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8" r:id="rId10"/>
    <p:sldId id="269" r:id="rId11"/>
    <p:sldId id="270" r:id="rId12"/>
    <p:sldId id="265" r:id="rId13"/>
    <p:sldId id="271" r:id="rId14"/>
    <p:sldId id="266" r:id="rId15"/>
    <p:sldId id="299" r:id="rId16"/>
    <p:sldId id="267" r:id="rId17"/>
    <p:sldId id="300" r:id="rId18"/>
    <p:sldId id="331" r:id="rId19"/>
    <p:sldId id="327" r:id="rId20"/>
    <p:sldId id="273" r:id="rId21"/>
    <p:sldId id="274" r:id="rId22"/>
    <p:sldId id="275" r:id="rId23"/>
    <p:sldId id="276" r:id="rId24"/>
    <p:sldId id="277" r:id="rId25"/>
    <p:sldId id="278" r:id="rId26"/>
    <p:sldId id="279" r:id="rId27"/>
    <p:sldId id="280" r:id="rId28"/>
    <p:sldId id="281" r:id="rId29"/>
    <p:sldId id="282" r:id="rId30"/>
    <p:sldId id="283" r:id="rId31"/>
    <p:sldId id="286" r:id="rId32"/>
    <p:sldId id="285" r:id="rId33"/>
    <p:sldId id="287" r:id="rId34"/>
    <p:sldId id="288" r:id="rId35"/>
    <p:sldId id="291" r:id="rId36"/>
    <p:sldId id="290" r:id="rId37"/>
    <p:sldId id="292" r:id="rId38"/>
    <p:sldId id="293" r:id="rId39"/>
    <p:sldId id="294" r:id="rId40"/>
    <p:sldId id="295" r:id="rId41"/>
    <p:sldId id="296" r:id="rId42"/>
    <p:sldId id="297" r:id="rId43"/>
    <p:sldId id="298" r:id="rId44"/>
    <p:sldId id="301" r:id="rId45"/>
    <p:sldId id="302" r:id="rId46"/>
    <p:sldId id="303" r:id="rId47"/>
    <p:sldId id="304" r:id="rId48"/>
    <p:sldId id="305" r:id="rId49"/>
    <p:sldId id="306" r:id="rId50"/>
    <p:sldId id="308" r:id="rId51"/>
    <p:sldId id="309" r:id="rId52"/>
    <p:sldId id="310" r:id="rId53"/>
    <p:sldId id="311" r:id="rId54"/>
    <p:sldId id="312" r:id="rId55"/>
    <p:sldId id="313" r:id="rId56"/>
    <p:sldId id="328" r:id="rId57"/>
    <p:sldId id="329" r:id="rId58"/>
    <p:sldId id="319" r:id="rId59"/>
    <p:sldId id="316" r:id="rId60"/>
    <p:sldId id="317" r:id="rId61"/>
    <p:sldId id="333" r:id="rId62"/>
    <p:sldId id="318" r:id="rId63"/>
    <p:sldId id="332" r:id="rId64"/>
    <p:sldId id="320" r:id="rId65"/>
    <p:sldId id="321" r:id="rId66"/>
    <p:sldId id="330" r:id="rId67"/>
    <p:sldId id="325" r:id="rId68"/>
    <p:sldId id="324" r:id="rId69"/>
    <p:sldId id="32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4141"/>
    <a:srgbClr val="008000"/>
    <a:srgbClr val="FF8000"/>
    <a:srgbClr val="FF00FF"/>
    <a:srgbClr val="804000"/>
    <a:srgbClr val="F6F6FC"/>
    <a:srgbClr val="ACACE4"/>
    <a:srgbClr val="C7C7ED"/>
    <a:srgbClr val="808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100" d="100"/>
          <a:sy n="100" d="100"/>
        </p:scale>
        <p:origin x="62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86596-F7D4-44DF-B366-7314C36739D6}"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GB"/>
        </a:p>
      </dgm:t>
    </dgm:pt>
    <dgm:pt modelId="{EA101290-2A40-42CC-ACE6-55536C5100E1}">
      <dgm:prSet phldrT="[Text]"/>
      <dgm:spPr/>
      <dgm:t>
        <a:bodyPr/>
        <a:lstStyle/>
        <a:p>
          <a:r>
            <a:rPr lang="en-GB" dirty="0"/>
            <a:t>Proto-Germanic</a:t>
          </a:r>
        </a:p>
      </dgm:t>
    </dgm:pt>
    <dgm:pt modelId="{F8D9C57C-70E3-4E45-A4E6-C0406FA36C46}" type="parTrans" cxnId="{75072DFC-D320-4A26-B309-1395F3C189C1}">
      <dgm:prSet/>
      <dgm:spPr/>
      <dgm:t>
        <a:bodyPr/>
        <a:lstStyle/>
        <a:p>
          <a:endParaRPr lang="en-GB"/>
        </a:p>
      </dgm:t>
    </dgm:pt>
    <dgm:pt modelId="{F1DCE7FE-75E5-4F03-BEF3-B2BFBC726549}" type="sibTrans" cxnId="{75072DFC-D320-4A26-B309-1395F3C189C1}">
      <dgm:prSet/>
      <dgm:spPr/>
      <dgm:t>
        <a:bodyPr/>
        <a:lstStyle/>
        <a:p>
          <a:endParaRPr lang="en-GB"/>
        </a:p>
      </dgm:t>
    </dgm:pt>
    <dgm:pt modelId="{41E56DCD-63FA-4C6A-A2C6-055E04B721B3}">
      <dgm:prSet phldrT="[Text]"/>
      <dgm:spPr/>
      <dgm:t>
        <a:bodyPr/>
        <a:lstStyle/>
        <a:p>
          <a:r>
            <a:rPr lang="en-GB" dirty="0"/>
            <a:t>West Germanic</a:t>
          </a:r>
        </a:p>
      </dgm:t>
    </dgm:pt>
    <dgm:pt modelId="{5FF3017F-3060-42E7-BBA0-622865D46B70}" type="parTrans" cxnId="{BC316E48-0FC7-4B0E-92E4-F9F66AE34672}">
      <dgm:prSet/>
      <dgm:spPr/>
      <dgm:t>
        <a:bodyPr/>
        <a:lstStyle/>
        <a:p>
          <a:endParaRPr lang="en-GB"/>
        </a:p>
      </dgm:t>
    </dgm:pt>
    <dgm:pt modelId="{F4519A64-95C3-49ED-983B-7E1795103E08}" type="sibTrans" cxnId="{BC316E48-0FC7-4B0E-92E4-F9F66AE34672}">
      <dgm:prSet/>
      <dgm:spPr/>
      <dgm:t>
        <a:bodyPr/>
        <a:lstStyle/>
        <a:p>
          <a:endParaRPr lang="en-GB"/>
        </a:p>
      </dgm:t>
    </dgm:pt>
    <dgm:pt modelId="{DE80E075-F1B5-4EFB-9E9F-5A36721CF251}">
      <dgm:prSet phldrT="[Text]"/>
      <dgm:spPr/>
      <dgm:t>
        <a:bodyPr/>
        <a:lstStyle/>
        <a:p>
          <a:r>
            <a:rPr lang="en-GB" dirty="0"/>
            <a:t>North Germanic</a:t>
          </a:r>
        </a:p>
      </dgm:t>
    </dgm:pt>
    <dgm:pt modelId="{3998A966-03AB-41A7-8CF7-E537F3E89338}" type="parTrans" cxnId="{67F3A6AB-466E-4D5B-860B-5C1CFF8F5291}">
      <dgm:prSet/>
      <dgm:spPr/>
      <dgm:t>
        <a:bodyPr/>
        <a:lstStyle/>
        <a:p>
          <a:endParaRPr lang="en-GB"/>
        </a:p>
      </dgm:t>
    </dgm:pt>
    <dgm:pt modelId="{C2DF652D-1319-40B4-8232-574C8A8C70E6}" type="sibTrans" cxnId="{67F3A6AB-466E-4D5B-860B-5C1CFF8F5291}">
      <dgm:prSet/>
      <dgm:spPr/>
      <dgm:t>
        <a:bodyPr/>
        <a:lstStyle/>
        <a:p>
          <a:endParaRPr lang="en-GB"/>
        </a:p>
      </dgm:t>
    </dgm:pt>
    <dgm:pt modelId="{FC6C012C-5A8C-4114-8B18-852CEE13C68D}">
      <dgm:prSet phldrT="[Text]"/>
      <dgm:spPr/>
      <dgm:t>
        <a:bodyPr/>
        <a:lstStyle/>
        <a:p>
          <a:r>
            <a:rPr lang="en-GB" dirty="0"/>
            <a:t>East Germanic</a:t>
          </a:r>
        </a:p>
      </dgm:t>
    </dgm:pt>
    <dgm:pt modelId="{F2912267-A1D8-4E0C-9630-D401641E7F2A}" type="parTrans" cxnId="{6C800C93-4798-4E11-90B8-F02B121E7409}">
      <dgm:prSet/>
      <dgm:spPr/>
      <dgm:t>
        <a:bodyPr/>
        <a:lstStyle/>
        <a:p>
          <a:endParaRPr lang="en-GB"/>
        </a:p>
      </dgm:t>
    </dgm:pt>
    <dgm:pt modelId="{FBF26BBB-1ABE-48E2-BD16-9A252F14973E}" type="sibTrans" cxnId="{6C800C93-4798-4E11-90B8-F02B121E7409}">
      <dgm:prSet/>
      <dgm:spPr/>
      <dgm:t>
        <a:bodyPr/>
        <a:lstStyle/>
        <a:p>
          <a:endParaRPr lang="en-GB"/>
        </a:p>
      </dgm:t>
    </dgm:pt>
    <dgm:pt modelId="{6E857710-E94C-48A1-8054-603E65543C52}">
      <dgm:prSet phldrT="[Text]"/>
      <dgm:spPr/>
      <dgm:t>
        <a:bodyPr/>
        <a:lstStyle/>
        <a:p>
          <a:r>
            <a:rPr lang="en-GB" dirty="0"/>
            <a:t>Gothic</a:t>
          </a:r>
        </a:p>
      </dgm:t>
    </dgm:pt>
    <dgm:pt modelId="{514316E4-F4B6-4B99-9B45-8E2C7B876C3D}" type="parTrans" cxnId="{50E0A1D1-9A07-43A9-9BBE-1ECAF48F12CB}">
      <dgm:prSet/>
      <dgm:spPr/>
      <dgm:t>
        <a:bodyPr/>
        <a:lstStyle/>
        <a:p>
          <a:endParaRPr lang="en-GB"/>
        </a:p>
      </dgm:t>
    </dgm:pt>
    <dgm:pt modelId="{93C08ACC-19BE-424E-89C7-C14ACA0619D9}" type="sibTrans" cxnId="{50E0A1D1-9A07-43A9-9BBE-1ECAF48F12CB}">
      <dgm:prSet/>
      <dgm:spPr/>
      <dgm:t>
        <a:bodyPr/>
        <a:lstStyle/>
        <a:p>
          <a:endParaRPr lang="en-GB"/>
        </a:p>
      </dgm:t>
    </dgm:pt>
    <dgm:pt modelId="{1D4C3A3B-2F93-4F4C-B2F9-1E56A12247A1}">
      <dgm:prSet phldrT="[Text]"/>
      <dgm:spPr/>
      <dgm:t>
        <a:bodyPr/>
        <a:lstStyle/>
        <a:p>
          <a:r>
            <a:rPr lang="en-GB" dirty="0"/>
            <a:t>English</a:t>
          </a:r>
        </a:p>
      </dgm:t>
    </dgm:pt>
    <dgm:pt modelId="{2F1C91ED-697A-430C-ADAE-A15B8E94C6E5}" type="parTrans" cxnId="{45527B52-0619-456A-A7D3-721FC71E684B}">
      <dgm:prSet/>
      <dgm:spPr/>
      <dgm:t>
        <a:bodyPr/>
        <a:lstStyle/>
        <a:p>
          <a:endParaRPr lang="en-GB"/>
        </a:p>
      </dgm:t>
    </dgm:pt>
    <dgm:pt modelId="{30650C76-29DF-4F2B-9A2A-FC0130375191}" type="sibTrans" cxnId="{45527B52-0619-456A-A7D3-721FC71E684B}">
      <dgm:prSet/>
      <dgm:spPr/>
      <dgm:t>
        <a:bodyPr/>
        <a:lstStyle/>
        <a:p>
          <a:endParaRPr lang="en-GB"/>
        </a:p>
      </dgm:t>
    </dgm:pt>
    <dgm:pt modelId="{1262B0DB-7AFD-4D20-82EC-27D1932FEF56}">
      <dgm:prSet phldrT="[Text]"/>
      <dgm:spPr/>
      <dgm:t>
        <a:bodyPr/>
        <a:lstStyle/>
        <a:p>
          <a:r>
            <a:rPr lang="en-GB" dirty="0"/>
            <a:t>Frisian</a:t>
          </a:r>
        </a:p>
      </dgm:t>
    </dgm:pt>
    <dgm:pt modelId="{208CC7BC-2DF6-4696-B4B8-96B5249B06EF}" type="parTrans" cxnId="{5EC6ABA4-3EF0-4D80-B002-95ADD0F2203B}">
      <dgm:prSet/>
      <dgm:spPr/>
      <dgm:t>
        <a:bodyPr/>
        <a:lstStyle/>
        <a:p>
          <a:endParaRPr lang="en-GB"/>
        </a:p>
      </dgm:t>
    </dgm:pt>
    <dgm:pt modelId="{81393F1E-2275-49B2-BE53-8A85434DE4C6}" type="sibTrans" cxnId="{5EC6ABA4-3EF0-4D80-B002-95ADD0F2203B}">
      <dgm:prSet/>
      <dgm:spPr/>
      <dgm:t>
        <a:bodyPr/>
        <a:lstStyle/>
        <a:p>
          <a:endParaRPr lang="en-GB"/>
        </a:p>
      </dgm:t>
    </dgm:pt>
    <dgm:pt modelId="{5C57F4DB-6E7B-4942-B7E5-2081381C76CC}">
      <dgm:prSet phldrT="[Text]"/>
      <dgm:spPr/>
      <dgm:t>
        <a:bodyPr/>
        <a:lstStyle/>
        <a:p>
          <a:r>
            <a:rPr lang="en-GB" dirty="0"/>
            <a:t>Dutch</a:t>
          </a:r>
        </a:p>
      </dgm:t>
    </dgm:pt>
    <dgm:pt modelId="{E405F7F9-FADA-4469-A5D4-C4DB76B00800}" type="parTrans" cxnId="{5A16EB39-BFA2-4024-9706-B63E4A6CCC91}">
      <dgm:prSet/>
      <dgm:spPr/>
      <dgm:t>
        <a:bodyPr/>
        <a:lstStyle/>
        <a:p>
          <a:endParaRPr lang="en-GB"/>
        </a:p>
      </dgm:t>
    </dgm:pt>
    <dgm:pt modelId="{D02A6146-3368-4996-B9B5-F8963C3FAB21}" type="sibTrans" cxnId="{5A16EB39-BFA2-4024-9706-B63E4A6CCC91}">
      <dgm:prSet/>
      <dgm:spPr/>
      <dgm:t>
        <a:bodyPr/>
        <a:lstStyle/>
        <a:p>
          <a:endParaRPr lang="en-GB"/>
        </a:p>
      </dgm:t>
    </dgm:pt>
    <dgm:pt modelId="{C26A2257-041E-4E57-9242-0B85819F37D9}">
      <dgm:prSet phldrT="[Text]"/>
      <dgm:spPr/>
      <dgm:t>
        <a:bodyPr/>
        <a:lstStyle/>
        <a:p>
          <a:r>
            <a:rPr lang="en-GB" dirty="0"/>
            <a:t>German</a:t>
          </a:r>
        </a:p>
      </dgm:t>
    </dgm:pt>
    <dgm:pt modelId="{15D33741-510D-4DCB-9D5F-DBB55EE18526}" type="parTrans" cxnId="{26A272D7-1FC6-45CC-8B9A-263BF3FDD87E}">
      <dgm:prSet/>
      <dgm:spPr/>
      <dgm:t>
        <a:bodyPr/>
        <a:lstStyle/>
        <a:p>
          <a:endParaRPr lang="en-GB"/>
        </a:p>
      </dgm:t>
    </dgm:pt>
    <dgm:pt modelId="{9B6A8005-0C7B-483B-9CAE-0AF87FA8B728}" type="sibTrans" cxnId="{26A272D7-1FC6-45CC-8B9A-263BF3FDD87E}">
      <dgm:prSet/>
      <dgm:spPr/>
      <dgm:t>
        <a:bodyPr/>
        <a:lstStyle/>
        <a:p>
          <a:endParaRPr lang="en-GB"/>
        </a:p>
      </dgm:t>
    </dgm:pt>
    <dgm:pt modelId="{8D032163-32AB-4E89-8864-61651A92CA6D}">
      <dgm:prSet phldrT="[Text]"/>
      <dgm:spPr/>
      <dgm:t>
        <a:bodyPr/>
        <a:lstStyle/>
        <a:p>
          <a:r>
            <a:rPr lang="en-GB" dirty="0"/>
            <a:t>Icelandic</a:t>
          </a:r>
        </a:p>
      </dgm:t>
    </dgm:pt>
    <dgm:pt modelId="{ACBB915D-AD5F-4321-854F-EF3229C6CCF3}" type="parTrans" cxnId="{406C35C8-D044-46A2-8594-3544B37E6F0C}">
      <dgm:prSet/>
      <dgm:spPr/>
      <dgm:t>
        <a:bodyPr/>
        <a:lstStyle/>
        <a:p>
          <a:endParaRPr lang="en-GB"/>
        </a:p>
      </dgm:t>
    </dgm:pt>
    <dgm:pt modelId="{4A4BA96E-7598-4800-BD2C-B48C82557CF4}" type="sibTrans" cxnId="{406C35C8-D044-46A2-8594-3544B37E6F0C}">
      <dgm:prSet/>
      <dgm:spPr/>
      <dgm:t>
        <a:bodyPr/>
        <a:lstStyle/>
        <a:p>
          <a:endParaRPr lang="en-GB"/>
        </a:p>
      </dgm:t>
    </dgm:pt>
    <dgm:pt modelId="{21B33850-DCF8-4579-A927-204CE2CE235F}">
      <dgm:prSet phldrT="[Text]"/>
      <dgm:spPr/>
      <dgm:t>
        <a:bodyPr/>
        <a:lstStyle/>
        <a:p>
          <a:r>
            <a:rPr lang="en-GB" dirty="0"/>
            <a:t>Norwegian</a:t>
          </a:r>
        </a:p>
      </dgm:t>
    </dgm:pt>
    <dgm:pt modelId="{92FCF548-0935-475D-AC80-7093452AD9A8}" type="parTrans" cxnId="{AA070AC3-B547-465D-8585-081AE27BD54D}">
      <dgm:prSet/>
      <dgm:spPr/>
      <dgm:t>
        <a:bodyPr/>
        <a:lstStyle/>
        <a:p>
          <a:endParaRPr lang="en-GB"/>
        </a:p>
      </dgm:t>
    </dgm:pt>
    <dgm:pt modelId="{C6CB5135-EB26-49B1-BE9F-446D2FB1EB03}" type="sibTrans" cxnId="{AA070AC3-B547-465D-8585-081AE27BD54D}">
      <dgm:prSet/>
      <dgm:spPr/>
      <dgm:t>
        <a:bodyPr/>
        <a:lstStyle/>
        <a:p>
          <a:endParaRPr lang="en-GB"/>
        </a:p>
      </dgm:t>
    </dgm:pt>
    <dgm:pt modelId="{57E57714-A6BE-4985-954B-F2A7E05CCC6C}">
      <dgm:prSet phldrT="[Text]"/>
      <dgm:spPr/>
      <dgm:t>
        <a:bodyPr/>
        <a:lstStyle/>
        <a:p>
          <a:r>
            <a:rPr lang="en-GB" dirty="0"/>
            <a:t>Danish</a:t>
          </a:r>
        </a:p>
      </dgm:t>
    </dgm:pt>
    <dgm:pt modelId="{D022C817-8EC2-4C4F-AD70-846AAA5B577C}" type="parTrans" cxnId="{CD02397C-6473-4865-801F-C73B6E4DAE45}">
      <dgm:prSet/>
      <dgm:spPr/>
      <dgm:t>
        <a:bodyPr/>
        <a:lstStyle/>
        <a:p>
          <a:endParaRPr lang="en-GB"/>
        </a:p>
      </dgm:t>
    </dgm:pt>
    <dgm:pt modelId="{444A96F3-FC2E-4641-9A6B-9F26419FAB78}" type="sibTrans" cxnId="{CD02397C-6473-4865-801F-C73B6E4DAE45}">
      <dgm:prSet/>
      <dgm:spPr/>
      <dgm:t>
        <a:bodyPr/>
        <a:lstStyle/>
        <a:p>
          <a:endParaRPr lang="en-GB"/>
        </a:p>
      </dgm:t>
    </dgm:pt>
    <dgm:pt modelId="{D0EA0CDA-72E9-42FE-995F-192805FE94D5}">
      <dgm:prSet phldrT="[Text]"/>
      <dgm:spPr/>
      <dgm:t>
        <a:bodyPr/>
        <a:lstStyle/>
        <a:p>
          <a:r>
            <a:rPr lang="en-GB" dirty="0"/>
            <a:t>Swedish</a:t>
          </a:r>
        </a:p>
      </dgm:t>
    </dgm:pt>
    <dgm:pt modelId="{2BF9306D-030C-4E1A-9BCE-4D238E73EFEF}" type="parTrans" cxnId="{264556D5-A193-49E1-975E-C80D5F0FC354}">
      <dgm:prSet/>
      <dgm:spPr/>
      <dgm:t>
        <a:bodyPr/>
        <a:lstStyle/>
        <a:p>
          <a:endParaRPr lang="en-GB"/>
        </a:p>
      </dgm:t>
    </dgm:pt>
    <dgm:pt modelId="{76EB1313-6FAD-4B55-8E21-414F109906B3}" type="sibTrans" cxnId="{264556D5-A193-49E1-975E-C80D5F0FC354}">
      <dgm:prSet/>
      <dgm:spPr/>
      <dgm:t>
        <a:bodyPr/>
        <a:lstStyle/>
        <a:p>
          <a:endParaRPr lang="en-GB"/>
        </a:p>
      </dgm:t>
    </dgm:pt>
    <dgm:pt modelId="{188C39F6-7CB9-4211-A343-209ABA78C8AA}" type="pres">
      <dgm:prSet presAssocID="{F5586596-F7D4-44DF-B366-7314C36739D6}" presName="hierChild1" presStyleCnt="0">
        <dgm:presLayoutVars>
          <dgm:orgChart val="1"/>
          <dgm:chPref val="1"/>
          <dgm:dir/>
          <dgm:animOne val="branch"/>
          <dgm:animLvl val="lvl"/>
          <dgm:resizeHandles/>
        </dgm:presLayoutVars>
      </dgm:prSet>
      <dgm:spPr/>
    </dgm:pt>
    <dgm:pt modelId="{89CECEFD-9B67-495C-831C-4D94D324937B}" type="pres">
      <dgm:prSet presAssocID="{EA101290-2A40-42CC-ACE6-55536C5100E1}" presName="hierRoot1" presStyleCnt="0">
        <dgm:presLayoutVars>
          <dgm:hierBranch val="init"/>
        </dgm:presLayoutVars>
      </dgm:prSet>
      <dgm:spPr/>
    </dgm:pt>
    <dgm:pt modelId="{58128F9F-E44E-4F08-8D1A-AB2F833F2655}" type="pres">
      <dgm:prSet presAssocID="{EA101290-2A40-42CC-ACE6-55536C5100E1}" presName="rootComposite1" presStyleCnt="0"/>
      <dgm:spPr/>
    </dgm:pt>
    <dgm:pt modelId="{182E33FB-330A-4F7B-A438-173D3654B4BF}" type="pres">
      <dgm:prSet presAssocID="{EA101290-2A40-42CC-ACE6-55536C5100E1}" presName="rootText1" presStyleLbl="node0" presStyleIdx="0" presStyleCnt="1" custScaleX="212220" custLinFactY="-21333" custLinFactNeighborY="-100000">
        <dgm:presLayoutVars>
          <dgm:chPref val="3"/>
        </dgm:presLayoutVars>
      </dgm:prSet>
      <dgm:spPr/>
    </dgm:pt>
    <dgm:pt modelId="{9A342EC7-906A-4AB7-A7CF-A6C7B45C96A1}" type="pres">
      <dgm:prSet presAssocID="{EA101290-2A40-42CC-ACE6-55536C5100E1}" presName="rootConnector1" presStyleLbl="node1" presStyleIdx="0" presStyleCnt="0"/>
      <dgm:spPr/>
    </dgm:pt>
    <dgm:pt modelId="{5D3EB679-BA8B-4E3F-A6D3-914D9C5126A3}" type="pres">
      <dgm:prSet presAssocID="{EA101290-2A40-42CC-ACE6-55536C5100E1}" presName="hierChild2" presStyleCnt="0"/>
      <dgm:spPr/>
    </dgm:pt>
    <dgm:pt modelId="{9B1B98A5-E21B-4625-BE50-85097AFA9540}" type="pres">
      <dgm:prSet presAssocID="{5FF3017F-3060-42E7-BBA0-622865D46B70}" presName="Name37" presStyleLbl="parChTrans1D2" presStyleIdx="0" presStyleCnt="3"/>
      <dgm:spPr/>
    </dgm:pt>
    <dgm:pt modelId="{0B6CBA8B-A687-4FCF-B7AE-4153CBC3C26C}" type="pres">
      <dgm:prSet presAssocID="{41E56DCD-63FA-4C6A-A2C6-055E04B721B3}" presName="hierRoot2" presStyleCnt="0">
        <dgm:presLayoutVars>
          <dgm:hierBranch/>
        </dgm:presLayoutVars>
      </dgm:prSet>
      <dgm:spPr/>
    </dgm:pt>
    <dgm:pt modelId="{9FD33B86-D60C-44B5-874C-9FEFAA183328}" type="pres">
      <dgm:prSet presAssocID="{41E56DCD-63FA-4C6A-A2C6-055E04B721B3}" presName="rootComposite" presStyleCnt="0"/>
      <dgm:spPr/>
    </dgm:pt>
    <dgm:pt modelId="{47774632-F199-48E3-A2E0-992A62116507}" type="pres">
      <dgm:prSet presAssocID="{41E56DCD-63FA-4C6A-A2C6-055E04B721B3}" presName="rootText" presStyleLbl="node2" presStyleIdx="0" presStyleCnt="3" custScaleX="159718" custLinFactNeighborY="9985">
        <dgm:presLayoutVars>
          <dgm:chPref val="3"/>
        </dgm:presLayoutVars>
      </dgm:prSet>
      <dgm:spPr/>
    </dgm:pt>
    <dgm:pt modelId="{A8FF4721-B288-4607-82A2-075AD6E2A1F1}" type="pres">
      <dgm:prSet presAssocID="{41E56DCD-63FA-4C6A-A2C6-055E04B721B3}" presName="rootConnector" presStyleLbl="node2" presStyleIdx="0" presStyleCnt="3"/>
      <dgm:spPr/>
    </dgm:pt>
    <dgm:pt modelId="{00F5384A-D16F-4C5F-B47D-C4B0E0A2E035}" type="pres">
      <dgm:prSet presAssocID="{41E56DCD-63FA-4C6A-A2C6-055E04B721B3}" presName="hierChild4" presStyleCnt="0"/>
      <dgm:spPr/>
    </dgm:pt>
    <dgm:pt modelId="{35EF46C9-02FF-42F6-BE10-C6958E6B8E94}" type="pres">
      <dgm:prSet presAssocID="{2F1C91ED-697A-430C-ADAE-A15B8E94C6E5}" presName="Name35" presStyleLbl="parChTrans1D3" presStyleIdx="0" presStyleCnt="9"/>
      <dgm:spPr/>
    </dgm:pt>
    <dgm:pt modelId="{CB518A19-79C8-4C21-B9A6-3DD9B2F25044}" type="pres">
      <dgm:prSet presAssocID="{1D4C3A3B-2F93-4F4C-B2F9-1E56A12247A1}" presName="hierRoot2" presStyleCnt="0">
        <dgm:presLayoutVars>
          <dgm:hierBranch val="init"/>
        </dgm:presLayoutVars>
      </dgm:prSet>
      <dgm:spPr/>
    </dgm:pt>
    <dgm:pt modelId="{1DD48EE2-729C-448C-A6C8-342EE188C40B}" type="pres">
      <dgm:prSet presAssocID="{1D4C3A3B-2F93-4F4C-B2F9-1E56A12247A1}" presName="rootComposite" presStyleCnt="0"/>
      <dgm:spPr/>
    </dgm:pt>
    <dgm:pt modelId="{D79ABB32-FAC5-4625-A87B-BC23F8DFBDCD}" type="pres">
      <dgm:prSet presAssocID="{1D4C3A3B-2F93-4F4C-B2F9-1E56A12247A1}" presName="rootText" presStyleLbl="node3" presStyleIdx="0" presStyleCnt="9" custLinFactY="30582" custLinFactNeighborY="100000">
        <dgm:presLayoutVars>
          <dgm:chPref val="3"/>
        </dgm:presLayoutVars>
      </dgm:prSet>
      <dgm:spPr/>
    </dgm:pt>
    <dgm:pt modelId="{B01D5E65-C336-4606-9EA7-FE6EBC330184}" type="pres">
      <dgm:prSet presAssocID="{1D4C3A3B-2F93-4F4C-B2F9-1E56A12247A1}" presName="rootConnector" presStyleLbl="node3" presStyleIdx="0" presStyleCnt="9"/>
      <dgm:spPr/>
    </dgm:pt>
    <dgm:pt modelId="{54F132BF-D2FF-46D9-935B-A2EE942DF6BD}" type="pres">
      <dgm:prSet presAssocID="{1D4C3A3B-2F93-4F4C-B2F9-1E56A12247A1}" presName="hierChild4" presStyleCnt="0"/>
      <dgm:spPr/>
    </dgm:pt>
    <dgm:pt modelId="{43D29A91-43CE-44BE-928E-F8108A2D31D3}" type="pres">
      <dgm:prSet presAssocID="{1D4C3A3B-2F93-4F4C-B2F9-1E56A12247A1}" presName="hierChild5" presStyleCnt="0"/>
      <dgm:spPr/>
    </dgm:pt>
    <dgm:pt modelId="{3708F8BB-4197-442A-9144-0A85E8CD7CA0}" type="pres">
      <dgm:prSet presAssocID="{208CC7BC-2DF6-4696-B4B8-96B5249B06EF}" presName="Name35" presStyleLbl="parChTrans1D3" presStyleIdx="1" presStyleCnt="9"/>
      <dgm:spPr/>
    </dgm:pt>
    <dgm:pt modelId="{3C02080A-B935-4CB0-8E10-0C25E767C7A3}" type="pres">
      <dgm:prSet presAssocID="{1262B0DB-7AFD-4D20-82EC-27D1932FEF56}" presName="hierRoot2" presStyleCnt="0">
        <dgm:presLayoutVars>
          <dgm:hierBranch val="init"/>
        </dgm:presLayoutVars>
      </dgm:prSet>
      <dgm:spPr/>
    </dgm:pt>
    <dgm:pt modelId="{A0FE34BF-DCAC-4A38-9F3C-3DC326087BFA}" type="pres">
      <dgm:prSet presAssocID="{1262B0DB-7AFD-4D20-82EC-27D1932FEF56}" presName="rootComposite" presStyleCnt="0"/>
      <dgm:spPr/>
    </dgm:pt>
    <dgm:pt modelId="{D533A5DA-AB2B-48BC-A169-21879D7CA83D}" type="pres">
      <dgm:prSet presAssocID="{1262B0DB-7AFD-4D20-82EC-27D1932FEF56}" presName="rootText" presStyleLbl="node3" presStyleIdx="1" presStyleCnt="9" custLinFactY="30582" custLinFactNeighborY="100000">
        <dgm:presLayoutVars>
          <dgm:chPref val="3"/>
        </dgm:presLayoutVars>
      </dgm:prSet>
      <dgm:spPr/>
    </dgm:pt>
    <dgm:pt modelId="{5A967FE3-B06A-4BCE-A7D6-E5753688BCB5}" type="pres">
      <dgm:prSet presAssocID="{1262B0DB-7AFD-4D20-82EC-27D1932FEF56}" presName="rootConnector" presStyleLbl="node3" presStyleIdx="1" presStyleCnt="9"/>
      <dgm:spPr/>
    </dgm:pt>
    <dgm:pt modelId="{6B52B906-FC4D-4E8E-88DF-0EF642431BD9}" type="pres">
      <dgm:prSet presAssocID="{1262B0DB-7AFD-4D20-82EC-27D1932FEF56}" presName="hierChild4" presStyleCnt="0"/>
      <dgm:spPr/>
    </dgm:pt>
    <dgm:pt modelId="{FB83E60E-D8C9-4AA3-8262-3404C83543BD}" type="pres">
      <dgm:prSet presAssocID="{1262B0DB-7AFD-4D20-82EC-27D1932FEF56}" presName="hierChild5" presStyleCnt="0"/>
      <dgm:spPr/>
    </dgm:pt>
    <dgm:pt modelId="{39BC4C7B-E0E5-4BF3-A383-2806636BCB1B}" type="pres">
      <dgm:prSet presAssocID="{E405F7F9-FADA-4469-A5D4-C4DB76B00800}" presName="Name35" presStyleLbl="parChTrans1D3" presStyleIdx="2" presStyleCnt="9"/>
      <dgm:spPr/>
    </dgm:pt>
    <dgm:pt modelId="{CF52E759-DEA9-45E8-941C-FE64FA255CC8}" type="pres">
      <dgm:prSet presAssocID="{5C57F4DB-6E7B-4942-B7E5-2081381C76CC}" presName="hierRoot2" presStyleCnt="0">
        <dgm:presLayoutVars>
          <dgm:hierBranch val="init"/>
        </dgm:presLayoutVars>
      </dgm:prSet>
      <dgm:spPr/>
    </dgm:pt>
    <dgm:pt modelId="{3184AFC4-85D2-4F83-B311-09111E557402}" type="pres">
      <dgm:prSet presAssocID="{5C57F4DB-6E7B-4942-B7E5-2081381C76CC}" presName="rootComposite" presStyleCnt="0"/>
      <dgm:spPr/>
    </dgm:pt>
    <dgm:pt modelId="{84CF2A17-82C0-4A4C-A217-2FB37754EADF}" type="pres">
      <dgm:prSet presAssocID="{5C57F4DB-6E7B-4942-B7E5-2081381C76CC}" presName="rootText" presStyleLbl="node3" presStyleIdx="2" presStyleCnt="9" custLinFactY="30582" custLinFactNeighborY="100000">
        <dgm:presLayoutVars>
          <dgm:chPref val="3"/>
        </dgm:presLayoutVars>
      </dgm:prSet>
      <dgm:spPr/>
    </dgm:pt>
    <dgm:pt modelId="{9A1B33D3-07C2-42BF-98D0-4268E4A74D67}" type="pres">
      <dgm:prSet presAssocID="{5C57F4DB-6E7B-4942-B7E5-2081381C76CC}" presName="rootConnector" presStyleLbl="node3" presStyleIdx="2" presStyleCnt="9"/>
      <dgm:spPr/>
    </dgm:pt>
    <dgm:pt modelId="{60EF5A82-8532-409A-BEDB-F49097B5DCD4}" type="pres">
      <dgm:prSet presAssocID="{5C57F4DB-6E7B-4942-B7E5-2081381C76CC}" presName="hierChild4" presStyleCnt="0"/>
      <dgm:spPr/>
    </dgm:pt>
    <dgm:pt modelId="{3B2F5CA3-0AA3-4C0F-9AF0-FC769D71DF08}" type="pres">
      <dgm:prSet presAssocID="{5C57F4DB-6E7B-4942-B7E5-2081381C76CC}" presName="hierChild5" presStyleCnt="0"/>
      <dgm:spPr/>
    </dgm:pt>
    <dgm:pt modelId="{01B5ECBE-2AE2-42E3-9740-14DF643FEB8E}" type="pres">
      <dgm:prSet presAssocID="{15D33741-510D-4DCB-9D5F-DBB55EE18526}" presName="Name35" presStyleLbl="parChTrans1D3" presStyleIdx="3" presStyleCnt="9"/>
      <dgm:spPr/>
    </dgm:pt>
    <dgm:pt modelId="{B61CB5ED-B374-4C80-8609-726692C6BB1F}" type="pres">
      <dgm:prSet presAssocID="{C26A2257-041E-4E57-9242-0B85819F37D9}" presName="hierRoot2" presStyleCnt="0">
        <dgm:presLayoutVars>
          <dgm:hierBranch val="init"/>
        </dgm:presLayoutVars>
      </dgm:prSet>
      <dgm:spPr/>
    </dgm:pt>
    <dgm:pt modelId="{5EFB6BBB-303E-4050-B543-90F10EEA2BB5}" type="pres">
      <dgm:prSet presAssocID="{C26A2257-041E-4E57-9242-0B85819F37D9}" presName="rootComposite" presStyleCnt="0"/>
      <dgm:spPr/>
    </dgm:pt>
    <dgm:pt modelId="{232266A7-34AB-43DA-BBB6-FC0B93329B79}" type="pres">
      <dgm:prSet presAssocID="{C26A2257-041E-4E57-9242-0B85819F37D9}" presName="rootText" presStyleLbl="node3" presStyleIdx="3" presStyleCnt="9" custLinFactY="30582" custLinFactNeighborY="100000">
        <dgm:presLayoutVars>
          <dgm:chPref val="3"/>
        </dgm:presLayoutVars>
      </dgm:prSet>
      <dgm:spPr/>
    </dgm:pt>
    <dgm:pt modelId="{E1765A4E-26E1-4FF2-AD6F-6D4A96E5C9A9}" type="pres">
      <dgm:prSet presAssocID="{C26A2257-041E-4E57-9242-0B85819F37D9}" presName="rootConnector" presStyleLbl="node3" presStyleIdx="3" presStyleCnt="9"/>
      <dgm:spPr/>
    </dgm:pt>
    <dgm:pt modelId="{5FE2451A-E31C-4EB9-8584-9A0F65E2EB03}" type="pres">
      <dgm:prSet presAssocID="{C26A2257-041E-4E57-9242-0B85819F37D9}" presName="hierChild4" presStyleCnt="0"/>
      <dgm:spPr/>
    </dgm:pt>
    <dgm:pt modelId="{89A2743A-7427-420B-AA5A-664B7B6B85F7}" type="pres">
      <dgm:prSet presAssocID="{C26A2257-041E-4E57-9242-0B85819F37D9}" presName="hierChild5" presStyleCnt="0"/>
      <dgm:spPr/>
    </dgm:pt>
    <dgm:pt modelId="{1DA26781-DD81-472A-BF71-D775EBC911A2}" type="pres">
      <dgm:prSet presAssocID="{41E56DCD-63FA-4C6A-A2C6-055E04B721B3}" presName="hierChild5" presStyleCnt="0"/>
      <dgm:spPr/>
    </dgm:pt>
    <dgm:pt modelId="{3771D2E3-F227-4E82-B457-0F0FD01A553D}" type="pres">
      <dgm:prSet presAssocID="{3998A966-03AB-41A7-8CF7-E537F3E89338}" presName="Name37" presStyleLbl="parChTrans1D2" presStyleIdx="1" presStyleCnt="3"/>
      <dgm:spPr/>
    </dgm:pt>
    <dgm:pt modelId="{E9EFF69C-962F-4990-8F79-8FC0289C59CB}" type="pres">
      <dgm:prSet presAssocID="{DE80E075-F1B5-4EFB-9E9F-5A36721CF251}" presName="hierRoot2" presStyleCnt="0">
        <dgm:presLayoutVars>
          <dgm:hierBranch/>
        </dgm:presLayoutVars>
      </dgm:prSet>
      <dgm:spPr/>
    </dgm:pt>
    <dgm:pt modelId="{122D812A-7D8E-4397-99B8-38728104F604}" type="pres">
      <dgm:prSet presAssocID="{DE80E075-F1B5-4EFB-9E9F-5A36721CF251}" presName="rootComposite" presStyleCnt="0"/>
      <dgm:spPr/>
    </dgm:pt>
    <dgm:pt modelId="{42A1CEC9-2759-4E82-B2DD-7689101B5D91}" type="pres">
      <dgm:prSet presAssocID="{DE80E075-F1B5-4EFB-9E9F-5A36721CF251}" presName="rootText" presStyleLbl="node2" presStyleIdx="1" presStyleCnt="3" custScaleX="164540" custLinFactNeighborY="9985">
        <dgm:presLayoutVars>
          <dgm:chPref val="3"/>
        </dgm:presLayoutVars>
      </dgm:prSet>
      <dgm:spPr/>
    </dgm:pt>
    <dgm:pt modelId="{B9306BD6-BDCC-4A32-B5D7-E5DEF83A9BF3}" type="pres">
      <dgm:prSet presAssocID="{DE80E075-F1B5-4EFB-9E9F-5A36721CF251}" presName="rootConnector" presStyleLbl="node2" presStyleIdx="1" presStyleCnt="3"/>
      <dgm:spPr/>
    </dgm:pt>
    <dgm:pt modelId="{E09CAE55-E503-4CF5-95F8-F5314FAE087F}" type="pres">
      <dgm:prSet presAssocID="{DE80E075-F1B5-4EFB-9E9F-5A36721CF251}" presName="hierChild4" presStyleCnt="0"/>
      <dgm:spPr/>
    </dgm:pt>
    <dgm:pt modelId="{58F4D151-3659-4C22-A702-B8D7FF46FD75}" type="pres">
      <dgm:prSet presAssocID="{ACBB915D-AD5F-4321-854F-EF3229C6CCF3}" presName="Name35" presStyleLbl="parChTrans1D3" presStyleIdx="4" presStyleCnt="9"/>
      <dgm:spPr/>
    </dgm:pt>
    <dgm:pt modelId="{7964B131-D723-49FB-AF2E-6BA152084694}" type="pres">
      <dgm:prSet presAssocID="{8D032163-32AB-4E89-8864-61651A92CA6D}" presName="hierRoot2" presStyleCnt="0">
        <dgm:presLayoutVars>
          <dgm:hierBranch val="init"/>
        </dgm:presLayoutVars>
      </dgm:prSet>
      <dgm:spPr/>
    </dgm:pt>
    <dgm:pt modelId="{18ACB021-114C-4A7D-90E5-FEE22D7EE0E0}" type="pres">
      <dgm:prSet presAssocID="{8D032163-32AB-4E89-8864-61651A92CA6D}" presName="rootComposite" presStyleCnt="0"/>
      <dgm:spPr/>
    </dgm:pt>
    <dgm:pt modelId="{E9C2E545-FE02-407F-9E11-78EB2B898E5B}" type="pres">
      <dgm:prSet presAssocID="{8D032163-32AB-4E89-8864-61651A92CA6D}" presName="rootText" presStyleLbl="node3" presStyleIdx="4" presStyleCnt="9" custLinFactY="30582" custLinFactNeighborY="100000">
        <dgm:presLayoutVars>
          <dgm:chPref val="3"/>
        </dgm:presLayoutVars>
      </dgm:prSet>
      <dgm:spPr/>
    </dgm:pt>
    <dgm:pt modelId="{A65532FD-EFEE-49DE-804A-904755BC5806}" type="pres">
      <dgm:prSet presAssocID="{8D032163-32AB-4E89-8864-61651A92CA6D}" presName="rootConnector" presStyleLbl="node3" presStyleIdx="4" presStyleCnt="9"/>
      <dgm:spPr/>
    </dgm:pt>
    <dgm:pt modelId="{CE6C1FDD-6BBF-4BF7-B4A7-364E60D2BF98}" type="pres">
      <dgm:prSet presAssocID="{8D032163-32AB-4E89-8864-61651A92CA6D}" presName="hierChild4" presStyleCnt="0"/>
      <dgm:spPr/>
    </dgm:pt>
    <dgm:pt modelId="{8FBF8321-DA3F-4C78-9470-09AB0794D6FA}" type="pres">
      <dgm:prSet presAssocID="{8D032163-32AB-4E89-8864-61651A92CA6D}" presName="hierChild5" presStyleCnt="0"/>
      <dgm:spPr/>
    </dgm:pt>
    <dgm:pt modelId="{8CB2650D-C8E1-4759-A4DE-06072DABEDFD}" type="pres">
      <dgm:prSet presAssocID="{92FCF548-0935-475D-AC80-7093452AD9A8}" presName="Name35" presStyleLbl="parChTrans1D3" presStyleIdx="5" presStyleCnt="9"/>
      <dgm:spPr/>
    </dgm:pt>
    <dgm:pt modelId="{C9ED7D51-93DB-4DC4-A10E-868FD784BC6B}" type="pres">
      <dgm:prSet presAssocID="{21B33850-DCF8-4579-A927-204CE2CE235F}" presName="hierRoot2" presStyleCnt="0">
        <dgm:presLayoutVars>
          <dgm:hierBranch val="init"/>
        </dgm:presLayoutVars>
      </dgm:prSet>
      <dgm:spPr/>
    </dgm:pt>
    <dgm:pt modelId="{079FA34F-9558-40D2-919E-B409E6356956}" type="pres">
      <dgm:prSet presAssocID="{21B33850-DCF8-4579-A927-204CE2CE235F}" presName="rootComposite" presStyleCnt="0"/>
      <dgm:spPr/>
    </dgm:pt>
    <dgm:pt modelId="{6940F5AC-5F79-4CB0-B872-4FDA08E67B24}" type="pres">
      <dgm:prSet presAssocID="{21B33850-DCF8-4579-A927-204CE2CE235F}" presName="rootText" presStyleLbl="node3" presStyleIdx="5" presStyleCnt="9" custLinFactY="30582" custLinFactNeighborY="100000">
        <dgm:presLayoutVars>
          <dgm:chPref val="3"/>
        </dgm:presLayoutVars>
      </dgm:prSet>
      <dgm:spPr/>
    </dgm:pt>
    <dgm:pt modelId="{94AD1E47-CA46-4FA9-B911-8C59B7CBAD2A}" type="pres">
      <dgm:prSet presAssocID="{21B33850-DCF8-4579-A927-204CE2CE235F}" presName="rootConnector" presStyleLbl="node3" presStyleIdx="5" presStyleCnt="9"/>
      <dgm:spPr/>
    </dgm:pt>
    <dgm:pt modelId="{2D653E53-84AB-4981-92F3-5C47D815C4BB}" type="pres">
      <dgm:prSet presAssocID="{21B33850-DCF8-4579-A927-204CE2CE235F}" presName="hierChild4" presStyleCnt="0"/>
      <dgm:spPr/>
    </dgm:pt>
    <dgm:pt modelId="{915D2C9C-3B7B-4D13-B679-61458F5A753D}" type="pres">
      <dgm:prSet presAssocID="{21B33850-DCF8-4579-A927-204CE2CE235F}" presName="hierChild5" presStyleCnt="0"/>
      <dgm:spPr/>
    </dgm:pt>
    <dgm:pt modelId="{B7E25BA1-35AF-4597-8CAE-7574324D5233}" type="pres">
      <dgm:prSet presAssocID="{D022C817-8EC2-4C4F-AD70-846AAA5B577C}" presName="Name35" presStyleLbl="parChTrans1D3" presStyleIdx="6" presStyleCnt="9"/>
      <dgm:spPr/>
    </dgm:pt>
    <dgm:pt modelId="{8A127348-795A-4443-9989-FC8A2A95F5BC}" type="pres">
      <dgm:prSet presAssocID="{57E57714-A6BE-4985-954B-F2A7E05CCC6C}" presName="hierRoot2" presStyleCnt="0">
        <dgm:presLayoutVars>
          <dgm:hierBranch val="init"/>
        </dgm:presLayoutVars>
      </dgm:prSet>
      <dgm:spPr/>
    </dgm:pt>
    <dgm:pt modelId="{20FD5CD2-A2BB-4578-9909-121417E668C3}" type="pres">
      <dgm:prSet presAssocID="{57E57714-A6BE-4985-954B-F2A7E05CCC6C}" presName="rootComposite" presStyleCnt="0"/>
      <dgm:spPr/>
    </dgm:pt>
    <dgm:pt modelId="{F2AF6C44-01B6-4A90-9F8B-502B5D02ECA6}" type="pres">
      <dgm:prSet presAssocID="{57E57714-A6BE-4985-954B-F2A7E05CCC6C}" presName="rootText" presStyleLbl="node3" presStyleIdx="6" presStyleCnt="9" custLinFactY="30582" custLinFactNeighborY="100000">
        <dgm:presLayoutVars>
          <dgm:chPref val="3"/>
        </dgm:presLayoutVars>
      </dgm:prSet>
      <dgm:spPr/>
    </dgm:pt>
    <dgm:pt modelId="{6BB59953-39E0-442A-A43F-4B121F620C5F}" type="pres">
      <dgm:prSet presAssocID="{57E57714-A6BE-4985-954B-F2A7E05CCC6C}" presName="rootConnector" presStyleLbl="node3" presStyleIdx="6" presStyleCnt="9"/>
      <dgm:spPr/>
    </dgm:pt>
    <dgm:pt modelId="{21CF9A70-1E7E-43D1-B5D6-C8FA4F6F0978}" type="pres">
      <dgm:prSet presAssocID="{57E57714-A6BE-4985-954B-F2A7E05CCC6C}" presName="hierChild4" presStyleCnt="0"/>
      <dgm:spPr/>
    </dgm:pt>
    <dgm:pt modelId="{EB8BBD65-5DD0-405D-BFF5-6FA4E52201DC}" type="pres">
      <dgm:prSet presAssocID="{57E57714-A6BE-4985-954B-F2A7E05CCC6C}" presName="hierChild5" presStyleCnt="0"/>
      <dgm:spPr/>
    </dgm:pt>
    <dgm:pt modelId="{21A04AE8-32F3-4635-A0CE-14DBF30D4603}" type="pres">
      <dgm:prSet presAssocID="{2BF9306D-030C-4E1A-9BCE-4D238E73EFEF}" presName="Name35" presStyleLbl="parChTrans1D3" presStyleIdx="7" presStyleCnt="9"/>
      <dgm:spPr/>
    </dgm:pt>
    <dgm:pt modelId="{589E9FB8-B084-4B5B-ABF8-BAE8892DDCB4}" type="pres">
      <dgm:prSet presAssocID="{D0EA0CDA-72E9-42FE-995F-192805FE94D5}" presName="hierRoot2" presStyleCnt="0">
        <dgm:presLayoutVars>
          <dgm:hierBranch val="init"/>
        </dgm:presLayoutVars>
      </dgm:prSet>
      <dgm:spPr/>
    </dgm:pt>
    <dgm:pt modelId="{E333ED75-D3D8-46AE-A9A6-432ECB173FA8}" type="pres">
      <dgm:prSet presAssocID="{D0EA0CDA-72E9-42FE-995F-192805FE94D5}" presName="rootComposite" presStyleCnt="0"/>
      <dgm:spPr/>
    </dgm:pt>
    <dgm:pt modelId="{D87E3EB1-0703-41E7-B064-42A50A75A2FC}" type="pres">
      <dgm:prSet presAssocID="{D0EA0CDA-72E9-42FE-995F-192805FE94D5}" presName="rootText" presStyleLbl="node3" presStyleIdx="7" presStyleCnt="9" custLinFactY="30582" custLinFactNeighborY="100000">
        <dgm:presLayoutVars>
          <dgm:chPref val="3"/>
        </dgm:presLayoutVars>
      </dgm:prSet>
      <dgm:spPr/>
    </dgm:pt>
    <dgm:pt modelId="{907ADE03-0D5A-453C-9870-B7E9F3765906}" type="pres">
      <dgm:prSet presAssocID="{D0EA0CDA-72E9-42FE-995F-192805FE94D5}" presName="rootConnector" presStyleLbl="node3" presStyleIdx="7" presStyleCnt="9"/>
      <dgm:spPr/>
    </dgm:pt>
    <dgm:pt modelId="{C527D7CD-B4A9-472F-9FEC-9908AD07C299}" type="pres">
      <dgm:prSet presAssocID="{D0EA0CDA-72E9-42FE-995F-192805FE94D5}" presName="hierChild4" presStyleCnt="0"/>
      <dgm:spPr/>
    </dgm:pt>
    <dgm:pt modelId="{17531F79-CD87-4676-80F5-CE081B283696}" type="pres">
      <dgm:prSet presAssocID="{D0EA0CDA-72E9-42FE-995F-192805FE94D5}" presName="hierChild5" presStyleCnt="0"/>
      <dgm:spPr/>
    </dgm:pt>
    <dgm:pt modelId="{38989D97-DF07-4F47-B984-A90CF26E5AC1}" type="pres">
      <dgm:prSet presAssocID="{DE80E075-F1B5-4EFB-9E9F-5A36721CF251}" presName="hierChild5" presStyleCnt="0"/>
      <dgm:spPr/>
    </dgm:pt>
    <dgm:pt modelId="{33C02E45-EC62-4FB1-BD1F-20838D63216C}" type="pres">
      <dgm:prSet presAssocID="{F2912267-A1D8-4E0C-9630-D401641E7F2A}" presName="Name37" presStyleLbl="parChTrans1D2" presStyleIdx="2" presStyleCnt="3"/>
      <dgm:spPr/>
    </dgm:pt>
    <dgm:pt modelId="{91F9E214-BA65-4011-84B2-4F9D1EC78D1E}" type="pres">
      <dgm:prSet presAssocID="{FC6C012C-5A8C-4114-8B18-852CEE13C68D}" presName="hierRoot2" presStyleCnt="0">
        <dgm:presLayoutVars>
          <dgm:hierBranch/>
        </dgm:presLayoutVars>
      </dgm:prSet>
      <dgm:spPr/>
    </dgm:pt>
    <dgm:pt modelId="{35A27D90-9AE4-4567-BC02-2979AD6FED55}" type="pres">
      <dgm:prSet presAssocID="{FC6C012C-5A8C-4114-8B18-852CEE13C68D}" presName="rootComposite" presStyleCnt="0"/>
      <dgm:spPr/>
    </dgm:pt>
    <dgm:pt modelId="{33704E68-E79C-414A-83D0-0458DB3021A8}" type="pres">
      <dgm:prSet presAssocID="{FC6C012C-5A8C-4114-8B18-852CEE13C68D}" presName="rootText" presStyleLbl="node2" presStyleIdx="2" presStyleCnt="3" custScaleX="149205" custLinFactNeighborY="9985">
        <dgm:presLayoutVars>
          <dgm:chPref val="3"/>
        </dgm:presLayoutVars>
      </dgm:prSet>
      <dgm:spPr/>
    </dgm:pt>
    <dgm:pt modelId="{674F4936-EE29-4FED-8B6A-78EF0BF268B1}" type="pres">
      <dgm:prSet presAssocID="{FC6C012C-5A8C-4114-8B18-852CEE13C68D}" presName="rootConnector" presStyleLbl="node2" presStyleIdx="2" presStyleCnt="3"/>
      <dgm:spPr/>
    </dgm:pt>
    <dgm:pt modelId="{B8A1B2CA-CB2F-49B9-97BA-A06FB9EFD8DE}" type="pres">
      <dgm:prSet presAssocID="{FC6C012C-5A8C-4114-8B18-852CEE13C68D}" presName="hierChild4" presStyleCnt="0"/>
      <dgm:spPr/>
    </dgm:pt>
    <dgm:pt modelId="{AE0D1A62-C18E-478F-B3E5-0EFDC2FB1B6F}" type="pres">
      <dgm:prSet presAssocID="{514316E4-F4B6-4B99-9B45-8E2C7B876C3D}" presName="Name35" presStyleLbl="parChTrans1D3" presStyleIdx="8" presStyleCnt="9"/>
      <dgm:spPr/>
    </dgm:pt>
    <dgm:pt modelId="{8E9EE776-451E-4416-9B2C-6D904903F50C}" type="pres">
      <dgm:prSet presAssocID="{6E857710-E94C-48A1-8054-603E65543C52}" presName="hierRoot2" presStyleCnt="0">
        <dgm:presLayoutVars>
          <dgm:hierBranch val="init"/>
        </dgm:presLayoutVars>
      </dgm:prSet>
      <dgm:spPr/>
    </dgm:pt>
    <dgm:pt modelId="{5DD57955-5C54-4EC4-85E6-BC3431E52784}" type="pres">
      <dgm:prSet presAssocID="{6E857710-E94C-48A1-8054-603E65543C52}" presName="rootComposite" presStyleCnt="0"/>
      <dgm:spPr/>
    </dgm:pt>
    <dgm:pt modelId="{F58ED1D1-EC9E-4664-A9CA-25176721285A}" type="pres">
      <dgm:prSet presAssocID="{6E857710-E94C-48A1-8054-603E65543C52}" presName="rootText" presStyleLbl="node3" presStyleIdx="8" presStyleCnt="9" custLinFactNeighborY="9985">
        <dgm:presLayoutVars>
          <dgm:chPref val="3"/>
        </dgm:presLayoutVars>
      </dgm:prSet>
      <dgm:spPr/>
    </dgm:pt>
    <dgm:pt modelId="{5612681E-529A-459E-A1AE-B9098B4F38F1}" type="pres">
      <dgm:prSet presAssocID="{6E857710-E94C-48A1-8054-603E65543C52}" presName="rootConnector" presStyleLbl="node3" presStyleIdx="8" presStyleCnt="9"/>
      <dgm:spPr/>
    </dgm:pt>
    <dgm:pt modelId="{C261DE2A-1C89-4600-9D8C-1DD3347015BA}" type="pres">
      <dgm:prSet presAssocID="{6E857710-E94C-48A1-8054-603E65543C52}" presName="hierChild4" presStyleCnt="0"/>
      <dgm:spPr/>
    </dgm:pt>
    <dgm:pt modelId="{AE0F48EB-C570-4A79-BB7F-A1D89614CE03}" type="pres">
      <dgm:prSet presAssocID="{6E857710-E94C-48A1-8054-603E65543C52}" presName="hierChild5" presStyleCnt="0"/>
      <dgm:spPr/>
    </dgm:pt>
    <dgm:pt modelId="{39800109-337C-46D7-8FE6-6AC47BC30125}" type="pres">
      <dgm:prSet presAssocID="{FC6C012C-5A8C-4114-8B18-852CEE13C68D}" presName="hierChild5" presStyleCnt="0"/>
      <dgm:spPr/>
    </dgm:pt>
    <dgm:pt modelId="{DA7587A3-4DD0-4AD8-A278-6AC4C87D05E8}" type="pres">
      <dgm:prSet presAssocID="{EA101290-2A40-42CC-ACE6-55536C5100E1}" presName="hierChild3" presStyleCnt="0"/>
      <dgm:spPr/>
    </dgm:pt>
  </dgm:ptLst>
  <dgm:cxnLst>
    <dgm:cxn modelId="{B6B47102-7103-4A70-8EC0-B7D67236DFDA}" type="presOf" srcId="{92FCF548-0935-475D-AC80-7093452AD9A8}" destId="{8CB2650D-C8E1-4759-A4DE-06072DABEDFD}" srcOrd="0" destOrd="0" presId="urn:microsoft.com/office/officeart/2005/8/layout/orgChart1"/>
    <dgm:cxn modelId="{576CBF0E-EEC7-4469-866A-C6C7F7888CD8}" type="presOf" srcId="{41E56DCD-63FA-4C6A-A2C6-055E04B721B3}" destId="{47774632-F199-48E3-A2E0-992A62116507}" srcOrd="0" destOrd="0" presId="urn:microsoft.com/office/officeart/2005/8/layout/orgChart1"/>
    <dgm:cxn modelId="{40EA1817-6F02-42D9-B697-79162F82E7B2}" type="presOf" srcId="{5FF3017F-3060-42E7-BBA0-622865D46B70}" destId="{9B1B98A5-E21B-4625-BE50-85097AFA9540}" srcOrd="0" destOrd="0" presId="urn:microsoft.com/office/officeart/2005/8/layout/orgChart1"/>
    <dgm:cxn modelId="{CA8F801E-9369-4738-902B-D43DA8644100}" type="presOf" srcId="{5C57F4DB-6E7B-4942-B7E5-2081381C76CC}" destId="{84CF2A17-82C0-4A4C-A217-2FB37754EADF}" srcOrd="0" destOrd="0" presId="urn:microsoft.com/office/officeart/2005/8/layout/orgChart1"/>
    <dgm:cxn modelId="{F33AC826-DAEB-4446-8EBF-DDEB0ED50360}" type="presOf" srcId="{DE80E075-F1B5-4EFB-9E9F-5A36721CF251}" destId="{B9306BD6-BDCC-4A32-B5D7-E5DEF83A9BF3}" srcOrd="1" destOrd="0" presId="urn:microsoft.com/office/officeart/2005/8/layout/orgChart1"/>
    <dgm:cxn modelId="{82AFD129-7A2D-40E0-9B74-C3C2087A10DB}" type="presOf" srcId="{2BF9306D-030C-4E1A-9BCE-4D238E73EFEF}" destId="{21A04AE8-32F3-4635-A0CE-14DBF30D4603}" srcOrd="0" destOrd="0" presId="urn:microsoft.com/office/officeart/2005/8/layout/orgChart1"/>
    <dgm:cxn modelId="{307B762A-44A0-4E43-83CD-602C32EDD152}" type="presOf" srcId="{C26A2257-041E-4E57-9242-0B85819F37D9}" destId="{232266A7-34AB-43DA-BBB6-FC0B93329B79}" srcOrd="0" destOrd="0" presId="urn:microsoft.com/office/officeart/2005/8/layout/orgChart1"/>
    <dgm:cxn modelId="{15906C2C-48FF-40DF-B58F-33B7EE98C576}" type="presOf" srcId="{D022C817-8EC2-4C4F-AD70-846AAA5B577C}" destId="{B7E25BA1-35AF-4597-8CAE-7574324D5233}" srcOrd="0" destOrd="0" presId="urn:microsoft.com/office/officeart/2005/8/layout/orgChart1"/>
    <dgm:cxn modelId="{57FF4E30-7B6B-43A2-A991-42044181D007}" type="presOf" srcId="{8D032163-32AB-4E89-8864-61651A92CA6D}" destId="{E9C2E545-FE02-407F-9E11-78EB2B898E5B}" srcOrd="0" destOrd="0" presId="urn:microsoft.com/office/officeart/2005/8/layout/orgChart1"/>
    <dgm:cxn modelId="{CB93E230-7446-48A8-8997-2A12424D9CCA}" type="presOf" srcId="{8D032163-32AB-4E89-8864-61651A92CA6D}" destId="{A65532FD-EFEE-49DE-804A-904755BC5806}" srcOrd="1" destOrd="0" presId="urn:microsoft.com/office/officeart/2005/8/layout/orgChart1"/>
    <dgm:cxn modelId="{72970733-8CB0-4611-BAB8-9679A7B29AE3}" type="presOf" srcId="{41E56DCD-63FA-4C6A-A2C6-055E04B721B3}" destId="{A8FF4721-B288-4607-82A2-075AD6E2A1F1}" srcOrd="1" destOrd="0" presId="urn:microsoft.com/office/officeart/2005/8/layout/orgChart1"/>
    <dgm:cxn modelId="{5A16EB39-BFA2-4024-9706-B63E4A6CCC91}" srcId="{41E56DCD-63FA-4C6A-A2C6-055E04B721B3}" destId="{5C57F4DB-6E7B-4942-B7E5-2081381C76CC}" srcOrd="2" destOrd="0" parTransId="{E405F7F9-FADA-4469-A5D4-C4DB76B00800}" sibTransId="{D02A6146-3368-4996-B9B5-F8963C3FAB21}"/>
    <dgm:cxn modelId="{8841E843-25E5-4B71-8466-20DA85400033}" type="presOf" srcId="{15D33741-510D-4DCB-9D5F-DBB55EE18526}" destId="{01B5ECBE-2AE2-42E3-9740-14DF643FEB8E}" srcOrd="0" destOrd="0" presId="urn:microsoft.com/office/officeart/2005/8/layout/orgChart1"/>
    <dgm:cxn modelId="{F0ED6D65-9887-4567-8EBD-D4C60918F5DB}" type="presOf" srcId="{E405F7F9-FADA-4469-A5D4-C4DB76B00800}" destId="{39BC4C7B-E0E5-4BF3-A383-2806636BCB1B}" srcOrd="0" destOrd="0" presId="urn:microsoft.com/office/officeart/2005/8/layout/orgChart1"/>
    <dgm:cxn modelId="{BC316E48-0FC7-4B0E-92E4-F9F66AE34672}" srcId="{EA101290-2A40-42CC-ACE6-55536C5100E1}" destId="{41E56DCD-63FA-4C6A-A2C6-055E04B721B3}" srcOrd="0" destOrd="0" parTransId="{5FF3017F-3060-42E7-BBA0-622865D46B70}" sibTransId="{F4519A64-95C3-49ED-983B-7E1795103E08}"/>
    <dgm:cxn modelId="{7B73946C-3662-4BCB-886A-FA00E3709125}" type="presOf" srcId="{21B33850-DCF8-4579-A927-204CE2CE235F}" destId="{94AD1E47-CA46-4FA9-B911-8C59B7CBAD2A}" srcOrd="1" destOrd="0" presId="urn:microsoft.com/office/officeart/2005/8/layout/orgChart1"/>
    <dgm:cxn modelId="{E33BBA50-B720-48FC-9442-CE3FCD3179B5}" type="presOf" srcId="{1262B0DB-7AFD-4D20-82EC-27D1932FEF56}" destId="{5A967FE3-B06A-4BCE-A7D6-E5753688BCB5}" srcOrd="1" destOrd="0" presId="urn:microsoft.com/office/officeart/2005/8/layout/orgChart1"/>
    <dgm:cxn modelId="{45527B52-0619-456A-A7D3-721FC71E684B}" srcId="{41E56DCD-63FA-4C6A-A2C6-055E04B721B3}" destId="{1D4C3A3B-2F93-4F4C-B2F9-1E56A12247A1}" srcOrd="0" destOrd="0" parTransId="{2F1C91ED-697A-430C-ADAE-A15B8E94C6E5}" sibTransId="{30650C76-29DF-4F2B-9A2A-FC0130375191}"/>
    <dgm:cxn modelId="{25E08372-ACF3-448C-B9E4-A9DE952137A8}" type="presOf" srcId="{1D4C3A3B-2F93-4F4C-B2F9-1E56A12247A1}" destId="{B01D5E65-C336-4606-9EA7-FE6EBC330184}" srcOrd="1" destOrd="0" presId="urn:microsoft.com/office/officeart/2005/8/layout/orgChart1"/>
    <dgm:cxn modelId="{5022C873-3321-48C3-95CD-4F09F5EE61DD}" type="presOf" srcId="{3998A966-03AB-41A7-8CF7-E537F3E89338}" destId="{3771D2E3-F227-4E82-B457-0F0FD01A553D}" srcOrd="0" destOrd="0" presId="urn:microsoft.com/office/officeart/2005/8/layout/orgChart1"/>
    <dgm:cxn modelId="{3F2D9254-3163-492C-8F31-BAE9654D44AF}" type="presOf" srcId="{F2912267-A1D8-4E0C-9630-D401641E7F2A}" destId="{33C02E45-EC62-4FB1-BD1F-20838D63216C}" srcOrd="0" destOrd="0" presId="urn:microsoft.com/office/officeart/2005/8/layout/orgChart1"/>
    <dgm:cxn modelId="{CD02397C-6473-4865-801F-C73B6E4DAE45}" srcId="{DE80E075-F1B5-4EFB-9E9F-5A36721CF251}" destId="{57E57714-A6BE-4985-954B-F2A7E05CCC6C}" srcOrd="2" destOrd="0" parTransId="{D022C817-8EC2-4C4F-AD70-846AAA5B577C}" sibTransId="{444A96F3-FC2E-4641-9A6B-9F26419FAB78}"/>
    <dgm:cxn modelId="{2228F67E-5B26-4BAE-BA37-87EF9E580F63}" type="presOf" srcId="{57E57714-A6BE-4985-954B-F2A7E05CCC6C}" destId="{6BB59953-39E0-442A-A43F-4B121F620C5F}" srcOrd="1" destOrd="0" presId="urn:microsoft.com/office/officeart/2005/8/layout/orgChart1"/>
    <dgm:cxn modelId="{97A54487-29C3-4430-BF02-4A8F5769067C}" type="presOf" srcId="{1D4C3A3B-2F93-4F4C-B2F9-1E56A12247A1}" destId="{D79ABB32-FAC5-4625-A87B-BC23F8DFBDCD}" srcOrd="0" destOrd="0" presId="urn:microsoft.com/office/officeart/2005/8/layout/orgChart1"/>
    <dgm:cxn modelId="{006F078D-1784-41BF-A349-547688BE901E}" type="presOf" srcId="{F5586596-F7D4-44DF-B366-7314C36739D6}" destId="{188C39F6-7CB9-4211-A343-209ABA78C8AA}" srcOrd="0" destOrd="0" presId="urn:microsoft.com/office/officeart/2005/8/layout/orgChart1"/>
    <dgm:cxn modelId="{6C800C93-4798-4E11-90B8-F02B121E7409}" srcId="{EA101290-2A40-42CC-ACE6-55536C5100E1}" destId="{FC6C012C-5A8C-4114-8B18-852CEE13C68D}" srcOrd="2" destOrd="0" parTransId="{F2912267-A1D8-4E0C-9630-D401641E7F2A}" sibTransId="{FBF26BBB-1ABE-48E2-BD16-9A252F14973E}"/>
    <dgm:cxn modelId="{663B8795-EB66-490A-8875-2EB5AC6C6D62}" type="presOf" srcId="{EA101290-2A40-42CC-ACE6-55536C5100E1}" destId="{182E33FB-330A-4F7B-A438-173D3654B4BF}" srcOrd="0" destOrd="0" presId="urn:microsoft.com/office/officeart/2005/8/layout/orgChart1"/>
    <dgm:cxn modelId="{46BBBF97-1FEA-401B-9405-BB79AE8A541F}" type="presOf" srcId="{1262B0DB-7AFD-4D20-82EC-27D1932FEF56}" destId="{D533A5DA-AB2B-48BC-A169-21879D7CA83D}" srcOrd="0" destOrd="0" presId="urn:microsoft.com/office/officeart/2005/8/layout/orgChart1"/>
    <dgm:cxn modelId="{5EC6ABA4-3EF0-4D80-B002-95ADD0F2203B}" srcId="{41E56DCD-63FA-4C6A-A2C6-055E04B721B3}" destId="{1262B0DB-7AFD-4D20-82EC-27D1932FEF56}" srcOrd="1" destOrd="0" parTransId="{208CC7BC-2DF6-4696-B4B8-96B5249B06EF}" sibTransId="{81393F1E-2275-49B2-BE53-8A85434DE4C6}"/>
    <dgm:cxn modelId="{67F3A6AB-466E-4D5B-860B-5C1CFF8F5291}" srcId="{EA101290-2A40-42CC-ACE6-55536C5100E1}" destId="{DE80E075-F1B5-4EFB-9E9F-5A36721CF251}" srcOrd="1" destOrd="0" parTransId="{3998A966-03AB-41A7-8CF7-E537F3E89338}" sibTransId="{C2DF652D-1319-40B4-8232-574C8A8C70E6}"/>
    <dgm:cxn modelId="{148BB5AF-2ECD-46A7-9CFA-3DA4FBEDF8EE}" type="presOf" srcId="{DE80E075-F1B5-4EFB-9E9F-5A36721CF251}" destId="{42A1CEC9-2759-4E82-B2DD-7689101B5D91}" srcOrd="0" destOrd="0" presId="urn:microsoft.com/office/officeart/2005/8/layout/orgChart1"/>
    <dgm:cxn modelId="{BE04F5B3-7888-4D64-AC7D-1F350EDA5A3A}" type="presOf" srcId="{208CC7BC-2DF6-4696-B4B8-96B5249B06EF}" destId="{3708F8BB-4197-442A-9144-0A85E8CD7CA0}" srcOrd="0" destOrd="0" presId="urn:microsoft.com/office/officeart/2005/8/layout/orgChart1"/>
    <dgm:cxn modelId="{C5CAC4B6-7B65-40E8-86D4-66619953BC84}" type="presOf" srcId="{ACBB915D-AD5F-4321-854F-EF3229C6CCF3}" destId="{58F4D151-3659-4C22-A702-B8D7FF46FD75}" srcOrd="0" destOrd="0" presId="urn:microsoft.com/office/officeart/2005/8/layout/orgChart1"/>
    <dgm:cxn modelId="{AB5271BC-FE4C-4F09-B4A7-38D6A89AB92D}" type="presOf" srcId="{EA101290-2A40-42CC-ACE6-55536C5100E1}" destId="{9A342EC7-906A-4AB7-A7CF-A6C7B45C96A1}" srcOrd="1" destOrd="0" presId="urn:microsoft.com/office/officeart/2005/8/layout/orgChart1"/>
    <dgm:cxn modelId="{725A3ABE-AFA1-4227-AF65-BE69B4E89F1F}" type="presOf" srcId="{57E57714-A6BE-4985-954B-F2A7E05CCC6C}" destId="{F2AF6C44-01B6-4A90-9F8B-502B5D02ECA6}" srcOrd="0" destOrd="0" presId="urn:microsoft.com/office/officeart/2005/8/layout/orgChart1"/>
    <dgm:cxn modelId="{E68EA9BE-24F6-4898-8200-F9C6C680113D}" type="presOf" srcId="{514316E4-F4B6-4B99-9B45-8E2C7B876C3D}" destId="{AE0D1A62-C18E-478F-B3E5-0EFDC2FB1B6F}" srcOrd="0" destOrd="0" presId="urn:microsoft.com/office/officeart/2005/8/layout/orgChart1"/>
    <dgm:cxn modelId="{F4F60EC1-84F4-49CA-98AB-4822946A8E8A}" type="presOf" srcId="{21B33850-DCF8-4579-A927-204CE2CE235F}" destId="{6940F5AC-5F79-4CB0-B872-4FDA08E67B24}" srcOrd="0" destOrd="0" presId="urn:microsoft.com/office/officeart/2005/8/layout/orgChart1"/>
    <dgm:cxn modelId="{AA070AC3-B547-465D-8585-081AE27BD54D}" srcId="{DE80E075-F1B5-4EFB-9E9F-5A36721CF251}" destId="{21B33850-DCF8-4579-A927-204CE2CE235F}" srcOrd="1" destOrd="0" parTransId="{92FCF548-0935-475D-AC80-7093452AD9A8}" sibTransId="{C6CB5135-EB26-49B1-BE9F-446D2FB1EB03}"/>
    <dgm:cxn modelId="{7A4CDFC4-E0CD-407B-A343-E7FAC17D62FE}" type="presOf" srcId="{5C57F4DB-6E7B-4942-B7E5-2081381C76CC}" destId="{9A1B33D3-07C2-42BF-98D0-4268E4A74D67}" srcOrd="1" destOrd="0" presId="urn:microsoft.com/office/officeart/2005/8/layout/orgChart1"/>
    <dgm:cxn modelId="{11BDFAC7-D4E4-4221-AC59-1D695CDFA50F}" type="presOf" srcId="{FC6C012C-5A8C-4114-8B18-852CEE13C68D}" destId="{674F4936-EE29-4FED-8B6A-78EF0BF268B1}" srcOrd="1" destOrd="0" presId="urn:microsoft.com/office/officeart/2005/8/layout/orgChart1"/>
    <dgm:cxn modelId="{406C35C8-D044-46A2-8594-3544B37E6F0C}" srcId="{DE80E075-F1B5-4EFB-9E9F-5A36721CF251}" destId="{8D032163-32AB-4E89-8864-61651A92CA6D}" srcOrd="0" destOrd="0" parTransId="{ACBB915D-AD5F-4321-854F-EF3229C6CCF3}" sibTransId="{4A4BA96E-7598-4800-BD2C-B48C82557CF4}"/>
    <dgm:cxn modelId="{7DD797CF-DD8B-47CF-A095-7DB3EB2D835E}" type="presOf" srcId="{6E857710-E94C-48A1-8054-603E65543C52}" destId="{5612681E-529A-459E-A1AE-B9098B4F38F1}" srcOrd="1" destOrd="0" presId="urn:microsoft.com/office/officeart/2005/8/layout/orgChart1"/>
    <dgm:cxn modelId="{50E0A1D1-9A07-43A9-9BBE-1ECAF48F12CB}" srcId="{FC6C012C-5A8C-4114-8B18-852CEE13C68D}" destId="{6E857710-E94C-48A1-8054-603E65543C52}" srcOrd="0" destOrd="0" parTransId="{514316E4-F4B6-4B99-9B45-8E2C7B876C3D}" sibTransId="{93C08ACC-19BE-424E-89C7-C14ACA0619D9}"/>
    <dgm:cxn modelId="{CB9911D3-8B7E-46C3-B196-0DCE04905739}" type="presOf" srcId="{C26A2257-041E-4E57-9242-0B85819F37D9}" destId="{E1765A4E-26E1-4FF2-AD6F-6D4A96E5C9A9}" srcOrd="1" destOrd="0" presId="urn:microsoft.com/office/officeart/2005/8/layout/orgChart1"/>
    <dgm:cxn modelId="{264556D5-A193-49E1-975E-C80D5F0FC354}" srcId="{DE80E075-F1B5-4EFB-9E9F-5A36721CF251}" destId="{D0EA0CDA-72E9-42FE-995F-192805FE94D5}" srcOrd="3" destOrd="0" parTransId="{2BF9306D-030C-4E1A-9BCE-4D238E73EFEF}" sibTransId="{76EB1313-6FAD-4B55-8E21-414F109906B3}"/>
    <dgm:cxn modelId="{26A272D7-1FC6-45CC-8B9A-263BF3FDD87E}" srcId="{41E56DCD-63FA-4C6A-A2C6-055E04B721B3}" destId="{C26A2257-041E-4E57-9242-0B85819F37D9}" srcOrd="3" destOrd="0" parTransId="{15D33741-510D-4DCB-9D5F-DBB55EE18526}" sibTransId="{9B6A8005-0C7B-483B-9CAE-0AF87FA8B728}"/>
    <dgm:cxn modelId="{E38D7DDC-57CC-4120-8021-E0D3D6CE1BA0}" type="presOf" srcId="{6E857710-E94C-48A1-8054-603E65543C52}" destId="{F58ED1D1-EC9E-4664-A9CA-25176721285A}" srcOrd="0" destOrd="0" presId="urn:microsoft.com/office/officeart/2005/8/layout/orgChart1"/>
    <dgm:cxn modelId="{D09758E5-AB4C-49DF-8287-B9172DE2BBCD}" type="presOf" srcId="{FC6C012C-5A8C-4114-8B18-852CEE13C68D}" destId="{33704E68-E79C-414A-83D0-0458DB3021A8}" srcOrd="0" destOrd="0" presId="urn:microsoft.com/office/officeart/2005/8/layout/orgChart1"/>
    <dgm:cxn modelId="{783F82E6-0983-41BB-840F-38291BBD84AD}" type="presOf" srcId="{D0EA0CDA-72E9-42FE-995F-192805FE94D5}" destId="{907ADE03-0D5A-453C-9870-B7E9F3765906}" srcOrd="1" destOrd="0" presId="urn:microsoft.com/office/officeart/2005/8/layout/orgChart1"/>
    <dgm:cxn modelId="{2A3BAAF4-B7F4-4873-9D27-855ECF31162A}" type="presOf" srcId="{2F1C91ED-697A-430C-ADAE-A15B8E94C6E5}" destId="{35EF46C9-02FF-42F6-BE10-C6958E6B8E94}" srcOrd="0" destOrd="0" presId="urn:microsoft.com/office/officeart/2005/8/layout/orgChart1"/>
    <dgm:cxn modelId="{5A64B2F5-F692-43C0-8DF0-FCA314FF0A06}" type="presOf" srcId="{D0EA0CDA-72E9-42FE-995F-192805FE94D5}" destId="{D87E3EB1-0703-41E7-B064-42A50A75A2FC}" srcOrd="0" destOrd="0" presId="urn:microsoft.com/office/officeart/2005/8/layout/orgChart1"/>
    <dgm:cxn modelId="{75072DFC-D320-4A26-B309-1395F3C189C1}" srcId="{F5586596-F7D4-44DF-B366-7314C36739D6}" destId="{EA101290-2A40-42CC-ACE6-55536C5100E1}" srcOrd="0" destOrd="0" parTransId="{F8D9C57C-70E3-4E45-A4E6-C0406FA36C46}" sibTransId="{F1DCE7FE-75E5-4F03-BEF3-B2BFBC726549}"/>
    <dgm:cxn modelId="{5B32A7A4-A174-4AE9-8D85-A0FAFC895205}" type="presParOf" srcId="{188C39F6-7CB9-4211-A343-209ABA78C8AA}" destId="{89CECEFD-9B67-495C-831C-4D94D324937B}" srcOrd="0" destOrd="0" presId="urn:microsoft.com/office/officeart/2005/8/layout/orgChart1"/>
    <dgm:cxn modelId="{7C295AE1-3BA1-4D8D-B484-4C1B30F1A33B}" type="presParOf" srcId="{89CECEFD-9B67-495C-831C-4D94D324937B}" destId="{58128F9F-E44E-4F08-8D1A-AB2F833F2655}" srcOrd="0" destOrd="0" presId="urn:microsoft.com/office/officeart/2005/8/layout/orgChart1"/>
    <dgm:cxn modelId="{7128F0C4-0D2C-461F-A108-FAB7FE37E0CB}" type="presParOf" srcId="{58128F9F-E44E-4F08-8D1A-AB2F833F2655}" destId="{182E33FB-330A-4F7B-A438-173D3654B4BF}" srcOrd="0" destOrd="0" presId="urn:microsoft.com/office/officeart/2005/8/layout/orgChart1"/>
    <dgm:cxn modelId="{60CE26CD-18F3-4AA9-9AB4-936CB1CA2B0F}" type="presParOf" srcId="{58128F9F-E44E-4F08-8D1A-AB2F833F2655}" destId="{9A342EC7-906A-4AB7-A7CF-A6C7B45C96A1}" srcOrd="1" destOrd="0" presId="urn:microsoft.com/office/officeart/2005/8/layout/orgChart1"/>
    <dgm:cxn modelId="{49BE0A0B-259A-429B-9C35-A92423A2BFEF}" type="presParOf" srcId="{89CECEFD-9B67-495C-831C-4D94D324937B}" destId="{5D3EB679-BA8B-4E3F-A6D3-914D9C5126A3}" srcOrd="1" destOrd="0" presId="urn:microsoft.com/office/officeart/2005/8/layout/orgChart1"/>
    <dgm:cxn modelId="{DD25F5B3-7A28-4E52-888E-AD9AA7A7BF53}" type="presParOf" srcId="{5D3EB679-BA8B-4E3F-A6D3-914D9C5126A3}" destId="{9B1B98A5-E21B-4625-BE50-85097AFA9540}" srcOrd="0" destOrd="0" presId="urn:microsoft.com/office/officeart/2005/8/layout/orgChart1"/>
    <dgm:cxn modelId="{A5C04D52-5857-4C92-9874-39B7F68070BE}" type="presParOf" srcId="{5D3EB679-BA8B-4E3F-A6D3-914D9C5126A3}" destId="{0B6CBA8B-A687-4FCF-B7AE-4153CBC3C26C}" srcOrd="1" destOrd="0" presId="urn:microsoft.com/office/officeart/2005/8/layout/orgChart1"/>
    <dgm:cxn modelId="{D3E2F79B-BBD2-4AB3-B935-F2859EA747FC}" type="presParOf" srcId="{0B6CBA8B-A687-4FCF-B7AE-4153CBC3C26C}" destId="{9FD33B86-D60C-44B5-874C-9FEFAA183328}" srcOrd="0" destOrd="0" presId="urn:microsoft.com/office/officeart/2005/8/layout/orgChart1"/>
    <dgm:cxn modelId="{36EF2FED-7A22-415B-AB38-8347632693C2}" type="presParOf" srcId="{9FD33B86-D60C-44B5-874C-9FEFAA183328}" destId="{47774632-F199-48E3-A2E0-992A62116507}" srcOrd="0" destOrd="0" presId="urn:microsoft.com/office/officeart/2005/8/layout/orgChart1"/>
    <dgm:cxn modelId="{EDDD2BC5-E09E-4279-8C25-9DD1B57351F3}" type="presParOf" srcId="{9FD33B86-D60C-44B5-874C-9FEFAA183328}" destId="{A8FF4721-B288-4607-82A2-075AD6E2A1F1}" srcOrd="1" destOrd="0" presId="urn:microsoft.com/office/officeart/2005/8/layout/orgChart1"/>
    <dgm:cxn modelId="{8FE36B9F-CC2E-457F-898E-6A8F495820E2}" type="presParOf" srcId="{0B6CBA8B-A687-4FCF-B7AE-4153CBC3C26C}" destId="{00F5384A-D16F-4C5F-B47D-C4B0E0A2E035}" srcOrd="1" destOrd="0" presId="urn:microsoft.com/office/officeart/2005/8/layout/orgChart1"/>
    <dgm:cxn modelId="{D3CA00E5-FB26-423F-BE6A-B5B5AADE35AF}" type="presParOf" srcId="{00F5384A-D16F-4C5F-B47D-C4B0E0A2E035}" destId="{35EF46C9-02FF-42F6-BE10-C6958E6B8E94}" srcOrd="0" destOrd="0" presId="urn:microsoft.com/office/officeart/2005/8/layout/orgChart1"/>
    <dgm:cxn modelId="{979A6796-C06E-49F1-B4FF-7A6F6E243DE7}" type="presParOf" srcId="{00F5384A-D16F-4C5F-B47D-C4B0E0A2E035}" destId="{CB518A19-79C8-4C21-B9A6-3DD9B2F25044}" srcOrd="1" destOrd="0" presId="urn:microsoft.com/office/officeart/2005/8/layout/orgChart1"/>
    <dgm:cxn modelId="{04D9635E-E735-4B57-BE61-23CAC18E38FB}" type="presParOf" srcId="{CB518A19-79C8-4C21-B9A6-3DD9B2F25044}" destId="{1DD48EE2-729C-448C-A6C8-342EE188C40B}" srcOrd="0" destOrd="0" presId="urn:microsoft.com/office/officeart/2005/8/layout/orgChart1"/>
    <dgm:cxn modelId="{EE396377-D464-4487-906C-A3C37F99F86A}" type="presParOf" srcId="{1DD48EE2-729C-448C-A6C8-342EE188C40B}" destId="{D79ABB32-FAC5-4625-A87B-BC23F8DFBDCD}" srcOrd="0" destOrd="0" presId="urn:microsoft.com/office/officeart/2005/8/layout/orgChart1"/>
    <dgm:cxn modelId="{A5907C32-9150-4237-8938-37098D122376}" type="presParOf" srcId="{1DD48EE2-729C-448C-A6C8-342EE188C40B}" destId="{B01D5E65-C336-4606-9EA7-FE6EBC330184}" srcOrd="1" destOrd="0" presId="urn:microsoft.com/office/officeart/2005/8/layout/orgChart1"/>
    <dgm:cxn modelId="{BFC1B3A0-8A24-4782-B4AC-2EF700FD2B9B}" type="presParOf" srcId="{CB518A19-79C8-4C21-B9A6-3DD9B2F25044}" destId="{54F132BF-D2FF-46D9-935B-A2EE942DF6BD}" srcOrd="1" destOrd="0" presId="urn:microsoft.com/office/officeart/2005/8/layout/orgChart1"/>
    <dgm:cxn modelId="{2848AEE1-9F7B-4CAE-88EF-84DB710EB520}" type="presParOf" srcId="{CB518A19-79C8-4C21-B9A6-3DD9B2F25044}" destId="{43D29A91-43CE-44BE-928E-F8108A2D31D3}" srcOrd="2" destOrd="0" presId="urn:microsoft.com/office/officeart/2005/8/layout/orgChart1"/>
    <dgm:cxn modelId="{0C0B5ED3-7596-408A-961D-52279B7692BB}" type="presParOf" srcId="{00F5384A-D16F-4C5F-B47D-C4B0E0A2E035}" destId="{3708F8BB-4197-442A-9144-0A85E8CD7CA0}" srcOrd="2" destOrd="0" presId="urn:microsoft.com/office/officeart/2005/8/layout/orgChart1"/>
    <dgm:cxn modelId="{4D0FC173-6E97-4162-B9D5-C313A2052D95}" type="presParOf" srcId="{00F5384A-D16F-4C5F-B47D-C4B0E0A2E035}" destId="{3C02080A-B935-4CB0-8E10-0C25E767C7A3}" srcOrd="3" destOrd="0" presId="urn:microsoft.com/office/officeart/2005/8/layout/orgChart1"/>
    <dgm:cxn modelId="{03FC8812-5783-4F5D-9CF3-A33589D16802}" type="presParOf" srcId="{3C02080A-B935-4CB0-8E10-0C25E767C7A3}" destId="{A0FE34BF-DCAC-4A38-9F3C-3DC326087BFA}" srcOrd="0" destOrd="0" presId="urn:microsoft.com/office/officeart/2005/8/layout/orgChart1"/>
    <dgm:cxn modelId="{79DBE457-C7E9-4B16-9D69-3C00E4B31429}" type="presParOf" srcId="{A0FE34BF-DCAC-4A38-9F3C-3DC326087BFA}" destId="{D533A5DA-AB2B-48BC-A169-21879D7CA83D}" srcOrd="0" destOrd="0" presId="urn:microsoft.com/office/officeart/2005/8/layout/orgChart1"/>
    <dgm:cxn modelId="{4BEBEF5E-9CB8-4650-A80E-49E1EF45F613}" type="presParOf" srcId="{A0FE34BF-DCAC-4A38-9F3C-3DC326087BFA}" destId="{5A967FE3-B06A-4BCE-A7D6-E5753688BCB5}" srcOrd="1" destOrd="0" presId="urn:microsoft.com/office/officeart/2005/8/layout/orgChart1"/>
    <dgm:cxn modelId="{601634D7-38D6-4F04-BC15-A018355D8C93}" type="presParOf" srcId="{3C02080A-B935-4CB0-8E10-0C25E767C7A3}" destId="{6B52B906-FC4D-4E8E-88DF-0EF642431BD9}" srcOrd="1" destOrd="0" presId="urn:microsoft.com/office/officeart/2005/8/layout/orgChart1"/>
    <dgm:cxn modelId="{DC0440BB-F40B-408F-B2DD-836A201E2C64}" type="presParOf" srcId="{3C02080A-B935-4CB0-8E10-0C25E767C7A3}" destId="{FB83E60E-D8C9-4AA3-8262-3404C83543BD}" srcOrd="2" destOrd="0" presId="urn:microsoft.com/office/officeart/2005/8/layout/orgChart1"/>
    <dgm:cxn modelId="{E7929F67-C2F8-4A18-AE8A-4EF3B13F50DA}" type="presParOf" srcId="{00F5384A-D16F-4C5F-B47D-C4B0E0A2E035}" destId="{39BC4C7B-E0E5-4BF3-A383-2806636BCB1B}" srcOrd="4" destOrd="0" presId="urn:microsoft.com/office/officeart/2005/8/layout/orgChart1"/>
    <dgm:cxn modelId="{6D5DFD9D-EA9F-41F7-8711-4C2EC9F7267E}" type="presParOf" srcId="{00F5384A-D16F-4C5F-B47D-C4B0E0A2E035}" destId="{CF52E759-DEA9-45E8-941C-FE64FA255CC8}" srcOrd="5" destOrd="0" presId="urn:microsoft.com/office/officeart/2005/8/layout/orgChart1"/>
    <dgm:cxn modelId="{D6EE59A5-56CA-4450-A75C-B063C18D4689}" type="presParOf" srcId="{CF52E759-DEA9-45E8-941C-FE64FA255CC8}" destId="{3184AFC4-85D2-4F83-B311-09111E557402}" srcOrd="0" destOrd="0" presId="urn:microsoft.com/office/officeart/2005/8/layout/orgChart1"/>
    <dgm:cxn modelId="{D682C825-759F-4198-A24F-45712001F36B}" type="presParOf" srcId="{3184AFC4-85D2-4F83-B311-09111E557402}" destId="{84CF2A17-82C0-4A4C-A217-2FB37754EADF}" srcOrd="0" destOrd="0" presId="urn:microsoft.com/office/officeart/2005/8/layout/orgChart1"/>
    <dgm:cxn modelId="{CD579190-625F-464B-932B-38D74F8434D9}" type="presParOf" srcId="{3184AFC4-85D2-4F83-B311-09111E557402}" destId="{9A1B33D3-07C2-42BF-98D0-4268E4A74D67}" srcOrd="1" destOrd="0" presId="urn:microsoft.com/office/officeart/2005/8/layout/orgChart1"/>
    <dgm:cxn modelId="{C811EC4B-3832-4485-8C7C-5B7F42C41E80}" type="presParOf" srcId="{CF52E759-DEA9-45E8-941C-FE64FA255CC8}" destId="{60EF5A82-8532-409A-BEDB-F49097B5DCD4}" srcOrd="1" destOrd="0" presId="urn:microsoft.com/office/officeart/2005/8/layout/orgChart1"/>
    <dgm:cxn modelId="{1081DF7D-165E-48BF-A223-E77072D71790}" type="presParOf" srcId="{CF52E759-DEA9-45E8-941C-FE64FA255CC8}" destId="{3B2F5CA3-0AA3-4C0F-9AF0-FC769D71DF08}" srcOrd="2" destOrd="0" presId="urn:microsoft.com/office/officeart/2005/8/layout/orgChart1"/>
    <dgm:cxn modelId="{0D6D3B53-9654-4CB6-B5C6-1B44E0D9C6FC}" type="presParOf" srcId="{00F5384A-D16F-4C5F-B47D-C4B0E0A2E035}" destId="{01B5ECBE-2AE2-42E3-9740-14DF643FEB8E}" srcOrd="6" destOrd="0" presId="urn:microsoft.com/office/officeart/2005/8/layout/orgChart1"/>
    <dgm:cxn modelId="{D7F6621A-CE43-426B-827E-7C168157AC84}" type="presParOf" srcId="{00F5384A-D16F-4C5F-B47D-C4B0E0A2E035}" destId="{B61CB5ED-B374-4C80-8609-726692C6BB1F}" srcOrd="7" destOrd="0" presId="urn:microsoft.com/office/officeart/2005/8/layout/orgChart1"/>
    <dgm:cxn modelId="{B9534373-7C46-4186-8804-21682ACE6E46}" type="presParOf" srcId="{B61CB5ED-B374-4C80-8609-726692C6BB1F}" destId="{5EFB6BBB-303E-4050-B543-90F10EEA2BB5}" srcOrd="0" destOrd="0" presId="urn:microsoft.com/office/officeart/2005/8/layout/orgChart1"/>
    <dgm:cxn modelId="{D1E456FC-B3DF-4EA3-A060-535F6917E577}" type="presParOf" srcId="{5EFB6BBB-303E-4050-B543-90F10EEA2BB5}" destId="{232266A7-34AB-43DA-BBB6-FC0B93329B79}" srcOrd="0" destOrd="0" presId="urn:microsoft.com/office/officeart/2005/8/layout/orgChart1"/>
    <dgm:cxn modelId="{B8CE6462-4070-4784-B02B-F6C314B24C7F}" type="presParOf" srcId="{5EFB6BBB-303E-4050-B543-90F10EEA2BB5}" destId="{E1765A4E-26E1-4FF2-AD6F-6D4A96E5C9A9}" srcOrd="1" destOrd="0" presId="urn:microsoft.com/office/officeart/2005/8/layout/orgChart1"/>
    <dgm:cxn modelId="{EE45CC53-E399-41FA-B2FB-483CBFF9573E}" type="presParOf" srcId="{B61CB5ED-B374-4C80-8609-726692C6BB1F}" destId="{5FE2451A-E31C-4EB9-8584-9A0F65E2EB03}" srcOrd="1" destOrd="0" presId="urn:microsoft.com/office/officeart/2005/8/layout/orgChart1"/>
    <dgm:cxn modelId="{C623B1BE-E2D6-4DFF-AD35-7FA744D20867}" type="presParOf" srcId="{B61CB5ED-B374-4C80-8609-726692C6BB1F}" destId="{89A2743A-7427-420B-AA5A-664B7B6B85F7}" srcOrd="2" destOrd="0" presId="urn:microsoft.com/office/officeart/2005/8/layout/orgChart1"/>
    <dgm:cxn modelId="{97E6A688-D5F9-4403-8926-63BD62BD58E3}" type="presParOf" srcId="{0B6CBA8B-A687-4FCF-B7AE-4153CBC3C26C}" destId="{1DA26781-DD81-472A-BF71-D775EBC911A2}" srcOrd="2" destOrd="0" presId="urn:microsoft.com/office/officeart/2005/8/layout/orgChart1"/>
    <dgm:cxn modelId="{A2BD6DEF-7757-4E96-A0D2-4CC552B2E2AE}" type="presParOf" srcId="{5D3EB679-BA8B-4E3F-A6D3-914D9C5126A3}" destId="{3771D2E3-F227-4E82-B457-0F0FD01A553D}" srcOrd="2" destOrd="0" presId="urn:microsoft.com/office/officeart/2005/8/layout/orgChart1"/>
    <dgm:cxn modelId="{1863FFA8-96B5-43D5-9CCD-8FEEA667C114}" type="presParOf" srcId="{5D3EB679-BA8B-4E3F-A6D3-914D9C5126A3}" destId="{E9EFF69C-962F-4990-8F79-8FC0289C59CB}" srcOrd="3" destOrd="0" presId="urn:microsoft.com/office/officeart/2005/8/layout/orgChart1"/>
    <dgm:cxn modelId="{60C6CA93-1876-43D4-8B97-2C60D86A2363}" type="presParOf" srcId="{E9EFF69C-962F-4990-8F79-8FC0289C59CB}" destId="{122D812A-7D8E-4397-99B8-38728104F604}" srcOrd="0" destOrd="0" presId="urn:microsoft.com/office/officeart/2005/8/layout/orgChart1"/>
    <dgm:cxn modelId="{F92A503D-947D-49A5-8702-2A709188EC21}" type="presParOf" srcId="{122D812A-7D8E-4397-99B8-38728104F604}" destId="{42A1CEC9-2759-4E82-B2DD-7689101B5D91}" srcOrd="0" destOrd="0" presId="urn:microsoft.com/office/officeart/2005/8/layout/orgChart1"/>
    <dgm:cxn modelId="{F4683987-AF58-47F9-A010-E43D925C91E1}" type="presParOf" srcId="{122D812A-7D8E-4397-99B8-38728104F604}" destId="{B9306BD6-BDCC-4A32-B5D7-E5DEF83A9BF3}" srcOrd="1" destOrd="0" presId="urn:microsoft.com/office/officeart/2005/8/layout/orgChart1"/>
    <dgm:cxn modelId="{4FDBDC4F-49FD-44CD-81D9-76A151ED84D5}" type="presParOf" srcId="{E9EFF69C-962F-4990-8F79-8FC0289C59CB}" destId="{E09CAE55-E503-4CF5-95F8-F5314FAE087F}" srcOrd="1" destOrd="0" presId="urn:microsoft.com/office/officeart/2005/8/layout/orgChart1"/>
    <dgm:cxn modelId="{0F631A85-1214-4F2F-9134-3618A9D76193}" type="presParOf" srcId="{E09CAE55-E503-4CF5-95F8-F5314FAE087F}" destId="{58F4D151-3659-4C22-A702-B8D7FF46FD75}" srcOrd="0" destOrd="0" presId="urn:microsoft.com/office/officeart/2005/8/layout/orgChart1"/>
    <dgm:cxn modelId="{AD6C03E6-4FE7-487F-8FF2-AE711DF3174E}" type="presParOf" srcId="{E09CAE55-E503-4CF5-95F8-F5314FAE087F}" destId="{7964B131-D723-49FB-AF2E-6BA152084694}" srcOrd="1" destOrd="0" presId="urn:microsoft.com/office/officeart/2005/8/layout/orgChart1"/>
    <dgm:cxn modelId="{53B7755C-72BF-4E85-80DD-40E9DC9CBBF0}" type="presParOf" srcId="{7964B131-D723-49FB-AF2E-6BA152084694}" destId="{18ACB021-114C-4A7D-90E5-FEE22D7EE0E0}" srcOrd="0" destOrd="0" presId="urn:microsoft.com/office/officeart/2005/8/layout/orgChart1"/>
    <dgm:cxn modelId="{3BFB8ECC-1743-4521-9745-6B5C72572CE9}" type="presParOf" srcId="{18ACB021-114C-4A7D-90E5-FEE22D7EE0E0}" destId="{E9C2E545-FE02-407F-9E11-78EB2B898E5B}" srcOrd="0" destOrd="0" presId="urn:microsoft.com/office/officeart/2005/8/layout/orgChart1"/>
    <dgm:cxn modelId="{7D451434-7B7E-4D0E-A7CC-11D38B1930BD}" type="presParOf" srcId="{18ACB021-114C-4A7D-90E5-FEE22D7EE0E0}" destId="{A65532FD-EFEE-49DE-804A-904755BC5806}" srcOrd="1" destOrd="0" presId="urn:microsoft.com/office/officeart/2005/8/layout/orgChart1"/>
    <dgm:cxn modelId="{657D5482-A370-42AA-B3E7-28264B9E2B3E}" type="presParOf" srcId="{7964B131-D723-49FB-AF2E-6BA152084694}" destId="{CE6C1FDD-6BBF-4BF7-B4A7-364E60D2BF98}" srcOrd="1" destOrd="0" presId="urn:microsoft.com/office/officeart/2005/8/layout/orgChart1"/>
    <dgm:cxn modelId="{BB17C524-B0CE-4BE8-9239-24D59DC7B523}" type="presParOf" srcId="{7964B131-D723-49FB-AF2E-6BA152084694}" destId="{8FBF8321-DA3F-4C78-9470-09AB0794D6FA}" srcOrd="2" destOrd="0" presId="urn:microsoft.com/office/officeart/2005/8/layout/orgChart1"/>
    <dgm:cxn modelId="{BA551544-BB7F-42D5-9EE5-A65BDA082FCD}" type="presParOf" srcId="{E09CAE55-E503-4CF5-95F8-F5314FAE087F}" destId="{8CB2650D-C8E1-4759-A4DE-06072DABEDFD}" srcOrd="2" destOrd="0" presId="urn:microsoft.com/office/officeart/2005/8/layout/orgChart1"/>
    <dgm:cxn modelId="{4C859166-0C3E-469F-8B60-943AA4AC36F0}" type="presParOf" srcId="{E09CAE55-E503-4CF5-95F8-F5314FAE087F}" destId="{C9ED7D51-93DB-4DC4-A10E-868FD784BC6B}" srcOrd="3" destOrd="0" presId="urn:microsoft.com/office/officeart/2005/8/layout/orgChart1"/>
    <dgm:cxn modelId="{CBD44A2B-5ADA-4D29-B63A-611E24CAFE26}" type="presParOf" srcId="{C9ED7D51-93DB-4DC4-A10E-868FD784BC6B}" destId="{079FA34F-9558-40D2-919E-B409E6356956}" srcOrd="0" destOrd="0" presId="urn:microsoft.com/office/officeart/2005/8/layout/orgChart1"/>
    <dgm:cxn modelId="{9062F558-1159-4E1B-9ADB-65F32CE0A4C8}" type="presParOf" srcId="{079FA34F-9558-40D2-919E-B409E6356956}" destId="{6940F5AC-5F79-4CB0-B872-4FDA08E67B24}" srcOrd="0" destOrd="0" presId="urn:microsoft.com/office/officeart/2005/8/layout/orgChart1"/>
    <dgm:cxn modelId="{CB796D2C-A5D3-45FA-86A0-FEDE13C80494}" type="presParOf" srcId="{079FA34F-9558-40D2-919E-B409E6356956}" destId="{94AD1E47-CA46-4FA9-B911-8C59B7CBAD2A}" srcOrd="1" destOrd="0" presId="urn:microsoft.com/office/officeart/2005/8/layout/orgChart1"/>
    <dgm:cxn modelId="{B80F38DB-48BB-4540-A3C7-13FAE2E2FCA3}" type="presParOf" srcId="{C9ED7D51-93DB-4DC4-A10E-868FD784BC6B}" destId="{2D653E53-84AB-4981-92F3-5C47D815C4BB}" srcOrd="1" destOrd="0" presId="urn:microsoft.com/office/officeart/2005/8/layout/orgChart1"/>
    <dgm:cxn modelId="{2B621209-062B-4561-BCE6-2EBDA6E42F89}" type="presParOf" srcId="{C9ED7D51-93DB-4DC4-A10E-868FD784BC6B}" destId="{915D2C9C-3B7B-4D13-B679-61458F5A753D}" srcOrd="2" destOrd="0" presId="urn:microsoft.com/office/officeart/2005/8/layout/orgChart1"/>
    <dgm:cxn modelId="{FC8EF012-6E0B-444E-A804-3BB158F41EEB}" type="presParOf" srcId="{E09CAE55-E503-4CF5-95F8-F5314FAE087F}" destId="{B7E25BA1-35AF-4597-8CAE-7574324D5233}" srcOrd="4" destOrd="0" presId="urn:microsoft.com/office/officeart/2005/8/layout/orgChart1"/>
    <dgm:cxn modelId="{11515110-865A-4D5E-80F7-8F9C09C6036A}" type="presParOf" srcId="{E09CAE55-E503-4CF5-95F8-F5314FAE087F}" destId="{8A127348-795A-4443-9989-FC8A2A95F5BC}" srcOrd="5" destOrd="0" presId="urn:microsoft.com/office/officeart/2005/8/layout/orgChart1"/>
    <dgm:cxn modelId="{D3F32A79-F6AA-4E6D-B8F3-E4CDE2F23D58}" type="presParOf" srcId="{8A127348-795A-4443-9989-FC8A2A95F5BC}" destId="{20FD5CD2-A2BB-4578-9909-121417E668C3}" srcOrd="0" destOrd="0" presId="urn:microsoft.com/office/officeart/2005/8/layout/orgChart1"/>
    <dgm:cxn modelId="{13776C10-3DEB-41F7-9928-78736F985E91}" type="presParOf" srcId="{20FD5CD2-A2BB-4578-9909-121417E668C3}" destId="{F2AF6C44-01B6-4A90-9F8B-502B5D02ECA6}" srcOrd="0" destOrd="0" presId="urn:microsoft.com/office/officeart/2005/8/layout/orgChart1"/>
    <dgm:cxn modelId="{73934E79-FB4C-400F-B173-558ACBD72984}" type="presParOf" srcId="{20FD5CD2-A2BB-4578-9909-121417E668C3}" destId="{6BB59953-39E0-442A-A43F-4B121F620C5F}" srcOrd="1" destOrd="0" presId="urn:microsoft.com/office/officeart/2005/8/layout/orgChart1"/>
    <dgm:cxn modelId="{81E2ED5F-039E-4563-9BEC-D9FDE080E61D}" type="presParOf" srcId="{8A127348-795A-4443-9989-FC8A2A95F5BC}" destId="{21CF9A70-1E7E-43D1-B5D6-C8FA4F6F0978}" srcOrd="1" destOrd="0" presId="urn:microsoft.com/office/officeart/2005/8/layout/orgChart1"/>
    <dgm:cxn modelId="{911E4B7D-E88F-48E8-87AB-6704A0E69B31}" type="presParOf" srcId="{8A127348-795A-4443-9989-FC8A2A95F5BC}" destId="{EB8BBD65-5DD0-405D-BFF5-6FA4E52201DC}" srcOrd="2" destOrd="0" presId="urn:microsoft.com/office/officeart/2005/8/layout/orgChart1"/>
    <dgm:cxn modelId="{8E9B85DE-B5E2-4402-A730-E6A8F1AC0041}" type="presParOf" srcId="{E09CAE55-E503-4CF5-95F8-F5314FAE087F}" destId="{21A04AE8-32F3-4635-A0CE-14DBF30D4603}" srcOrd="6" destOrd="0" presId="urn:microsoft.com/office/officeart/2005/8/layout/orgChart1"/>
    <dgm:cxn modelId="{EE57FEB2-8061-4DCF-8966-FEEBCFACF853}" type="presParOf" srcId="{E09CAE55-E503-4CF5-95F8-F5314FAE087F}" destId="{589E9FB8-B084-4B5B-ABF8-BAE8892DDCB4}" srcOrd="7" destOrd="0" presId="urn:microsoft.com/office/officeart/2005/8/layout/orgChart1"/>
    <dgm:cxn modelId="{A3AF9B77-CF48-4824-B8CB-6E440B89AF8F}" type="presParOf" srcId="{589E9FB8-B084-4B5B-ABF8-BAE8892DDCB4}" destId="{E333ED75-D3D8-46AE-A9A6-432ECB173FA8}" srcOrd="0" destOrd="0" presId="urn:microsoft.com/office/officeart/2005/8/layout/orgChart1"/>
    <dgm:cxn modelId="{8CADAB30-E70A-4F6D-989A-84C5AB5447D1}" type="presParOf" srcId="{E333ED75-D3D8-46AE-A9A6-432ECB173FA8}" destId="{D87E3EB1-0703-41E7-B064-42A50A75A2FC}" srcOrd="0" destOrd="0" presId="urn:microsoft.com/office/officeart/2005/8/layout/orgChart1"/>
    <dgm:cxn modelId="{695AFE39-338A-4858-89A6-E38FE9A336DE}" type="presParOf" srcId="{E333ED75-D3D8-46AE-A9A6-432ECB173FA8}" destId="{907ADE03-0D5A-453C-9870-B7E9F3765906}" srcOrd="1" destOrd="0" presId="urn:microsoft.com/office/officeart/2005/8/layout/orgChart1"/>
    <dgm:cxn modelId="{54C2470A-15F2-4793-82CE-789E17E6EB0C}" type="presParOf" srcId="{589E9FB8-B084-4B5B-ABF8-BAE8892DDCB4}" destId="{C527D7CD-B4A9-472F-9FEC-9908AD07C299}" srcOrd="1" destOrd="0" presId="urn:microsoft.com/office/officeart/2005/8/layout/orgChart1"/>
    <dgm:cxn modelId="{31AF1386-B3E1-4638-A7D0-767CCEBF0B9E}" type="presParOf" srcId="{589E9FB8-B084-4B5B-ABF8-BAE8892DDCB4}" destId="{17531F79-CD87-4676-80F5-CE081B283696}" srcOrd="2" destOrd="0" presId="urn:microsoft.com/office/officeart/2005/8/layout/orgChart1"/>
    <dgm:cxn modelId="{5CC9AFC2-753D-4945-AC01-BBCD2A86F43D}" type="presParOf" srcId="{E9EFF69C-962F-4990-8F79-8FC0289C59CB}" destId="{38989D97-DF07-4F47-B984-A90CF26E5AC1}" srcOrd="2" destOrd="0" presId="urn:microsoft.com/office/officeart/2005/8/layout/orgChart1"/>
    <dgm:cxn modelId="{9B70118D-BBDE-46AD-B6A2-145698F00203}" type="presParOf" srcId="{5D3EB679-BA8B-4E3F-A6D3-914D9C5126A3}" destId="{33C02E45-EC62-4FB1-BD1F-20838D63216C}" srcOrd="4" destOrd="0" presId="urn:microsoft.com/office/officeart/2005/8/layout/orgChart1"/>
    <dgm:cxn modelId="{F206BFE3-3202-4345-9904-8EEC003DBF2B}" type="presParOf" srcId="{5D3EB679-BA8B-4E3F-A6D3-914D9C5126A3}" destId="{91F9E214-BA65-4011-84B2-4F9D1EC78D1E}" srcOrd="5" destOrd="0" presId="urn:microsoft.com/office/officeart/2005/8/layout/orgChart1"/>
    <dgm:cxn modelId="{EEF8DCF5-B0C3-4C26-88F3-2A953784A577}" type="presParOf" srcId="{91F9E214-BA65-4011-84B2-4F9D1EC78D1E}" destId="{35A27D90-9AE4-4567-BC02-2979AD6FED55}" srcOrd="0" destOrd="0" presId="urn:microsoft.com/office/officeart/2005/8/layout/orgChart1"/>
    <dgm:cxn modelId="{9CABDBA0-E885-405D-8BDD-15F9ED2FFC8A}" type="presParOf" srcId="{35A27D90-9AE4-4567-BC02-2979AD6FED55}" destId="{33704E68-E79C-414A-83D0-0458DB3021A8}" srcOrd="0" destOrd="0" presId="urn:microsoft.com/office/officeart/2005/8/layout/orgChart1"/>
    <dgm:cxn modelId="{2CF0C1F0-7380-46AB-8F1A-C2908C19B97D}" type="presParOf" srcId="{35A27D90-9AE4-4567-BC02-2979AD6FED55}" destId="{674F4936-EE29-4FED-8B6A-78EF0BF268B1}" srcOrd="1" destOrd="0" presId="urn:microsoft.com/office/officeart/2005/8/layout/orgChart1"/>
    <dgm:cxn modelId="{A0BCD93F-C433-4A58-B0D6-54EA41C5C522}" type="presParOf" srcId="{91F9E214-BA65-4011-84B2-4F9D1EC78D1E}" destId="{B8A1B2CA-CB2F-49B9-97BA-A06FB9EFD8DE}" srcOrd="1" destOrd="0" presId="urn:microsoft.com/office/officeart/2005/8/layout/orgChart1"/>
    <dgm:cxn modelId="{1203B280-DA36-427C-9B90-D874B3CE5783}" type="presParOf" srcId="{B8A1B2CA-CB2F-49B9-97BA-A06FB9EFD8DE}" destId="{AE0D1A62-C18E-478F-B3E5-0EFDC2FB1B6F}" srcOrd="0" destOrd="0" presId="urn:microsoft.com/office/officeart/2005/8/layout/orgChart1"/>
    <dgm:cxn modelId="{A9FE2FF7-C99D-4DD6-AEF0-3FE24A932135}" type="presParOf" srcId="{B8A1B2CA-CB2F-49B9-97BA-A06FB9EFD8DE}" destId="{8E9EE776-451E-4416-9B2C-6D904903F50C}" srcOrd="1" destOrd="0" presId="urn:microsoft.com/office/officeart/2005/8/layout/orgChart1"/>
    <dgm:cxn modelId="{C0FDBAC0-341A-47C2-ADA3-9EFF8EA0DAF6}" type="presParOf" srcId="{8E9EE776-451E-4416-9B2C-6D904903F50C}" destId="{5DD57955-5C54-4EC4-85E6-BC3431E52784}" srcOrd="0" destOrd="0" presId="urn:microsoft.com/office/officeart/2005/8/layout/orgChart1"/>
    <dgm:cxn modelId="{7B0EE73C-9212-4950-A4DC-64C3F528C014}" type="presParOf" srcId="{5DD57955-5C54-4EC4-85E6-BC3431E52784}" destId="{F58ED1D1-EC9E-4664-A9CA-25176721285A}" srcOrd="0" destOrd="0" presId="urn:microsoft.com/office/officeart/2005/8/layout/orgChart1"/>
    <dgm:cxn modelId="{C8452E6A-18FF-4DC9-9A39-6C2C612C7965}" type="presParOf" srcId="{5DD57955-5C54-4EC4-85E6-BC3431E52784}" destId="{5612681E-529A-459E-A1AE-B9098B4F38F1}" srcOrd="1" destOrd="0" presId="urn:microsoft.com/office/officeart/2005/8/layout/orgChart1"/>
    <dgm:cxn modelId="{AEBED8AB-4146-422C-882C-067F39ED2F45}" type="presParOf" srcId="{8E9EE776-451E-4416-9B2C-6D904903F50C}" destId="{C261DE2A-1C89-4600-9D8C-1DD3347015BA}" srcOrd="1" destOrd="0" presId="urn:microsoft.com/office/officeart/2005/8/layout/orgChart1"/>
    <dgm:cxn modelId="{099A0374-2822-43A1-B954-B2253A73A65E}" type="presParOf" srcId="{8E9EE776-451E-4416-9B2C-6D904903F50C}" destId="{AE0F48EB-C570-4A79-BB7F-A1D89614CE03}" srcOrd="2" destOrd="0" presId="urn:microsoft.com/office/officeart/2005/8/layout/orgChart1"/>
    <dgm:cxn modelId="{C24E9A9D-7E66-4F21-9E0B-073E5FA5D790}" type="presParOf" srcId="{91F9E214-BA65-4011-84B2-4F9D1EC78D1E}" destId="{39800109-337C-46D7-8FE6-6AC47BC30125}" srcOrd="2" destOrd="0" presId="urn:microsoft.com/office/officeart/2005/8/layout/orgChart1"/>
    <dgm:cxn modelId="{DAC77E9C-D0BA-4ADC-A8A8-D007FCB27420}" type="presParOf" srcId="{89CECEFD-9B67-495C-831C-4D94D324937B}" destId="{DA7587A3-4DD0-4AD8-A278-6AC4C87D05E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A0F974-8E1D-4C14-9104-F9C974A5F07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GB"/>
        </a:p>
      </dgm:t>
    </dgm:pt>
    <dgm:pt modelId="{B7AC0A99-BE08-43FB-BDC0-96CFCA1919AD}">
      <dgm:prSet phldrT="[Text]"/>
      <dgm:spPr/>
      <dgm:t>
        <a:bodyPr/>
        <a:lstStyle/>
        <a:p>
          <a:r>
            <a:rPr lang="en-GB" dirty="0"/>
            <a:t>Indo-European</a:t>
          </a:r>
        </a:p>
      </dgm:t>
    </dgm:pt>
    <dgm:pt modelId="{FAE21CEB-D8D4-46E9-B0EC-D0FE256D1C54}" type="parTrans" cxnId="{E097FA9D-C217-4C3A-B3F9-733CE80086D5}">
      <dgm:prSet/>
      <dgm:spPr/>
      <dgm:t>
        <a:bodyPr/>
        <a:lstStyle/>
        <a:p>
          <a:endParaRPr lang="en-GB"/>
        </a:p>
      </dgm:t>
    </dgm:pt>
    <dgm:pt modelId="{E548B42C-6407-4B3C-A28B-8F3156C45705}" type="sibTrans" cxnId="{E097FA9D-C217-4C3A-B3F9-733CE80086D5}">
      <dgm:prSet/>
      <dgm:spPr/>
      <dgm:t>
        <a:bodyPr/>
        <a:lstStyle/>
        <a:p>
          <a:endParaRPr lang="en-GB"/>
        </a:p>
      </dgm:t>
    </dgm:pt>
    <dgm:pt modelId="{82DAB30E-BBB5-44E8-9E71-B470B9177215}">
      <dgm:prSet phldrT="[Text]"/>
      <dgm:spPr/>
      <dgm:t>
        <a:bodyPr/>
        <a:lstStyle/>
        <a:p>
          <a:r>
            <a:rPr lang="en-GB" dirty="0"/>
            <a:t>Celtic</a:t>
          </a:r>
        </a:p>
      </dgm:t>
    </dgm:pt>
    <dgm:pt modelId="{902A019D-E364-4056-AAC3-229430DF63E6}" type="parTrans" cxnId="{A935F60F-D2AD-4151-A4E2-C65A20E749C4}">
      <dgm:prSet/>
      <dgm:spPr/>
      <dgm:t>
        <a:bodyPr/>
        <a:lstStyle/>
        <a:p>
          <a:endParaRPr lang="en-GB"/>
        </a:p>
      </dgm:t>
    </dgm:pt>
    <dgm:pt modelId="{2A6C8AA1-E25B-485C-A102-A399AAEAD7D1}" type="sibTrans" cxnId="{A935F60F-D2AD-4151-A4E2-C65A20E749C4}">
      <dgm:prSet/>
      <dgm:spPr/>
      <dgm:t>
        <a:bodyPr/>
        <a:lstStyle/>
        <a:p>
          <a:endParaRPr lang="en-GB"/>
        </a:p>
      </dgm:t>
    </dgm:pt>
    <dgm:pt modelId="{37093F39-B975-434D-BCB4-F17E67576525}">
      <dgm:prSet phldrT="[Text]"/>
      <dgm:spPr/>
      <dgm:t>
        <a:bodyPr/>
        <a:lstStyle/>
        <a:p>
          <a:r>
            <a:rPr lang="en-GB" dirty="0"/>
            <a:t>Goidelic</a:t>
          </a:r>
        </a:p>
      </dgm:t>
    </dgm:pt>
    <dgm:pt modelId="{797022A8-7F41-41D8-92C3-6888A1F4C309}" type="parTrans" cxnId="{4F008BBA-D43B-44E5-AD9A-5899BC0E6CD4}">
      <dgm:prSet/>
      <dgm:spPr/>
      <dgm:t>
        <a:bodyPr/>
        <a:lstStyle/>
        <a:p>
          <a:endParaRPr lang="en-GB"/>
        </a:p>
      </dgm:t>
    </dgm:pt>
    <dgm:pt modelId="{6F94CB9A-4C2F-4BD6-9EFE-234E6387C37F}" type="sibTrans" cxnId="{4F008BBA-D43B-44E5-AD9A-5899BC0E6CD4}">
      <dgm:prSet/>
      <dgm:spPr/>
      <dgm:t>
        <a:bodyPr/>
        <a:lstStyle/>
        <a:p>
          <a:endParaRPr lang="en-GB"/>
        </a:p>
      </dgm:t>
    </dgm:pt>
    <dgm:pt modelId="{78FB55B6-84D5-43F9-B88A-6ACF9A8C19C3}">
      <dgm:prSet phldrT="[Text]"/>
      <dgm:spPr/>
      <dgm:t>
        <a:bodyPr/>
        <a:lstStyle/>
        <a:p>
          <a:r>
            <a:rPr lang="en-GB" dirty="0"/>
            <a:t>Italic</a:t>
          </a:r>
        </a:p>
      </dgm:t>
    </dgm:pt>
    <dgm:pt modelId="{C4442D3A-B3BC-4EA8-8706-FE633F44005E}" type="parTrans" cxnId="{011BDEF9-5A65-49B9-A24B-B81D7478261A}">
      <dgm:prSet/>
      <dgm:spPr/>
      <dgm:t>
        <a:bodyPr/>
        <a:lstStyle/>
        <a:p>
          <a:endParaRPr lang="en-GB"/>
        </a:p>
      </dgm:t>
    </dgm:pt>
    <dgm:pt modelId="{C7B0E623-86C5-4F2A-9F7A-667A70A95A84}" type="sibTrans" cxnId="{011BDEF9-5A65-49B9-A24B-B81D7478261A}">
      <dgm:prSet/>
      <dgm:spPr/>
      <dgm:t>
        <a:bodyPr/>
        <a:lstStyle/>
        <a:p>
          <a:endParaRPr lang="en-GB"/>
        </a:p>
      </dgm:t>
    </dgm:pt>
    <dgm:pt modelId="{398EA42A-62EB-42E9-869E-B4CF62163729}">
      <dgm:prSet phldrT="[Text]"/>
      <dgm:spPr/>
      <dgm:t>
        <a:bodyPr/>
        <a:lstStyle/>
        <a:p>
          <a:r>
            <a:rPr lang="en-GB" u="none" dirty="0">
              <a:solidFill>
                <a:schemeClr val="tx1"/>
              </a:solidFill>
            </a:rPr>
            <a:t>Irish</a:t>
          </a:r>
        </a:p>
      </dgm:t>
    </dgm:pt>
    <dgm:pt modelId="{C9CC867F-301B-48D6-A196-816185B9B6D4}" type="parTrans" cxnId="{E6449419-0F2F-470A-8E16-7777A0A3063C}">
      <dgm:prSet/>
      <dgm:spPr/>
      <dgm:t>
        <a:bodyPr/>
        <a:lstStyle/>
        <a:p>
          <a:endParaRPr lang="en-GB"/>
        </a:p>
      </dgm:t>
    </dgm:pt>
    <dgm:pt modelId="{82E0C803-5382-4CA2-92FF-12AD0CA5C67F}" type="sibTrans" cxnId="{E6449419-0F2F-470A-8E16-7777A0A3063C}">
      <dgm:prSet/>
      <dgm:spPr/>
      <dgm:t>
        <a:bodyPr/>
        <a:lstStyle/>
        <a:p>
          <a:endParaRPr lang="en-GB"/>
        </a:p>
      </dgm:t>
    </dgm:pt>
    <dgm:pt modelId="{CD3EC570-DF33-4110-A5C4-2F9631064967}">
      <dgm:prSet phldrT="[Text]"/>
      <dgm:spPr/>
      <dgm:t>
        <a:bodyPr/>
        <a:lstStyle/>
        <a:p>
          <a:r>
            <a:rPr lang="en-GB" u="none" dirty="0">
              <a:solidFill>
                <a:schemeClr val="tx1"/>
              </a:solidFill>
            </a:rPr>
            <a:t>Scots Gaelic</a:t>
          </a:r>
        </a:p>
      </dgm:t>
    </dgm:pt>
    <dgm:pt modelId="{942FF272-BD86-4137-AF23-439F81808F4E}" type="parTrans" cxnId="{738544C5-266C-416A-B039-648D5FF0EF6A}">
      <dgm:prSet/>
      <dgm:spPr/>
      <dgm:t>
        <a:bodyPr/>
        <a:lstStyle/>
        <a:p>
          <a:endParaRPr lang="en-GB"/>
        </a:p>
      </dgm:t>
    </dgm:pt>
    <dgm:pt modelId="{CDD5E4BA-BC35-4AC7-BA82-BF669DB5DF1D}" type="sibTrans" cxnId="{738544C5-266C-416A-B039-648D5FF0EF6A}">
      <dgm:prSet/>
      <dgm:spPr/>
      <dgm:t>
        <a:bodyPr/>
        <a:lstStyle/>
        <a:p>
          <a:endParaRPr lang="en-GB"/>
        </a:p>
      </dgm:t>
    </dgm:pt>
    <dgm:pt modelId="{DB5D1948-3D16-47A2-84CE-9552DDA3CB52}">
      <dgm:prSet phldrT="[Text]"/>
      <dgm:spPr/>
      <dgm:t>
        <a:bodyPr/>
        <a:lstStyle/>
        <a:p>
          <a:r>
            <a:rPr lang="en-GB" dirty="0"/>
            <a:t>Brythonic</a:t>
          </a:r>
        </a:p>
      </dgm:t>
    </dgm:pt>
    <dgm:pt modelId="{823723AB-A8A1-4C8D-BA19-CD6720A26CD6}" type="parTrans" cxnId="{8FC2160E-8626-4A7B-B638-8F5451995399}">
      <dgm:prSet/>
      <dgm:spPr/>
      <dgm:t>
        <a:bodyPr/>
        <a:lstStyle/>
        <a:p>
          <a:endParaRPr lang="en-GB"/>
        </a:p>
      </dgm:t>
    </dgm:pt>
    <dgm:pt modelId="{C4B40A77-8CF0-484F-94D0-80B3E0E733BE}" type="sibTrans" cxnId="{8FC2160E-8626-4A7B-B638-8F5451995399}">
      <dgm:prSet/>
      <dgm:spPr/>
      <dgm:t>
        <a:bodyPr/>
        <a:lstStyle/>
        <a:p>
          <a:endParaRPr lang="en-GB"/>
        </a:p>
      </dgm:t>
    </dgm:pt>
    <dgm:pt modelId="{A98F3033-51A4-442B-95E7-32021EF18366}">
      <dgm:prSet phldrT="[Text]"/>
      <dgm:spPr/>
      <dgm:t>
        <a:bodyPr/>
        <a:lstStyle/>
        <a:p>
          <a:r>
            <a:rPr lang="en-GB" u="none" dirty="0">
              <a:solidFill>
                <a:schemeClr val="tx1"/>
              </a:solidFill>
            </a:rPr>
            <a:t>Welsh</a:t>
          </a:r>
        </a:p>
      </dgm:t>
    </dgm:pt>
    <dgm:pt modelId="{9B86AF22-FCE2-4D11-9E9E-9900E19ED6AA}" type="parTrans" cxnId="{76B4F834-B2A4-45AE-A4B2-CF83B1A28F79}">
      <dgm:prSet/>
      <dgm:spPr/>
      <dgm:t>
        <a:bodyPr/>
        <a:lstStyle/>
        <a:p>
          <a:endParaRPr lang="en-GB"/>
        </a:p>
      </dgm:t>
    </dgm:pt>
    <dgm:pt modelId="{12DC9FE9-B011-442D-AE8E-504C3EC80E16}" type="sibTrans" cxnId="{76B4F834-B2A4-45AE-A4B2-CF83B1A28F79}">
      <dgm:prSet/>
      <dgm:spPr/>
      <dgm:t>
        <a:bodyPr/>
        <a:lstStyle/>
        <a:p>
          <a:endParaRPr lang="en-GB"/>
        </a:p>
      </dgm:t>
    </dgm:pt>
    <dgm:pt modelId="{9BA8A2FE-ACC8-4E33-9376-54F43BED80FF}">
      <dgm:prSet phldrT="[Text]"/>
      <dgm:spPr/>
      <dgm:t>
        <a:bodyPr/>
        <a:lstStyle/>
        <a:p>
          <a:r>
            <a:rPr lang="en-GB" u="sng" dirty="0"/>
            <a:t>Latin</a:t>
          </a:r>
        </a:p>
      </dgm:t>
    </dgm:pt>
    <dgm:pt modelId="{7BA79B6F-A00B-41A2-A7C0-1AEA7FE8693E}" type="parTrans" cxnId="{9E07313B-715B-45CE-BB9E-D7F53590EC9A}">
      <dgm:prSet/>
      <dgm:spPr/>
      <dgm:t>
        <a:bodyPr/>
        <a:lstStyle/>
        <a:p>
          <a:endParaRPr lang="en-GB"/>
        </a:p>
      </dgm:t>
    </dgm:pt>
    <dgm:pt modelId="{E6CF02DC-FF7E-4B40-AD11-6AE6B9F8F74F}" type="sibTrans" cxnId="{9E07313B-715B-45CE-BB9E-D7F53590EC9A}">
      <dgm:prSet/>
      <dgm:spPr/>
      <dgm:t>
        <a:bodyPr/>
        <a:lstStyle/>
        <a:p>
          <a:endParaRPr lang="en-GB"/>
        </a:p>
      </dgm:t>
    </dgm:pt>
    <dgm:pt modelId="{D131827D-E411-41EE-8506-19AE0DFD1AB6}">
      <dgm:prSet phldrT="[Text]"/>
      <dgm:spPr/>
      <dgm:t>
        <a:bodyPr/>
        <a:lstStyle/>
        <a:p>
          <a:r>
            <a:rPr lang="en-GB" u="none" dirty="0">
              <a:solidFill>
                <a:schemeClr val="tx1"/>
              </a:solidFill>
            </a:rPr>
            <a:t>Italian</a:t>
          </a:r>
        </a:p>
      </dgm:t>
    </dgm:pt>
    <dgm:pt modelId="{059EFE7F-04E2-4931-9C29-75766B6D7F9E}" type="parTrans" cxnId="{2D86388E-18F0-4E52-8008-B8B64DA3FB66}">
      <dgm:prSet/>
      <dgm:spPr/>
      <dgm:t>
        <a:bodyPr/>
        <a:lstStyle/>
        <a:p>
          <a:endParaRPr lang="en-GB"/>
        </a:p>
      </dgm:t>
    </dgm:pt>
    <dgm:pt modelId="{8FD4D0EB-F2E3-4F40-9A7A-3F462095AC97}" type="sibTrans" cxnId="{2D86388E-18F0-4E52-8008-B8B64DA3FB66}">
      <dgm:prSet/>
      <dgm:spPr/>
      <dgm:t>
        <a:bodyPr/>
        <a:lstStyle/>
        <a:p>
          <a:endParaRPr lang="en-GB"/>
        </a:p>
      </dgm:t>
    </dgm:pt>
    <dgm:pt modelId="{185C8899-F2A5-4185-8E06-68AE496C12EA}">
      <dgm:prSet phldrT="[Text]"/>
      <dgm:spPr/>
      <dgm:t>
        <a:bodyPr/>
        <a:lstStyle/>
        <a:p>
          <a:r>
            <a:rPr lang="en-GB" u="none" dirty="0">
              <a:solidFill>
                <a:schemeClr val="tx1"/>
              </a:solidFill>
            </a:rPr>
            <a:t>French</a:t>
          </a:r>
        </a:p>
      </dgm:t>
    </dgm:pt>
    <dgm:pt modelId="{AAA053FD-1982-4AC7-A715-349C18635874}" type="parTrans" cxnId="{6A9986CC-A9BC-46B0-BF45-4D02F5B49CC1}">
      <dgm:prSet/>
      <dgm:spPr/>
      <dgm:t>
        <a:bodyPr/>
        <a:lstStyle/>
        <a:p>
          <a:endParaRPr lang="en-GB"/>
        </a:p>
      </dgm:t>
    </dgm:pt>
    <dgm:pt modelId="{183DC938-9563-4A3B-9456-E3B9CDFA025C}" type="sibTrans" cxnId="{6A9986CC-A9BC-46B0-BF45-4D02F5B49CC1}">
      <dgm:prSet/>
      <dgm:spPr/>
      <dgm:t>
        <a:bodyPr/>
        <a:lstStyle/>
        <a:p>
          <a:endParaRPr lang="en-GB"/>
        </a:p>
      </dgm:t>
    </dgm:pt>
    <dgm:pt modelId="{A20C0091-B387-4183-99A7-2D769071846C}">
      <dgm:prSet phldrT="[Text]"/>
      <dgm:spPr/>
      <dgm:t>
        <a:bodyPr/>
        <a:lstStyle/>
        <a:p>
          <a:r>
            <a:rPr lang="en-GB" u="none" dirty="0">
              <a:solidFill>
                <a:schemeClr val="tx1"/>
              </a:solidFill>
            </a:rPr>
            <a:t>Spanish</a:t>
          </a:r>
        </a:p>
      </dgm:t>
    </dgm:pt>
    <dgm:pt modelId="{A56CAD2D-00DC-4928-B91D-D94FD9EB3E84}" type="parTrans" cxnId="{C0E9C7B5-5795-4C98-8A12-C7138B42AA02}">
      <dgm:prSet/>
      <dgm:spPr/>
      <dgm:t>
        <a:bodyPr/>
        <a:lstStyle/>
        <a:p>
          <a:endParaRPr lang="en-GB"/>
        </a:p>
      </dgm:t>
    </dgm:pt>
    <dgm:pt modelId="{8DF67866-588E-4127-AB47-5ADDA639BD22}" type="sibTrans" cxnId="{C0E9C7B5-5795-4C98-8A12-C7138B42AA02}">
      <dgm:prSet/>
      <dgm:spPr/>
      <dgm:t>
        <a:bodyPr/>
        <a:lstStyle/>
        <a:p>
          <a:endParaRPr lang="en-GB"/>
        </a:p>
      </dgm:t>
    </dgm:pt>
    <dgm:pt modelId="{6A4F3640-73D9-46F8-A101-88FFA492853E}">
      <dgm:prSet phldrT="[Text]"/>
      <dgm:spPr/>
      <dgm:t>
        <a:bodyPr/>
        <a:lstStyle/>
        <a:p>
          <a:r>
            <a:rPr lang="en-GB" dirty="0"/>
            <a:t>Germanic</a:t>
          </a:r>
        </a:p>
      </dgm:t>
    </dgm:pt>
    <dgm:pt modelId="{935BEDF0-2F4D-49B5-910C-098FEFF8E1BE}" type="parTrans" cxnId="{2CBC2EBD-6AB0-43CA-9B4F-D5100820200A}">
      <dgm:prSet/>
      <dgm:spPr/>
      <dgm:t>
        <a:bodyPr/>
        <a:lstStyle/>
        <a:p>
          <a:endParaRPr lang="en-GB"/>
        </a:p>
      </dgm:t>
    </dgm:pt>
    <dgm:pt modelId="{A4EF50F4-A152-4D0F-8BD9-72C8971853CD}" type="sibTrans" cxnId="{2CBC2EBD-6AB0-43CA-9B4F-D5100820200A}">
      <dgm:prSet/>
      <dgm:spPr/>
      <dgm:t>
        <a:bodyPr/>
        <a:lstStyle/>
        <a:p>
          <a:endParaRPr lang="en-GB"/>
        </a:p>
      </dgm:t>
    </dgm:pt>
    <dgm:pt modelId="{D919840F-68F7-4204-A893-F7BED275906B}">
      <dgm:prSet phldrT="[Text]"/>
      <dgm:spPr/>
      <dgm:t>
        <a:bodyPr/>
        <a:lstStyle/>
        <a:p>
          <a:r>
            <a:rPr lang="en-GB" dirty="0"/>
            <a:t>West Germanic</a:t>
          </a:r>
        </a:p>
      </dgm:t>
    </dgm:pt>
    <dgm:pt modelId="{1B6D446A-F8AD-478B-8023-CAC4A6061D9C}" type="parTrans" cxnId="{04611AD7-8B06-4B55-AAC0-99B794ABADBC}">
      <dgm:prSet/>
      <dgm:spPr/>
      <dgm:t>
        <a:bodyPr/>
        <a:lstStyle/>
        <a:p>
          <a:endParaRPr lang="en-GB"/>
        </a:p>
      </dgm:t>
    </dgm:pt>
    <dgm:pt modelId="{FC53CCC2-9BB9-4F6D-A9DD-03B1775CFB43}" type="sibTrans" cxnId="{04611AD7-8B06-4B55-AAC0-99B794ABADBC}">
      <dgm:prSet/>
      <dgm:spPr/>
      <dgm:t>
        <a:bodyPr/>
        <a:lstStyle/>
        <a:p>
          <a:endParaRPr lang="en-GB"/>
        </a:p>
      </dgm:t>
    </dgm:pt>
    <dgm:pt modelId="{7849EB6C-0AA2-4925-92C0-7DDCBDE2FF0B}">
      <dgm:prSet phldrT="[Text]"/>
      <dgm:spPr/>
      <dgm:t>
        <a:bodyPr/>
        <a:lstStyle/>
        <a:p>
          <a:r>
            <a:rPr lang="en-GB" dirty="0"/>
            <a:t>North Germanic</a:t>
          </a:r>
        </a:p>
      </dgm:t>
    </dgm:pt>
    <dgm:pt modelId="{FDD21B9E-5A4F-4598-B0B8-668A7BCAB0F9}" type="parTrans" cxnId="{99A9BE27-3180-4DB8-BEB6-0A626E87B4B2}">
      <dgm:prSet/>
      <dgm:spPr/>
      <dgm:t>
        <a:bodyPr/>
        <a:lstStyle/>
        <a:p>
          <a:endParaRPr lang="en-GB"/>
        </a:p>
      </dgm:t>
    </dgm:pt>
    <dgm:pt modelId="{AEB69F2C-8791-4F45-ABA3-5D829B0CCB7B}" type="sibTrans" cxnId="{99A9BE27-3180-4DB8-BEB6-0A626E87B4B2}">
      <dgm:prSet/>
      <dgm:spPr/>
      <dgm:t>
        <a:bodyPr/>
        <a:lstStyle/>
        <a:p>
          <a:endParaRPr lang="en-GB"/>
        </a:p>
      </dgm:t>
    </dgm:pt>
    <dgm:pt modelId="{AB5C7D49-0907-4305-839A-A26A5A555524}">
      <dgm:prSet phldrT="[Text]"/>
      <dgm:spPr/>
      <dgm:t>
        <a:bodyPr/>
        <a:lstStyle/>
        <a:p>
          <a:r>
            <a:rPr lang="en-GB" b="1" u="sng" dirty="0">
              <a:solidFill>
                <a:schemeClr val="tx1"/>
              </a:solidFill>
            </a:rPr>
            <a:t>German</a:t>
          </a:r>
        </a:p>
      </dgm:t>
    </dgm:pt>
    <dgm:pt modelId="{E9DA0632-0FF8-45E6-B7EC-703AB4E578E0}" type="parTrans" cxnId="{8DA01B87-590A-498E-A413-A257335B45BF}">
      <dgm:prSet/>
      <dgm:spPr/>
      <dgm:t>
        <a:bodyPr/>
        <a:lstStyle/>
        <a:p>
          <a:endParaRPr lang="en-GB"/>
        </a:p>
      </dgm:t>
    </dgm:pt>
    <dgm:pt modelId="{53BD8590-A8E1-415B-857A-16F4DD356F0E}" type="sibTrans" cxnId="{8DA01B87-590A-498E-A413-A257335B45BF}">
      <dgm:prSet/>
      <dgm:spPr/>
      <dgm:t>
        <a:bodyPr/>
        <a:lstStyle/>
        <a:p>
          <a:endParaRPr lang="en-GB"/>
        </a:p>
      </dgm:t>
    </dgm:pt>
    <dgm:pt modelId="{7E0B5E40-09EF-41F5-AAD2-1CCEE725BECF}">
      <dgm:prSet phldrT="[Text]"/>
      <dgm:spPr/>
      <dgm:t>
        <a:bodyPr/>
        <a:lstStyle/>
        <a:p>
          <a:r>
            <a:rPr lang="en-GB" u="none" dirty="0">
              <a:solidFill>
                <a:schemeClr val="tx1"/>
              </a:solidFill>
            </a:rPr>
            <a:t>Dutch</a:t>
          </a:r>
        </a:p>
      </dgm:t>
    </dgm:pt>
    <dgm:pt modelId="{458F6A14-06D6-4A6C-BC6A-2467E3DC22CE}" type="parTrans" cxnId="{34804505-1631-4DC9-8CCB-6A6F4086024E}">
      <dgm:prSet/>
      <dgm:spPr/>
      <dgm:t>
        <a:bodyPr/>
        <a:lstStyle/>
        <a:p>
          <a:endParaRPr lang="en-GB"/>
        </a:p>
      </dgm:t>
    </dgm:pt>
    <dgm:pt modelId="{7AF765FD-7003-4369-84C5-48247E0A8305}" type="sibTrans" cxnId="{34804505-1631-4DC9-8CCB-6A6F4086024E}">
      <dgm:prSet/>
      <dgm:spPr/>
      <dgm:t>
        <a:bodyPr/>
        <a:lstStyle/>
        <a:p>
          <a:endParaRPr lang="en-GB"/>
        </a:p>
      </dgm:t>
    </dgm:pt>
    <dgm:pt modelId="{AC02344F-50CB-4F73-9E03-C8E6F83E708F}">
      <dgm:prSet phldrT="[Text]"/>
      <dgm:spPr/>
      <dgm:t>
        <a:bodyPr/>
        <a:lstStyle/>
        <a:p>
          <a:r>
            <a:rPr lang="en-GB" b="1" u="sng" dirty="0">
              <a:solidFill>
                <a:schemeClr val="tx1"/>
              </a:solidFill>
            </a:rPr>
            <a:t>English</a:t>
          </a:r>
        </a:p>
      </dgm:t>
    </dgm:pt>
    <dgm:pt modelId="{3A38FA5E-C331-45E4-940E-2A98648F9306}" type="parTrans" cxnId="{AA3D6D1B-3F4F-4101-A008-8BE28B10D762}">
      <dgm:prSet/>
      <dgm:spPr/>
      <dgm:t>
        <a:bodyPr/>
        <a:lstStyle/>
        <a:p>
          <a:endParaRPr lang="en-GB"/>
        </a:p>
      </dgm:t>
    </dgm:pt>
    <dgm:pt modelId="{A76DA919-4AAE-4724-A43F-29511B30C149}" type="sibTrans" cxnId="{AA3D6D1B-3F4F-4101-A008-8BE28B10D762}">
      <dgm:prSet/>
      <dgm:spPr/>
      <dgm:t>
        <a:bodyPr/>
        <a:lstStyle/>
        <a:p>
          <a:endParaRPr lang="en-GB"/>
        </a:p>
      </dgm:t>
    </dgm:pt>
    <dgm:pt modelId="{BBDE34E5-B0FE-4509-8E28-9568ECBA82D8}">
      <dgm:prSet phldrT="[Text]"/>
      <dgm:spPr/>
      <dgm:t>
        <a:bodyPr/>
        <a:lstStyle/>
        <a:p>
          <a:r>
            <a:rPr lang="en-GB" u="none" dirty="0">
              <a:solidFill>
                <a:schemeClr val="tx1"/>
              </a:solidFill>
            </a:rPr>
            <a:t>Icelandic</a:t>
          </a:r>
        </a:p>
      </dgm:t>
    </dgm:pt>
    <dgm:pt modelId="{89E5A59C-A22C-40E9-B0F9-B683F9BA7358}" type="parTrans" cxnId="{A79A85C3-3BBC-40A8-8CEA-9022B5000559}">
      <dgm:prSet/>
      <dgm:spPr/>
      <dgm:t>
        <a:bodyPr/>
        <a:lstStyle/>
        <a:p>
          <a:endParaRPr lang="en-GB"/>
        </a:p>
      </dgm:t>
    </dgm:pt>
    <dgm:pt modelId="{BC59B175-BE12-4BC1-9A9D-BFA42FCB6EBD}" type="sibTrans" cxnId="{A79A85C3-3BBC-40A8-8CEA-9022B5000559}">
      <dgm:prSet/>
      <dgm:spPr/>
      <dgm:t>
        <a:bodyPr/>
        <a:lstStyle/>
        <a:p>
          <a:endParaRPr lang="en-GB"/>
        </a:p>
      </dgm:t>
    </dgm:pt>
    <dgm:pt modelId="{8DFE351B-8429-4D4B-8A09-533832B887BC}">
      <dgm:prSet phldrT="[Text]"/>
      <dgm:spPr/>
      <dgm:t>
        <a:bodyPr/>
        <a:lstStyle/>
        <a:p>
          <a:r>
            <a:rPr lang="en-GB" u="none" dirty="0">
              <a:solidFill>
                <a:schemeClr val="tx1"/>
              </a:solidFill>
            </a:rPr>
            <a:t>Danish</a:t>
          </a:r>
        </a:p>
      </dgm:t>
    </dgm:pt>
    <dgm:pt modelId="{6E5A047A-25B1-43AC-8F5D-8A4E1CAD56D5}" type="parTrans" cxnId="{039C93B8-B90F-42E1-88C6-757B5F514803}">
      <dgm:prSet/>
      <dgm:spPr/>
      <dgm:t>
        <a:bodyPr/>
        <a:lstStyle/>
        <a:p>
          <a:endParaRPr lang="en-GB"/>
        </a:p>
      </dgm:t>
    </dgm:pt>
    <dgm:pt modelId="{A5BB9BB7-2399-464C-8B66-225E07B15CC6}" type="sibTrans" cxnId="{039C93B8-B90F-42E1-88C6-757B5F514803}">
      <dgm:prSet/>
      <dgm:spPr/>
      <dgm:t>
        <a:bodyPr/>
        <a:lstStyle/>
        <a:p>
          <a:endParaRPr lang="en-GB"/>
        </a:p>
      </dgm:t>
    </dgm:pt>
    <dgm:pt modelId="{21E10CDB-8C53-4EAD-AC66-737526DEA44E}">
      <dgm:prSet phldrT="[Text]"/>
      <dgm:spPr/>
      <dgm:t>
        <a:bodyPr/>
        <a:lstStyle/>
        <a:p>
          <a:r>
            <a:rPr lang="en-GB" u="none" dirty="0">
              <a:solidFill>
                <a:schemeClr val="tx1"/>
              </a:solidFill>
            </a:rPr>
            <a:t>Swedish</a:t>
          </a:r>
        </a:p>
      </dgm:t>
    </dgm:pt>
    <dgm:pt modelId="{1304FFF2-C33E-46CA-B0BF-D0F0E55B383B}" type="parTrans" cxnId="{59BB7810-6EF1-49CB-ABC6-04DFAE795C55}">
      <dgm:prSet/>
      <dgm:spPr/>
      <dgm:t>
        <a:bodyPr/>
        <a:lstStyle/>
        <a:p>
          <a:endParaRPr lang="en-GB"/>
        </a:p>
      </dgm:t>
    </dgm:pt>
    <dgm:pt modelId="{3BB9AC71-F5BA-4F74-B21F-44A7D27A6C2A}" type="sibTrans" cxnId="{59BB7810-6EF1-49CB-ABC6-04DFAE795C55}">
      <dgm:prSet/>
      <dgm:spPr/>
      <dgm:t>
        <a:bodyPr/>
        <a:lstStyle/>
        <a:p>
          <a:endParaRPr lang="en-GB"/>
        </a:p>
      </dgm:t>
    </dgm:pt>
    <dgm:pt modelId="{F6AE7A36-50E8-4A22-B421-FF1380F0CA1A}">
      <dgm:prSet phldrT="[Text]"/>
      <dgm:spPr/>
      <dgm:t>
        <a:bodyPr/>
        <a:lstStyle/>
        <a:p>
          <a:r>
            <a:rPr lang="en-GB" dirty="0"/>
            <a:t>Balto-Slavic</a:t>
          </a:r>
        </a:p>
      </dgm:t>
    </dgm:pt>
    <dgm:pt modelId="{5360411D-2466-4CA3-9DC8-D21ABDB95DFA}" type="parTrans" cxnId="{8C189592-208F-4974-8E6A-2A2E7F622876}">
      <dgm:prSet/>
      <dgm:spPr/>
      <dgm:t>
        <a:bodyPr/>
        <a:lstStyle/>
        <a:p>
          <a:endParaRPr lang="en-GB"/>
        </a:p>
      </dgm:t>
    </dgm:pt>
    <dgm:pt modelId="{03F77A1E-BD5A-4734-8EFE-2BC564FE6814}" type="sibTrans" cxnId="{8C189592-208F-4974-8E6A-2A2E7F622876}">
      <dgm:prSet/>
      <dgm:spPr/>
      <dgm:t>
        <a:bodyPr/>
        <a:lstStyle/>
        <a:p>
          <a:endParaRPr lang="en-GB"/>
        </a:p>
      </dgm:t>
    </dgm:pt>
    <dgm:pt modelId="{8F671552-AC98-4C8C-82AD-805D5DE4CB15}">
      <dgm:prSet phldrT="[Text]"/>
      <dgm:spPr/>
      <dgm:t>
        <a:bodyPr/>
        <a:lstStyle/>
        <a:p>
          <a:r>
            <a:rPr lang="en-GB" dirty="0"/>
            <a:t>Baltic</a:t>
          </a:r>
        </a:p>
      </dgm:t>
    </dgm:pt>
    <dgm:pt modelId="{2A1AA7A0-4343-42D1-8546-E5EAF9E7D327}" type="parTrans" cxnId="{9AE807F6-636C-4842-9BD5-753ED4B51100}">
      <dgm:prSet/>
      <dgm:spPr/>
      <dgm:t>
        <a:bodyPr/>
        <a:lstStyle/>
        <a:p>
          <a:endParaRPr lang="en-GB"/>
        </a:p>
      </dgm:t>
    </dgm:pt>
    <dgm:pt modelId="{B5AD963A-8147-400A-8230-A8D1FEBD44E4}" type="sibTrans" cxnId="{9AE807F6-636C-4842-9BD5-753ED4B51100}">
      <dgm:prSet/>
      <dgm:spPr/>
      <dgm:t>
        <a:bodyPr/>
        <a:lstStyle/>
        <a:p>
          <a:endParaRPr lang="en-GB"/>
        </a:p>
      </dgm:t>
    </dgm:pt>
    <dgm:pt modelId="{5B31D565-3E84-4D9E-83B2-CBDD38B3DCEA}">
      <dgm:prSet phldrT="[Text]"/>
      <dgm:spPr/>
      <dgm:t>
        <a:bodyPr/>
        <a:lstStyle/>
        <a:p>
          <a:r>
            <a:rPr lang="en-GB" u="none" dirty="0">
              <a:solidFill>
                <a:schemeClr val="tx1"/>
              </a:solidFill>
            </a:rPr>
            <a:t>Latvian</a:t>
          </a:r>
        </a:p>
      </dgm:t>
    </dgm:pt>
    <dgm:pt modelId="{77FC049F-8E14-4421-AB03-C0CF658A98AD}" type="parTrans" cxnId="{E893A286-90F2-4378-9951-6148F21E19CA}">
      <dgm:prSet/>
      <dgm:spPr/>
      <dgm:t>
        <a:bodyPr/>
        <a:lstStyle/>
        <a:p>
          <a:endParaRPr lang="en-GB"/>
        </a:p>
      </dgm:t>
    </dgm:pt>
    <dgm:pt modelId="{3E252C3D-52AF-4B93-AB09-BB7E24E9CA28}" type="sibTrans" cxnId="{E893A286-90F2-4378-9951-6148F21E19CA}">
      <dgm:prSet/>
      <dgm:spPr/>
      <dgm:t>
        <a:bodyPr/>
        <a:lstStyle/>
        <a:p>
          <a:endParaRPr lang="en-GB"/>
        </a:p>
      </dgm:t>
    </dgm:pt>
    <dgm:pt modelId="{A203CBA4-45B1-4B50-A6C8-72107A46033D}">
      <dgm:prSet phldrT="[Text]"/>
      <dgm:spPr/>
      <dgm:t>
        <a:bodyPr/>
        <a:lstStyle/>
        <a:p>
          <a:r>
            <a:rPr lang="en-GB" u="none" dirty="0">
              <a:solidFill>
                <a:schemeClr val="tx1"/>
              </a:solidFill>
            </a:rPr>
            <a:t>Lithuanian</a:t>
          </a:r>
        </a:p>
      </dgm:t>
    </dgm:pt>
    <dgm:pt modelId="{46C8EE88-81D0-44F9-9935-815A5B852E12}" type="parTrans" cxnId="{8F7A3634-2933-4CAD-842D-7CDE10003918}">
      <dgm:prSet/>
      <dgm:spPr/>
      <dgm:t>
        <a:bodyPr/>
        <a:lstStyle/>
        <a:p>
          <a:endParaRPr lang="en-GB"/>
        </a:p>
      </dgm:t>
    </dgm:pt>
    <dgm:pt modelId="{EE8A2708-1B10-4021-9B2A-C829FB04F860}" type="sibTrans" cxnId="{8F7A3634-2933-4CAD-842D-7CDE10003918}">
      <dgm:prSet/>
      <dgm:spPr/>
      <dgm:t>
        <a:bodyPr/>
        <a:lstStyle/>
        <a:p>
          <a:endParaRPr lang="en-GB"/>
        </a:p>
      </dgm:t>
    </dgm:pt>
    <dgm:pt modelId="{A0CFFCA0-696E-463C-8448-6B9693810415}">
      <dgm:prSet phldrT="[Text]"/>
      <dgm:spPr/>
      <dgm:t>
        <a:bodyPr/>
        <a:lstStyle/>
        <a:p>
          <a:r>
            <a:rPr lang="en-GB" dirty="0"/>
            <a:t>Slavic</a:t>
          </a:r>
        </a:p>
      </dgm:t>
    </dgm:pt>
    <dgm:pt modelId="{21FA5A6E-C8BB-4100-893C-92A2674D2007}" type="parTrans" cxnId="{AE2BFC7F-FAFA-4CA8-84EF-57910944ECB2}">
      <dgm:prSet/>
      <dgm:spPr/>
      <dgm:t>
        <a:bodyPr/>
        <a:lstStyle/>
        <a:p>
          <a:endParaRPr lang="en-GB"/>
        </a:p>
      </dgm:t>
    </dgm:pt>
    <dgm:pt modelId="{796E619F-A136-4AAC-B9AD-F76E6F97165B}" type="sibTrans" cxnId="{AE2BFC7F-FAFA-4CA8-84EF-57910944ECB2}">
      <dgm:prSet/>
      <dgm:spPr/>
      <dgm:t>
        <a:bodyPr/>
        <a:lstStyle/>
        <a:p>
          <a:endParaRPr lang="en-GB"/>
        </a:p>
      </dgm:t>
    </dgm:pt>
    <dgm:pt modelId="{EDD57B0F-D2F8-4CDC-99CD-78537A88B120}">
      <dgm:prSet phldrT="[Text]"/>
      <dgm:spPr/>
      <dgm:t>
        <a:bodyPr/>
        <a:lstStyle/>
        <a:p>
          <a:r>
            <a:rPr lang="en-GB" u="none" dirty="0">
              <a:solidFill>
                <a:schemeClr val="tx1"/>
              </a:solidFill>
            </a:rPr>
            <a:t>Polish</a:t>
          </a:r>
        </a:p>
      </dgm:t>
    </dgm:pt>
    <dgm:pt modelId="{936A27FD-00A8-41C1-91DD-7DAFA0D574F3}" type="parTrans" cxnId="{D9046C58-06F8-4905-8BA0-882CD79113E7}">
      <dgm:prSet/>
      <dgm:spPr/>
      <dgm:t>
        <a:bodyPr/>
        <a:lstStyle/>
        <a:p>
          <a:endParaRPr lang="en-GB"/>
        </a:p>
      </dgm:t>
    </dgm:pt>
    <dgm:pt modelId="{A20910C8-9C88-440A-A73D-3B18E439C2E4}" type="sibTrans" cxnId="{D9046C58-06F8-4905-8BA0-882CD79113E7}">
      <dgm:prSet/>
      <dgm:spPr/>
      <dgm:t>
        <a:bodyPr/>
        <a:lstStyle/>
        <a:p>
          <a:endParaRPr lang="en-GB"/>
        </a:p>
      </dgm:t>
    </dgm:pt>
    <dgm:pt modelId="{E8AE0354-2859-48C8-B5D4-5AAA5AA96611}">
      <dgm:prSet phldrT="[Text]"/>
      <dgm:spPr/>
      <dgm:t>
        <a:bodyPr/>
        <a:lstStyle/>
        <a:p>
          <a:r>
            <a:rPr lang="en-GB" u="none" dirty="0">
              <a:solidFill>
                <a:schemeClr val="tx1"/>
              </a:solidFill>
            </a:rPr>
            <a:t>Czech</a:t>
          </a:r>
        </a:p>
      </dgm:t>
    </dgm:pt>
    <dgm:pt modelId="{1170B3D2-5495-4F50-B34B-BA7B61779003}" type="parTrans" cxnId="{D7B0AFAD-B72E-4D66-B168-C52B73E98DB9}">
      <dgm:prSet/>
      <dgm:spPr/>
      <dgm:t>
        <a:bodyPr/>
        <a:lstStyle/>
        <a:p>
          <a:endParaRPr lang="en-GB"/>
        </a:p>
      </dgm:t>
    </dgm:pt>
    <dgm:pt modelId="{F163434A-FC31-4C95-90A4-906CA070F44C}" type="sibTrans" cxnId="{D7B0AFAD-B72E-4D66-B168-C52B73E98DB9}">
      <dgm:prSet/>
      <dgm:spPr/>
      <dgm:t>
        <a:bodyPr/>
        <a:lstStyle/>
        <a:p>
          <a:endParaRPr lang="en-GB"/>
        </a:p>
      </dgm:t>
    </dgm:pt>
    <dgm:pt modelId="{6C142E12-3AB0-41AE-AA26-20B5E6E1F6FC}">
      <dgm:prSet phldrT="[Text]"/>
      <dgm:spPr/>
      <dgm:t>
        <a:bodyPr/>
        <a:lstStyle/>
        <a:p>
          <a:r>
            <a:rPr lang="en-GB" u="none" dirty="0">
              <a:solidFill>
                <a:schemeClr val="tx1"/>
              </a:solidFill>
            </a:rPr>
            <a:t>Russian</a:t>
          </a:r>
        </a:p>
      </dgm:t>
    </dgm:pt>
    <dgm:pt modelId="{4D992054-2529-484D-8DC0-5897EC3D9955}" type="parTrans" cxnId="{1E679196-AEE8-45DB-8005-B99EFAD4F32C}">
      <dgm:prSet/>
      <dgm:spPr/>
      <dgm:t>
        <a:bodyPr/>
        <a:lstStyle/>
        <a:p>
          <a:endParaRPr lang="en-GB"/>
        </a:p>
      </dgm:t>
    </dgm:pt>
    <dgm:pt modelId="{BEE92A7B-93C3-4579-AF30-38FDD8EA19BD}" type="sibTrans" cxnId="{1E679196-AEE8-45DB-8005-B99EFAD4F32C}">
      <dgm:prSet/>
      <dgm:spPr/>
      <dgm:t>
        <a:bodyPr/>
        <a:lstStyle/>
        <a:p>
          <a:endParaRPr lang="en-GB"/>
        </a:p>
      </dgm:t>
    </dgm:pt>
    <dgm:pt modelId="{5FB0C8E5-8ED9-448F-8131-DB9383A06850}">
      <dgm:prSet phldrT="[Text]"/>
      <dgm:spPr/>
      <dgm:t>
        <a:bodyPr/>
        <a:lstStyle/>
        <a:p>
          <a:r>
            <a:rPr lang="en-GB" dirty="0"/>
            <a:t>Indo-Iranian</a:t>
          </a:r>
        </a:p>
      </dgm:t>
    </dgm:pt>
    <dgm:pt modelId="{A3C374CD-117C-461E-9E5A-1B64F8CD9A3A}" type="parTrans" cxnId="{C7623CA6-E881-4B63-8009-824A0EE2ED84}">
      <dgm:prSet/>
      <dgm:spPr/>
      <dgm:t>
        <a:bodyPr/>
        <a:lstStyle/>
        <a:p>
          <a:endParaRPr lang="en-GB"/>
        </a:p>
      </dgm:t>
    </dgm:pt>
    <dgm:pt modelId="{46F7958A-9F24-4905-90D5-013C9E88B3B0}" type="sibTrans" cxnId="{C7623CA6-E881-4B63-8009-824A0EE2ED84}">
      <dgm:prSet/>
      <dgm:spPr/>
      <dgm:t>
        <a:bodyPr/>
        <a:lstStyle/>
        <a:p>
          <a:endParaRPr lang="en-GB"/>
        </a:p>
      </dgm:t>
    </dgm:pt>
    <dgm:pt modelId="{22253D6D-6369-4577-8375-E7C0E49BB3EE}">
      <dgm:prSet phldrT="[Text]"/>
      <dgm:spPr/>
      <dgm:t>
        <a:bodyPr/>
        <a:lstStyle/>
        <a:p>
          <a:r>
            <a:rPr lang="en-GB" dirty="0"/>
            <a:t>Indic</a:t>
          </a:r>
        </a:p>
      </dgm:t>
    </dgm:pt>
    <dgm:pt modelId="{1898C0CF-2DA3-4DA7-8679-EFCC65C0E848}" type="parTrans" cxnId="{D93F3DD6-FC6B-4C60-AB30-D25D437B7688}">
      <dgm:prSet/>
      <dgm:spPr/>
      <dgm:t>
        <a:bodyPr/>
        <a:lstStyle/>
        <a:p>
          <a:endParaRPr lang="en-GB"/>
        </a:p>
      </dgm:t>
    </dgm:pt>
    <dgm:pt modelId="{0C264D67-A240-438D-B68B-B4C7F5234BF9}" type="sibTrans" cxnId="{D93F3DD6-FC6B-4C60-AB30-D25D437B7688}">
      <dgm:prSet/>
      <dgm:spPr/>
      <dgm:t>
        <a:bodyPr/>
        <a:lstStyle/>
        <a:p>
          <a:endParaRPr lang="en-GB"/>
        </a:p>
      </dgm:t>
    </dgm:pt>
    <dgm:pt modelId="{E162A014-8550-4EF2-8BB5-DDC2B72C4FC2}">
      <dgm:prSet phldrT="[Text]"/>
      <dgm:spPr/>
      <dgm:t>
        <a:bodyPr/>
        <a:lstStyle/>
        <a:p>
          <a:r>
            <a:rPr lang="en-GB" dirty="0"/>
            <a:t>Iranian</a:t>
          </a:r>
        </a:p>
      </dgm:t>
    </dgm:pt>
    <dgm:pt modelId="{AF026A9A-A3B6-4B41-B0D8-350CDF57FB7D}" type="parTrans" cxnId="{7A3E77A8-5260-4022-837D-021EFE660B8F}">
      <dgm:prSet/>
      <dgm:spPr/>
      <dgm:t>
        <a:bodyPr/>
        <a:lstStyle/>
        <a:p>
          <a:endParaRPr lang="en-GB"/>
        </a:p>
      </dgm:t>
    </dgm:pt>
    <dgm:pt modelId="{54877087-9727-4CAE-B955-F11735BAD9A6}" type="sibTrans" cxnId="{7A3E77A8-5260-4022-837D-021EFE660B8F}">
      <dgm:prSet/>
      <dgm:spPr/>
      <dgm:t>
        <a:bodyPr/>
        <a:lstStyle/>
        <a:p>
          <a:endParaRPr lang="en-GB"/>
        </a:p>
      </dgm:t>
    </dgm:pt>
    <dgm:pt modelId="{93718A34-A35A-4097-AF57-125E5567CCA3}">
      <dgm:prSet phldrT="[Text]"/>
      <dgm:spPr/>
      <dgm:t>
        <a:bodyPr/>
        <a:lstStyle/>
        <a:p>
          <a:r>
            <a:rPr lang="en-GB" u="none" dirty="0">
              <a:solidFill>
                <a:schemeClr val="tx1"/>
              </a:solidFill>
            </a:rPr>
            <a:t>Hindi</a:t>
          </a:r>
        </a:p>
      </dgm:t>
    </dgm:pt>
    <dgm:pt modelId="{ACAC2EF0-7E29-4D96-97D2-96E2FB5E7294}" type="parTrans" cxnId="{68D0C3B4-3B58-4E6B-86F6-1400EAC0CCF5}">
      <dgm:prSet/>
      <dgm:spPr/>
      <dgm:t>
        <a:bodyPr/>
        <a:lstStyle/>
        <a:p>
          <a:endParaRPr lang="en-GB"/>
        </a:p>
      </dgm:t>
    </dgm:pt>
    <dgm:pt modelId="{F58B0646-DF47-4607-A9BC-60867C43097F}" type="sibTrans" cxnId="{68D0C3B4-3B58-4E6B-86F6-1400EAC0CCF5}">
      <dgm:prSet/>
      <dgm:spPr/>
      <dgm:t>
        <a:bodyPr/>
        <a:lstStyle/>
        <a:p>
          <a:endParaRPr lang="en-GB"/>
        </a:p>
      </dgm:t>
    </dgm:pt>
    <dgm:pt modelId="{6B0B61D5-E403-4495-8A89-1B1279E90E9F}">
      <dgm:prSet phldrT="[Text]"/>
      <dgm:spPr/>
      <dgm:t>
        <a:bodyPr/>
        <a:lstStyle/>
        <a:p>
          <a:r>
            <a:rPr lang="en-GB" u="none" dirty="0">
              <a:solidFill>
                <a:schemeClr val="tx1"/>
              </a:solidFill>
            </a:rPr>
            <a:t>Urdu</a:t>
          </a:r>
        </a:p>
      </dgm:t>
    </dgm:pt>
    <dgm:pt modelId="{1B1B5AAB-1DA0-45AB-BDF5-346C6526DAEA}" type="parTrans" cxnId="{D4909474-EEC7-4002-B7BC-07C22027D287}">
      <dgm:prSet/>
      <dgm:spPr/>
      <dgm:t>
        <a:bodyPr/>
        <a:lstStyle/>
        <a:p>
          <a:endParaRPr lang="en-GB"/>
        </a:p>
      </dgm:t>
    </dgm:pt>
    <dgm:pt modelId="{820B98E6-CFC5-453C-94EF-E8F440D48415}" type="sibTrans" cxnId="{D4909474-EEC7-4002-B7BC-07C22027D287}">
      <dgm:prSet/>
      <dgm:spPr/>
      <dgm:t>
        <a:bodyPr/>
        <a:lstStyle/>
        <a:p>
          <a:endParaRPr lang="en-GB"/>
        </a:p>
      </dgm:t>
    </dgm:pt>
    <dgm:pt modelId="{80983C7A-C26A-4F96-9011-6297BE90D38C}" type="asst">
      <dgm:prSet/>
      <dgm:spPr/>
      <dgm:t>
        <a:bodyPr/>
        <a:lstStyle/>
        <a:p>
          <a:r>
            <a:rPr lang="en-GB" u="none" dirty="0"/>
            <a:t>Sanskrit</a:t>
          </a:r>
        </a:p>
      </dgm:t>
    </dgm:pt>
    <dgm:pt modelId="{A6D4B8D4-DDB5-4FBC-BC67-BDB0E6B86B32}" type="parTrans" cxnId="{7CE4E749-D1F5-49DE-A16A-D457D9D3C703}">
      <dgm:prSet/>
      <dgm:spPr/>
      <dgm:t>
        <a:bodyPr/>
        <a:lstStyle/>
        <a:p>
          <a:endParaRPr lang="en-GB"/>
        </a:p>
      </dgm:t>
    </dgm:pt>
    <dgm:pt modelId="{E8EB82B5-A747-4A51-B8E5-0F0765963BAF}" type="sibTrans" cxnId="{7CE4E749-D1F5-49DE-A16A-D457D9D3C703}">
      <dgm:prSet/>
      <dgm:spPr/>
      <dgm:t>
        <a:bodyPr/>
        <a:lstStyle/>
        <a:p>
          <a:endParaRPr lang="en-GB"/>
        </a:p>
      </dgm:t>
    </dgm:pt>
    <dgm:pt modelId="{B3AA1351-C66E-41F5-BA95-87E45D008EBE}">
      <dgm:prSet phldrT="[Text]"/>
      <dgm:spPr/>
      <dgm:t>
        <a:bodyPr/>
        <a:lstStyle/>
        <a:p>
          <a:r>
            <a:rPr lang="en-GB" u="none" dirty="0">
              <a:solidFill>
                <a:schemeClr val="tx1"/>
              </a:solidFill>
            </a:rPr>
            <a:t>Farsi</a:t>
          </a:r>
        </a:p>
      </dgm:t>
    </dgm:pt>
    <dgm:pt modelId="{40E7C8C6-E486-4B87-85EF-7C5508327752}" type="parTrans" cxnId="{BD2D9E27-395E-45E0-8B83-60CBBD2F6797}">
      <dgm:prSet/>
      <dgm:spPr/>
      <dgm:t>
        <a:bodyPr/>
        <a:lstStyle/>
        <a:p>
          <a:endParaRPr lang="en-GB"/>
        </a:p>
      </dgm:t>
    </dgm:pt>
    <dgm:pt modelId="{7F07CDA1-8089-4049-BAAF-420950876220}" type="sibTrans" cxnId="{BD2D9E27-395E-45E0-8B83-60CBBD2F6797}">
      <dgm:prSet/>
      <dgm:spPr/>
      <dgm:t>
        <a:bodyPr/>
        <a:lstStyle/>
        <a:p>
          <a:endParaRPr lang="en-GB"/>
        </a:p>
      </dgm:t>
    </dgm:pt>
    <dgm:pt modelId="{6BEFAAAF-EFAF-4761-9385-B7E99DDA348A}">
      <dgm:prSet phldrT="[Text]"/>
      <dgm:spPr/>
      <dgm:t>
        <a:bodyPr/>
        <a:lstStyle/>
        <a:p>
          <a:r>
            <a:rPr lang="en-GB" u="none" dirty="0">
              <a:solidFill>
                <a:schemeClr val="tx1"/>
              </a:solidFill>
            </a:rPr>
            <a:t>Kurdish</a:t>
          </a:r>
        </a:p>
      </dgm:t>
    </dgm:pt>
    <dgm:pt modelId="{2A2F4F60-6AB4-45C0-B2DF-36C170AEE27D}" type="parTrans" cxnId="{C3D030B5-3A5D-4899-8265-727E50206411}">
      <dgm:prSet/>
      <dgm:spPr/>
      <dgm:t>
        <a:bodyPr/>
        <a:lstStyle/>
        <a:p>
          <a:endParaRPr lang="en-GB"/>
        </a:p>
      </dgm:t>
    </dgm:pt>
    <dgm:pt modelId="{212A6E7A-AE1A-4D37-B7C5-2F23FFE92223}" type="sibTrans" cxnId="{C3D030B5-3A5D-4899-8265-727E50206411}">
      <dgm:prSet/>
      <dgm:spPr/>
      <dgm:t>
        <a:bodyPr/>
        <a:lstStyle/>
        <a:p>
          <a:endParaRPr lang="en-GB"/>
        </a:p>
      </dgm:t>
    </dgm:pt>
    <dgm:pt modelId="{73C12864-72FE-49D5-847A-29579F4134F4}">
      <dgm:prSet phldrT="[Text]"/>
      <dgm:spPr/>
      <dgm:t>
        <a:bodyPr/>
        <a:lstStyle/>
        <a:p>
          <a:r>
            <a:rPr lang="en-GB" u="none" dirty="0">
              <a:solidFill>
                <a:schemeClr val="tx1"/>
              </a:solidFill>
            </a:rPr>
            <a:t>Pashto</a:t>
          </a:r>
        </a:p>
      </dgm:t>
    </dgm:pt>
    <dgm:pt modelId="{19ADAD94-13A8-4EE0-AAAA-7F196187861E}" type="parTrans" cxnId="{B62328AB-0095-4D46-B16B-0A220366942E}">
      <dgm:prSet/>
      <dgm:spPr/>
      <dgm:t>
        <a:bodyPr/>
        <a:lstStyle/>
        <a:p>
          <a:endParaRPr lang="en-GB"/>
        </a:p>
      </dgm:t>
    </dgm:pt>
    <dgm:pt modelId="{8B0B2068-E87D-4DCA-99AE-37FE6EEF84C0}" type="sibTrans" cxnId="{B62328AB-0095-4D46-B16B-0A220366942E}">
      <dgm:prSet/>
      <dgm:spPr/>
      <dgm:t>
        <a:bodyPr/>
        <a:lstStyle/>
        <a:p>
          <a:endParaRPr lang="en-GB"/>
        </a:p>
      </dgm:t>
    </dgm:pt>
    <dgm:pt modelId="{819B277C-5D0A-4644-924C-09A1BF680E40}">
      <dgm:prSet phldrT="[Text]"/>
      <dgm:spPr/>
      <dgm:t>
        <a:bodyPr/>
        <a:lstStyle/>
        <a:p>
          <a:r>
            <a:rPr lang="en-GB" u="none" dirty="0">
              <a:solidFill>
                <a:schemeClr val="tx1"/>
              </a:solidFill>
            </a:rPr>
            <a:t>Breton</a:t>
          </a:r>
        </a:p>
      </dgm:t>
    </dgm:pt>
    <dgm:pt modelId="{6622D7A7-023E-4B10-8E4C-D5382F85E324}" type="parTrans" cxnId="{8EA458DA-BC9F-4AE5-88BB-FC4C7783EF27}">
      <dgm:prSet/>
      <dgm:spPr/>
      <dgm:t>
        <a:bodyPr/>
        <a:lstStyle/>
        <a:p>
          <a:endParaRPr lang="en-GB"/>
        </a:p>
      </dgm:t>
    </dgm:pt>
    <dgm:pt modelId="{A96FEF14-074D-49E1-87E6-3C6EAF6DE90C}" type="sibTrans" cxnId="{8EA458DA-BC9F-4AE5-88BB-FC4C7783EF27}">
      <dgm:prSet/>
      <dgm:spPr/>
      <dgm:t>
        <a:bodyPr/>
        <a:lstStyle/>
        <a:p>
          <a:endParaRPr lang="en-GB"/>
        </a:p>
      </dgm:t>
    </dgm:pt>
    <dgm:pt modelId="{9960B86E-A461-4D97-9625-0B4B80B28666}">
      <dgm:prSet phldrT="[Text]"/>
      <dgm:spPr/>
      <dgm:t>
        <a:bodyPr/>
        <a:lstStyle/>
        <a:p>
          <a:r>
            <a:rPr lang="en-GB" dirty="0"/>
            <a:t>Hellenic</a:t>
          </a:r>
        </a:p>
      </dgm:t>
    </dgm:pt>
    <dgm:pt modelId="{446E625B-501C-4B37-A5A1-44D5AB4294BA}" type="parTrans" cxnId="{6B6A5375-D40B-49C4-809A-C52C0F58FEE2}">
      <dgm:prSet/>
      <dgm:spPr/>
      <dgm:t>
        <a:bodyPr/>
        <a:lstStyle/>
        <a:p>
          <a:endParaRPr lang="en-GB"/>
        </a:p>
      </dgm:t>
    </dgm:pt>
    <dgm:pt modelId="{5C72EBDA-D2CB-4F37-9FC8-A9ACE0C414CA}" type="sibTrans" cxnId="{6B6A5375-D40B-49C4-809A-C52C0F58FEE2}">
      <dgm:prSet/>
      <dgm:spPr/>
      <dgm:t>
        <a:bodyPr/>
        <a:lstStyle/>
        <a:p>
          <a:endParaRPr lang="en-GB"/>
        </a:p>
      </dgm:t>
    </dgm:pt>
    <dgm:pt modelId="{F1DD6132-1F75-41D5-A078-D7815AE4F860}">
      <dgm:prSet phldrT="[Text]"/>
      <dgm:spPr/>
      <dgm:t>
        <a:bodyPr/>
        <a:lstStyle/>
        <a:p>
          <a:r>
            <a:rPr lang="en-GB" u="none" dirty="0">
              <a:solidFill>
                <a:schemeClr val="tx1"/>
              </a:solidFill>
            </a:rPr>
            <a:t>Armenian</a:t>
          </a:r>
        </a:p>
      </dgm:t>
    </dgm:pt>
    <dgm:pt modelId="{23791D7C-BAFE-4043-B254-914494D033C8}" type="parTrans" cxnId="{0F4EC0E7-A004-4781-BFC1-6BBDCFE212EB}">
      <dgm:prSet/>
      <dgm:spPr>
        <a:scene3d>
          <a:camera prst="orthographicFront">
            <a:rot lat="0" lon="0" rev="10800000"/>
          </a:camera>
          <a:lightRig rig="threePt" dir="t"/>
        </a:scene3d>
      </dgm:spPr>
      <dgm:t>
        <a:bodyPr/>
        <a:lstStyle/>
        <a:p>
          <a:endParaRPr lang="en-GB"/>
        </a:p>
      </dgm:t>
    </dgm:pt>
    <dgm:pt modelId="{514B0F0A-15A2-4D13-B447-514B70809DE3}" type="sibTrans" cxnId="{0F4EC0E7-A004-4781-BFC1-6BBDCFE212EB}">
      <dgm:prSet/>
      <dgm:spPr/>
      <dgm:t>
        <a:bodyPr/>
        <a:lstStyle/>
        <a:p>
          <a:endParaRPr lang="en-GB"/>
        </a:p>
      </dgm:t>
    </dgm:pt>
    <dgm:pt modelId="{47FDD8D0-68F2-4536-BC49-A17C21855543}">
      <dgm:prSet phldrT="[Text]"/>
      <dgm:spPr/>
      <dgm:t>
        <a:bodyPr/>
        <a:lstStyle/>
        <a:p>
          <a:r>
            <a:rPr lang="en-GB" u="none" dirty="0">
              <a:solidFill>
                <a:schemeClr val="tx1"/>
              </a:solidFill>
            </a:rPr>
            <a:t>Albanian</a:t>
          </a:r>
        </a:p>
      </dgm:t>
    </dgm:pt>
    <dgm:pt modelId="{78938248-91E5-4D5D-A6C2-29D82900E33C}" type="parTrans" cxnId="{148FFDC4-9649-4424-8FA8-5A67649EDFE4}">
      <dgm:prSet/>
      <dgm:spPr>
        <a:scene3d>
          <a:camera prst="orthographicFront">
            <a:rot lat="0" lon="0" rev="10800000"/>
          </a:camera>
          <a:lightRig rig="threePt" dir="t"/>
        </a:scene3d>
      </dgm:spPr>
      <dgm:t>
        <a:bodyPr/>
        <a:lstStyle/>
        <a:p>
          <a:endParaRPr lang="en-GB"/>
        </a:p>
      </dgm:t>
    </dgm:pt>
    <dgm:pt modelId="{1DFC5A8A-66D4-40CD-B31A-F034466BBC2D}" type="sibTrans" cxnId="{148FFDC4-9649-4424-8FA8-5A67649EDFE4}">
      <dgm:prSet/>
      <dgm:spPr/>
      <dgm:t>
        <a:bodyPr/>
        <a:lstStyle/>
        <a:p>
          <a:endParaRPr lang="en-GB"/>
        </a:p>
      </dgm:t>
    </dgm:pt>
    <dgm:pt modelId="{8E3F02CC-AE1E-4520-86F0-26FCE44FEB8F}">
      <dgm:prSet phldrT="[Text]"/>
      <dgm:spPr/>
      <dgm:t>
        <a:bodyPr/>
        <a:lstStyle/>
        <a:p>
          <a:r>
            <a:rPr lang="en-GB" b="1" u="sng" dirty="0">
              <a:solidFill>
                <a:schemeClr val="tx1"/>
              </a:solidFill>
            </a:rPr>
            <a:t>Greek</a:t>
          </a:r>
        </a:p>
      </dgm:t>
    </dgm:pt>
    <dgm:pt modelId="{CA13685D-8FCA-4E22-8C09-CDA2F47B4158}" type="sibTrans" cxnId="{74FB0D5E-92F9-46FB-8D39-B8B1396EFDFD}">
      <dgm:prSet/>
      <dgm:spPr/>
      <dgm:t>
        <a:bodyPr/>
        <a:lstStyle/>
        <a:p>
          <a:endParaRPr lang="en-GB"/>
        </a:p>
      </dgm:t>
    </dgm:pt>
    <dgm:pt modelId="{92E1CEBD-FA71-4EA4-A70A-2E58FD62798D}" type="parTrans" cxnId="{74FB0D5E-92F9-46FB-8D39-B8B1396EFDFD}">
      <dgm:prSet/>
      <dgm:spPr/>
      <dgm:t>
        <a:bodyPr/>
        <a:lstStyle/>
        <a:p>
          <a:endParaRPr lang="en-GB"/>
        </a:p>
      </dgm:t>
    </dgm:pt>
    <dgm:pt modelId="{FAAB0A61-CE10-4C17-AFBC-012496C4C889}" type="pres">
      <dgm:prSet presAssocID="{A1A0F974-8E1D-4C14-9104-F9C974A5F074}" presName="hierChild1" presStyleCnt="0">
        <dgm:presLayoutVars>
          <dgm:orgChart val="1"/>
          <dgm:chPref val="1"/>
          <dgm:dir/>
          <dgm:animOne val="branch"/>
          <dgm:animLvl val="lvl"/>
          <dgm:resizeHandles/>
        </dgm:presLayoutVars>
      </dgm:prSet>
      <dgm:spPr/>
    </dgm:pt>
    <dgm:pt modelId="{34F0D92D-77E1-4FB6-9E55-1B624A91BAB5}" type="pres">
      <dgm:prSet presAssocID="{B7AC0A99-BE08-43FB-BDC0-96CFCA1919AD}" presName="hierRoot1" presStyleCnt="0">
        <dgm:presLayoutVars>
          <dgm:hierBranch val="init"/>
        </dgm:presLayoutVars>
      </dgm:prSet>
      <dgm:spPr/>
    </dgm:pt>
    <dgm:pt modelId="{5AB12AE5-5D6C-4662-85A2-F936C03D81EE}" type="pres">
      <dgm:prSet presAssocID="{B7AC0A99-BE08-43FB-BDC0-96CFCA1919AD}" presName="rootComposite1" presStyleCnt="0"/>
      <dgm:spPr/>
    </dgm:pt>
    <dgm:pt modelId="{96383565-555D-4670-8339-C3D8835CA6AB}" type="pres">
      <dgm:prSet presAssocID="{B7AC0A99-BE08-43FB-BDC0-96CFCA1919AD}" presName="rootText1" presStyleLbl="node0" presStyleIdx="0" presStyleCnt="1">
        <dgm:presLayoutVars>
          <dgm:chPref val="3"/>
        </dgm:presLayoutVars>
      </dgm:prSet>
      <dgm:spPr/>
    </dgm:pt>
    <dgm:pt modelId="{DD52D1FD-D7AB-4D59-97DA-F9D9783B0ABF}" type="pres">
      <dgm:prSet presAssocID="{B7AC0A99-BE08-43FB-BDC0-96CFCA1919AD}" presName="rootConnector1" presStyleLbl="node1" presStyleIdx="0" presStyleCnt="0"/>
      <dgm:spPr/>
    </dgm:pt>
    <dgm:pt modelId="{5B47BE64-593E-4D3E-9ABA-385F08788CF1}" type="pres">
      <dgm:prSet presAssocID="{B7AC0A99-BE08-43FB-BDC0-96CFCA1919AD}" presName="hierChild2" presStyleCnt="0"/>
      <dgm:spPr/>
    </dgm:pt>
    <dgm:pt modelId="{5A784B55-AF83-4D48-9203-C4027AC54A32}" type="pres">
      <dgm:prSet presAssocID="{902A019D-E364-4056-AAC3-229430DF63E6}" presName="Name37" presStyleLbl="parChTrans1D2" presStyleIdx="0" presStyleCnt="8"/>
      <dgm:spPr/>
    </dgm:pt>
    <dgm:pt modelId="{265DDF84-548E-4512-87BF-97522D0A879D}" type="pres">
      <dgm:prSet presAssocID="{82DAB30E-BBB5-44E8-9E71-B470B9177215}" presName="hierRoot2" presStyleCnt="0">
        <dgm:presLayoutVars>
          <dgm:hierBranch val="init"/>
        </dgm:presLayoutVars>
      </dgm:prSet>
      <dgm:spPr/>
    </dgm:pt>
    <dgm:pt modelId="{A55A14F9-576F-4B36-B16C-77807CD12892}" type="pres">
      <dgm:prSet presAssocID="{82DAB30E-BBB5-44E8-9E71-B470B9177215}" presName="rootComposite" presStyleCnt="0"/>
      <dgm:spPr/>
    </dgm:pt>
    <dgm:pt modelId="{B29CF43E-BA73-4E23-A02F-9D7FE6899773}" type="pres">
      <dgm:prSet presAssocID="{82DAB30E-BBB5-44E8-9E71-B470B9177215}" presName="rootText" presStyleLbl="node2" presStyleIdx="0" presStyleCnt="8">
        <dgm:presLayoutVars>
          <dgm:chPref val="3"/>
        </dgm:presLayoutVars>
      </dgm:prSet>
      <dgm:spPr/>
    </dgm:pt>
    <dgm:pt modelId="{39092511-A751-4098-8DB8-4E8195578B0F}" type="pres">
      <dgm:prSet presAssocID="{82DAB30E-BBB5-44E8-9E71-B470B9177215}" presName="rootConnector" presStyleLbl="node2" presStyleIdx="0" presStyleCnt="8"/>
      <dgm:spPr/>
    </dgm:pt>
    <dgm:pt modelId="{45BB90D1-3318-4942-B76F-798C8EE5E7AB}" type="pres">
      <dgm:prSet presAssocID="{82DAB30E-BBB5-44E8-9E71-B470B9177215}" presName="hierChild4" presStyleCnt="0"/>
      <dgm:spPr/>
    </dgm:pt>
    <dgm:pt modelId="{0845E29A-98A9-4536-B402-2508E1961309}" type="pres">
      <dgm:prSet presAssocID="{797022A8-7F41-41D8-92C3-6888A1F4C309}" presName="Name37" presStyleLbl="parChTrans1D3" presStyleIdx="0" presStyleCnt="10"/>
      <dgm:spPr/>
    </dgm:pt>
    <dgm:pt modelId="{48EECD82-8610-4CAC-A9D2-E859DF707881}" type="pres">
      <dgm:prSet presAssocID="{37093F39-B975-434D-BCB4-F17E67576525}" presName="hierRoot2" presStyleCnt="0">
        <dgm:presLayoutVars>
          <dgm:hierBranch val="init"/>
        </dgm:presLayoutVars>
      </dgm:prSet>
      <dgm:spPr/>
    </dgm:pt>
    <dgm:pt modelId="{AE97D365-E515-47FD-AFD5-DC0D8C0B3499}" type="pres">
      <dgm:prSet presAssocID="{37093F39-B975-434D-BCB4-F17E67576525}" presName="rootComposite" presStyleCnt="0"/>
      <dgm:spPr/>
    </dgm:pt>
    <dgm:pt modelId="{3170F676-315D-4953-AD36-4CED94DD262E}" type="pres">
      <dgm:prSet presAssocID="{37093F39-B975-434D-BCB4-F17E67576525}" presName="rootText" presStyleLbl="node3" presStyleIdx="0" presStyleCnt="10">
        <dgm:presLayoutVars>
          <dgm:chPref val="3"/>
        </dgm:presLayoutVars>
      </dgm:prSet>
      <dgm:spPr/>
    </dgm:pt>
    <dgm:pt modelId="{621B5B92-5DF4-4914-819F-3B790148FA58}" type="pres">
      <dgm:prSet presAssocID="{37093F39-B975-434D-BCB4-F17E67576525}" presName="rootConnector" presStyleLbl="node3" presStyleIdx="0" presStyleCnt="10"/>
      <dgm:spPr/>
    </dgm:pt>
    <dgm:pt modelId="{1A92B585-1AD0-4EC4-B4FB-E09997718524}" type="pres">
      <dgm:prSet presAssocID="{37093F39-B975-434D-BCB4-F17E67576525}" presName="hierChild4" presStyleCnt="0"/>
      <dgm:spPr/>
    </dgm:pt>
    <dgm:pt modelId="{7B3BDEB6-D438-4617-9E9B-FDDAD6E46C93}" type="pres">
      <dgm:prSet presAssocID="{C9CC867F-301B-48D6-A196-816185B9B6D4}" presName="Name37" presStyleLbl="parChTrans1D4" presStyleIdx="0" presStyleCnt="24"/>
      <dgm:spPr/>
    </dgm:pt>
    <dgm:pt modelId="{8B65E6AA-E80D-4919-AD8B-265FDD0136A1}" type="pres">
      <dgm:prSet presAssocID="{398EA42A-62EB-42E9-869E-B4CF62163729}" presName="hierRoot2" presStyleCnt="0">
        <dgm:presLayoutVars>
          <dgm:hierBranch val="init"/>
        </dgm:presLayoutVars>
      </dgm:prSet>
      <dgm:spPr/>
    </dgm:pt>
    <dgm:pt modelId="{AAE6FC30-9DD6-473A-9177-98C104E96E60}" type="pres">
      <dgm:prSet presAssocID="{398EA42A-62EB-42E9-869E-B4CF62163729}" presName="rootComposite" presStyleCnt="0"/>
      <dgm:spPr/>
    </dgm:pt>
    <dgm:pt modelId="{66EBFEB8-0905-43C0-B658-FB2C461B01A1}" type="pres">
      <dgm:prSet presAssocID="{398EA42A-62EB-42E9-869E-B4CF62163729}" presName="rootText" presStyleLbl="node4" presStyleIdx="0" presStyleCnt="23">
        <dgm:presLayoutVars>
          <dgm:chPref val="3"/>
        </dgm:presLayoutVars>
      </dgm:prSet>
      <dgm:spPr/>
    </dgm:pt>
    <dgm:pt modelId="{27B3BAA2-B8AE-4CDB-B20D-3E906374162B}" type="pres">
      <dgm:prSet presAssocID="{398EA42A-62EB-42E9-869E-B4CF62163729}" presName="rootConnector" presStyleLbl="node4" presStyleIdx="0" presStyleCnt="23"/>
      <dgm:spPr/>
    </dgm:pt>
    <dgm:pt modelId="{7620E268-6678-464C-B7EB-8387B1075183}" type="pres">
      <dgm:prSet presAssocID="{398EA42A-62EB-42E9-869E-B4CF62163729}" presName="hierChild4" presStyleCnt="0"/>
      <dgm:spPr/>
    </dgm:pt>
    <dgm:pt modelId="{99F66D3A-3065-4663-A780-59BEE11B6100}" type="pres">
      <dgm:prSet presAssocID="{398EA42A-62EB-42E9-869E-B4CF62163729}" presName="hierChild5" presStyleCnt="0"/>
      <dgm:spPr/>
    </dgm:pt>
    <dgm:pt modelId="{DE9CFBA5-C028-409E-AF4B-5270F0A95BF4}" type="pres">
      <dgm:prSet presAssocID="{942FF272-BD86-4137-AF23-439F81808F4E}" presName="Name37" presStyleLbl="parChTrans1D4" presStyleIdx="1" presStyleCnt="24"/>
      <dgm:spPr/>
    </dgm:pt>
    <dgm:pt modelId="{F0FEF188-32A9-4285-A4C4-DCED866A45AB}" type="pres">
      <dgm:prSet presAssocID="{CD3EC570-DF33-4110-A5C4-2F9631064967}" presName="hierRoot2" presStyleCnt="0">
        <dgm:presLayoutVars>
          <dgm:hierBranch val="init"/>
        </dgm:presLayoutVars>
      </dgm:prSet>
      <dgm:spPr/>
    </dgm:pt>
    <dgm:pt modelId="{71823F68-C0EE-46F3-AFC8-17D3AD555EB2}" type="pres">
      <dgm:prSet presAssocID="{CD3EC570-DF33-4110-A5C4-2F9631064967}" presName="rootComposite" presStyleCnt="0"/>
      <dgm:spPr/>
    </dgm:pt>
    <dgm:pt modelId="{87C47F9A-17DE-4407-A05D-34A53CA5168F}" type="pres">
      <dgm:prSet presAssocID="{CD3EC570-DF33-4110-A5C4-2F9631064967}" presName="rootText" presStyleLbl="node4" presStyleIdx="1" presStyleCnt="23">
        <dgm:presLayoutVars>
          <dgm:chPref val="3"/>
        </dgm:presLayoutVars>
      </dgm:prSet>
      <dgm:spPr/>
    </dgm:pt>
    <dgm:pt modelId="{23768C04-23F8-4B00-ADD1-CFDC3E0C8EEF}" type="pres">
      <dgm:prSet presAssocID="{CD3EC570-DF33-4110-A5C4-2F9631064967}" presName="rootConnector" presStyleLbl="node4" presStyleIdx="1" presStyleCnt="23"/>
      <dgm:spPr/>
    </dgm:pt>
    <dgm:pt modelId="{C3E4D19C-BA61-429E-964C-D446117DDF3A}" type="pres">
      <dgm:prSet presAssocID="{CD3EC570-DF33-4110-A5C4-2F9631064967}" presName="hierChild4" presStyleCnt="0"/>
      <dgm:spPr/>
    </dgm:pt>
    <dgm:pt modelId="{A58DC1B4-69BC-4751-BCC2-6F6F0D3FBA18}" type="pres">
      <dgm:prSet presAssocID="{CD3EC570-DF33-4110-A5C4-2F9631064967}" presName="hierChild5" presStyleCnt="0"/>
      <dgm:spPr/>
    </dgm:pt>
    <dgm:pt modelId="{15DFE398-8D1F-42E4-9E23-64F6786667CB}" type="pres">
      <dgm:prSet presAssocID="{37093F39-B975-434D-BCB4-F17E67576525}" presName="hierChild5" presStyleCnt="0"/>
      <dgm:spPr/>
    </dgm:pt>
    <dgm:pt modelId="{26C263F7-38D2-4F29-A25A-CCA9E7E04152}" type="pres">
      <dgm:prSet presAssocID="{823723AB-A8A1-4C8D-BA19-CD6720A26CD6}" presName="Name37" presStyleLbl="parChTrans1D3" presStyleIdx="1" presStyleCnt="10"/>
      <dgm:spPr/>
    </dgm:pt>
    <dgm:pt modelId="{C442EBF6-0A2F-4D57-BBC2-FEA27F984C3B}" type="pres">
      <dgm:prSet presAssocID="{DB5D1948-3D16-47A2-84CE-9552DDA3CB52}" presName="hierRoot2" presStyleCnt="0">
        <dgm:presLayoutVars>
          <dgm:hierBranch val="init"/>
        </dgm:presLayoutVars>
      </dgm:prSet>
      <dgm:spPr/>
    </dgm:pt>
    <dgm:pt modelId="{264FB78A-A008-4C1C-9EAE-426A0D207C18}" type="pres">
      <dgm:prSet presAssocID="{DB5D1948-3D16-47A2-84CE-9552DDA3CB52}" presName="rootComposite" presStyleCnt="0"/>
      <dgm:spPr/>
    </dgm:pt>
    <dgm:pt modelId="{ABF585A6-65A0-4D78-9B30-6AA15584621C}" type="pres">
      <dgm:prSet presAssocID="{DB5D1948-3D16-47A2-84CE-9552DDA3CB52}" presName="rootText" presStyleLbl="node3" presStyleIdx="1" presStyleCnt="10">
        <dgm:presLayoutVars>
          <dgm:chPref val="3"/>
        </dgm:presLayoutVars>
      </dgm:prSet>
      <dgm:spPr/>
    </dgm:pt>
    <dgm:pt modelId="{61887941-793E-4B33-B7E1-26C64C9AA0C4}" type="pres">
      <dgm:prSet presAssocID="{DB5D1948-3D16-47A2-84CE-9552DDA3CB52}" presName="rootConnector" presStyleLbl="node3" presStyleIdx="1" presStyleCnt="10"/>
      <dgm:spPr/>
    </dgm:pt>
    <dgm:pt modelId="{E56A7E1C-15FF-4E7D-8FA9-C9D843F3D64D}" type="pres">
      <dgm:prSet presAssocID="{DB5D1948-3D16-47A2-84CE-9552DDA3CB52}" presName="hierChild4" presStyleCnt="0"/>
      <dgm:spPr/>
    </dgm:pt>
    <dgm:pt modelId="{D4876E64-F826-4482-BB43-C2772E9CB3C7}" type="pres">
      <dgm:prSet presAssocID="{9B86AF22-FCE2-4D11-9E9E-9900E19ED6AA}" presName="Name37" presStyleLbl="parChTrans1D4" presStyleIdx="2" presStyleCnt="24"/>
      <dgm:spPr/>
    </dgm:pt>
    <dgm:pt modelId="{0F13A64D-D14F-4CBA-B78F-9E9B46C7EBCE}" type="pres">
      <dgm:prSet presAssocID="{A98F3033-51A4-442B-95E7-32021EF18366}" presName="hierRoot2" presStyleCnt="0">
        <dgm:presLayoutVars>
          <dgm:hierBranch val="init"/>
        </dgm:presLayoutVars>
      </dgm:prSet>
      <dgm:spPr/>
    </dgm:pt>
    <dgm:pt modelId="{83BE52C3-0423-4324-8DA7-88F711AFB4B4}" type="pres">
      <dgm:prSet presAssocID="{A98F3033-51A4-442B-95E7-32021EF18366}" presName="rootComposite" presStyleCnt="0"/>
      <dgm:spPr/>
    </dgm:pt>
    <dgm:pt modelId="{E6FB1246-6932-4B3F-B200-018E1E47FA3E}" type="pres">
      <dgm:prSet presAssocID="{A98F3033-51A4-442B-95E7-32021EF18366}" presName="rootText" presStyleLbl="node4" presStyleIdx="2" presStyleCnt="23">
        <dgm:presLayoutVars>
          <dgm:chPref val="3"/>
        </dgm:presLayoutVars>
      </dgm:prSet>
      <dgm:spPr/>
    </dgm:pt>
    <dgm:pt modelId="{94844A2F-E477-4EDE-935C-1B8BFC7FA064}" type="pres">
      <dgm:prSet presAssocID="{A98F3033-51A4-442B-95E7-32021EF18366}" presName="rootConnector" presStyleLbl="node4" presStyleIdx="2" presStyleCnt="23"/>
      <dgm:spPr/>
    </dgm:pt>
    <dgm:pt modelId="{DFF542CD-1779-403B-A66F-0A65354374F3}" type="pres">
      <dgm:prSet presAssocID="{A98F3033-51A4-442B-95E7-32021EF18366}" presName="hierChild4" presStyleCnt="0"/>
      <dgm:spPr/>
    </dgm:pt>
    <dgm:pt modelId="{8652F97F-A851-45D1-B464-5F9AEC8B9DD1}" type="pres">
      <dgm:prSet presAssocID="{A98F3033-51A4-442B-95E7-32021EF18366}" presName="hierChild5" presStyleCnt="0"/>
      <dgm:spPr/>
    </dgm:pt>
    <dgm:pt modelId="{5E7F5B2C-0AB0-4999-BA87-64CFC0187093}" type="pres">
      <dgm:prSet presAssocID="{6622D7A7-023E-4B10-8E4C-D5382F85E324}" presName="Name37" presStyleLbl="parChTrans1D4" presStyleIdx="3" presStyleCnt="24"/>
      <dgm:spPr/>
    </dgm:pt>
    <dgm:pt modelId="{364FC3ED-952F-453B-9CB1-F57B2CC9C4E2}" type="pres">
      <dgm:prSet presAssocID="{819B277C-5D0A-4644-924C-09A1BF680E40}" presName="hierRoot2" presStyleCnt="0">
        <dgm:presLayoutVars>
          <dgm:hierBranch val="init"/>
        </dgm:presLayoutVars>
      </dgm:prSet>
      <dgm:spPr/>
    </dgm:pt>
    <dgm:pt modelId="{15136AF5-49EB-4B94-820C-7A0A04176DA9}" type="pres">
      <dgm:prSet presAssocID="{819B277C-5D0A-4644-924C-09A1BF680E40}" presName="rootComposite" presStyleCnt="0"/>
      <dgm:spPr/>
    </dgm:pt>
    <dgm:pt modelId="{108799A8-CCCF-4014-B09A-4155D99442EF}" type="pres">
      <dgm:prSet presAssocID="{819B277C-5D0A-4644-924C-09A1BF680E40}" presName="rootText" presStyleLbl="node4" presStyleIdx="3" presStyleCnt="23">
        <dgm:presLayoutVars>
          <dgm:chPref val="3"/>
        </dgm:presLayoutVars>
      </dgm:prSet>
      <dgm:spPr/>
    </dgm:pt>
    <dgm:pt modelId="{080B17C1-A149-4F62-8E53-AE9DF2861819}" type="pres">
      <dgm:prSet presAssocID="{819B277C-5D0A-4644-924C-09A1BF680E40}" presName="rootConnector" presStyleLbl="node4" presStyleIdx="3" presStyleCnt="23"/>
      <dgm:spPr/>
    </dgm:pt>
    <dgm:pt modelId="{62ED00E0-A1ED-464C-A7B0-0442E6326701}" type="pres">
      <dgm:prSet presAssocID="{819B277C-5D0A-4644-924C-09A1BF680E40}" presName="hierChild4" presStyleCnt="0"/>
      <dgm:spPr/>
    </dgm:pt>
    <dgm:pt modelId="{08C542F3-3723-4384-B8DD-E1228FD612DF}" type="pres">
      <dgm:prSet presAssocID="{819B277C-5D0A-4644-924C-09A1BF680E40}" presName="hierChild5" presStyleCnt="0"/>
      <dgm:spPr/>
    </dgm:pt>
    <dgm:pt modelId="{8582F3B0-F9A6-4EC5-91B6-23A1AF6501F1}" type="pres">
      <dgm:prSet presAssocID="{DB5D1948-3D16-47A2-84CE-9552DDA3CB52}" presName="hierChild5" presStyleCnt="0"/>
      <dgm:spPr/>
    </dgm:pt>
    <dgm:pt modelId="{6F89D5F5-4A90-4E78-B901-6D6A0D2C65E1}" type="pres">
      <dgm:prSet presAssocID="{82DAB30E-BBB5-44E8-9E71-B470B9177215}" presName="hierChild5" presStyleCnt="0"/>
      <dgm:spPr/>
    </dgm:pt>
    <dgm:pt modelId="{FF0874AE-4CD8-401B-A262-BB444E5B30DB}" type="pres">
      <dgm:prSet presAssocID="{C4442D3A-B3BC-4EA8-8706-FE633F44005E}" presName="Name37" presStyleLbl="parChTrans1D2" presStyleIdx="1" presStyleCnt="8"/>
      <dgm:spPr/>
    </dgm:pt>
    <dgm:pt modelId="{A8E299C2-CA4E-42A2-AA85-6CBED466CF2B}" type="pres">
      <dgm:prSet presAssocID="{78FB55B6-84D5-43F9-B88A-6ACF9A8C19C3}" presName="hierRoot2" presStyleCnt="0">
        <dgm:presLayoutVars>
          <dgm:hierBranch val="init"/>
        </dgm:presLayoutVars>
      </dgm:prSet>
      <dgm:spPr/>
    </dgm:pt>
    <dgm:pt modelId="{114858D5-B9B9-44A6-AE20-7C0D01A014C6}" type="pres">
      <dgm:prSet presAssocID="{78FB55B6-84D5-43F9-B88A-6ACF9A8C19C3}" presName="rootComposite" presStyleCnt="0"/>
      <dgm:spPr/>
    </dgm:pt>
    <dgm:pt modelId="{D5C9A4E9-5601-4B4A-9723-9EF002B3BF9C}" type="pres">
      <dgm:prSet presAssocID="{78FB55B6-84D5-43F9-B88A-6ACF9A8C19C3}" presName="rootText" presStyleLbl="node2" presStyleIdx="1" presStyleCnt="8">
        <dgm:presLayoutVars>
          <dgm:chPref val="3"/>
        </dgm:presLayoutVars>
      </dgm:prSet>
      <dgm:spPr/>
    </dgm:pt>
    <dgm:pt modelId="{F28B8AEB-1756-4492-B7AB-3C622761F262}" type="pres">
      <dgm:prSet presAssocID="{78FB55B6-84D5-43F9-B88A-6ACF9A8C19C3}" presName="rootConnector" presStyleLbl="node2" presStyleIdx="1" presStyleCnt="8"/>
      <dgm:spPr/>
    </dgm:pt>
    <dgm:pt modelId="{8E9B8518-C2D4-462E-91EE-81D8306E862E}" type="pres">
      <dgm:prSet presAssocID="{78FB55B6-84D5-43F9-B88A-6ACF9A8C19C3}" presName="hierChild4" presStyleCnt="0"/>
      <dgm:spPr/>
    </dgm:pt>
    <dgm:pt modelId="{6BB671BE-4FDB-4054-94CF-1D871880235D}" type="pres">
      <dgm:prSet presAssocID="{7BA79B6F-A00B-41A2-A7C0-1AEA7FE8693E}" presName="Name37" presStyleLbl="parChTrans1D3" presStyleIdx="2" presStyleCnt="10"/>
      <dgm:spPr/>
    </dgm:pt>
    <dgm:pt modelId="{E8BA729E-EE21-4929-8F6A-D21965C9DFF2}" type="pres">
      <dgm:prSet presAssocID="{9BA8A2FE-ACC8-4E33-9376-54F43BED80FF}" presName="hierRoot2" presStyleCnt="0">
        <dgm:presLayoutVars>
          <dgm:hierBranch val="init"/>
        </dgm:presLayoutVars>
      </dgm:prSet>
      <dgm:spPr/>
    </dgm:pt>
    <dgm:pt modelId="{6AD4007E-0057-4261-BDA3-6E4281666A23}" type="pres">
      <dgm:prSet presAssocID="{9BA8A2FE-ACC8-4E33-9376-54F43BED80FF}" presName="rootComposite" presStyleCnt="0"/>
      <dgm:spPr/>
    </dgm:pt>
    <dgm:pt modelId="{788C1EAA-889E-44E7-A326-08EED0B764AE}" type="pres">
      <dgm:prSet presAssocID="{9BA8A2FE-ACC8-4E33-9376-54F43BED80FF}" presName="rootText" presStyleLbl="node3" presStyleIdx="2" presStyleCnt="10">
        <dgm:presLayoutVars>
          <dgm:chPref val="3"/>
        </dgm:presLayoutVars>
      </dgm:prSet>
      <dgm:spPr/>
    </dgm:pt>
    <dgm:pt modelId="{2FF5E316-BC99-42FA-B4C3-6FE6022B8758}" type="pres">
      <dgm:prSet presAssocID="{9BA8A2FE-ACC8-4E33-9376-54F43BED80FF}" presName="rootConnector" presStyleLbl="node3" presStyleIdx="2" presStyleCnt="10"/>
      <dgm:spPr/>
    </dgm:pt>
    <dgm:pt modelId="{5E9CD762-B62B-4B3B-A22F-C340B4FF7CDA}" type="pres">
      <dgm:prSet presAssocID="{9BA8A2FE-ACC8-4E33-9376-54F43BED80FF}" presName="hierChild4" presStyleCnt="0"/>
      <dgm:spPr/>
    </dgm:pt>
    <dgm:pt modelId="{69717676-9335-44E2-8E90-FD5424E19BD2}" type="pres">
      <dgm:prSet presAssocID="{059EFE7F-04E2-4931-9C29-75766B6D7F9E}" presName="Name37" presStyleLbl="parChTrans1D4" presStyleIdx="4" presStyleCnt="24"/>
      <dgm:spPr/>
    </dgm:pt>
    <dgm:pt modelId="{09CA298A-F1C9-454C-A1EF-3AE9360EA556}" type="pres">
      <dgm:prSet presAssocID="{D131827D-E411-41EE-8506-19AE0DFD1AB6}" presName="hierRoot2" presStyleCnt="0">
        <dgm:presLayoutVars>
          <dgm:hierBranch val="init"/>
        </dgm:presLayoutVars>
      </dgm:prSet>
      <dgm:spPr/>
    </dgm:pt>
    <dgm:pt modelId="{AEB201AB-B0DE-4990-A9AD-96F0BEE100B9}" type="pres">
      <dgm:prSet presAssocID="{D131827D-E411-41EE-8506-19AE0DFD1AB6}" presName="rootComposite" presStyleCnt="0"/>
      <dgm:spPr/>
    </dgm:pt>
    <dgm:pt modelId="{C56172CE-2BB9-4BBB-A20D-026DC0533BEC}" type="pres">
      <dgm:prSet presAssocID="{D131827D-E411-41EE-8506-19AE0DFD1AB6}" presName="rootText" presStyleLbl="node4" presStyleIdx="4" presStyleCnt="23">
        <dgm:presLayoutVars>
          <dgm:chPref val="3"/>
        </dgm:presLayoutVars>
      </dgm:prSet>
      <dgm:spPr/>
    </dgm:pt>
    <dgm:pt modelId="{F0A29A09-B981-49C2-A81A-36E31A073EB3}" type="pres">
      <dgm:prSet presAssocID="{D131827D-E411-41EE-8506-19AE0DFD1AB6}" presName="rootConnector" presStyleLbl="node4" presStyleIdx="4" presStyleCnt="23"/>
      <dgm:spPr/>
    </dgm:pt>
    <dgm:pt modelId="{6497AF64-0210-45AE-A33E-7393FADE8E5B}" type="pres">
      <dgm:prSet presAssocID="{D131827D-E411-41EE-8506-19AE0DFD1AB6}" presName="hierChild4" presStyleCnt="0"/>
      <dgm:spPr/>
    </dgm:pt>
    <dgm:pt modelId="{07CBAF41-339D-43C9-8FF5-DB36EF7C51A7}" type="pres">
      <dgm:prSet presAssocID="{D131827D-E411-41EE-8506-19AE0DFD1AB6}" presName="hierChild5" presStyleCnt="0"/>
      <dgm:spPr/>
    </dgm:pt>
    <dgm:pt modelId="{D1468409-8A6B-44A7-8359-57F697FFD4F5}" type="pres">
      <dgm:prSet presAssocID="{AAA053FD-1982-4AC7-A715-349C18635874}" presName="Name37" presStyleLbl="parChTrans1D4" presStyleIdx="5" presStyleCnt="24"/>
      <dgm:spPr/>
    </dgm:pt>
    <dgm:pt modelId="{2B2D158B-23BF-41A1-AD09-EC0DFEB9FFDE}" type="pres">
      <dgm:prSet presAssocID="{185C8899-F2A5-4185-8E06-68AE496C12EA}" presName="hierRoot2" presStyleCnt="0">
        <dgm:presLayoutVars>
          <dgm:hierBranch val="init"/>
        </dgm:presLayoutVars>
      </dgm:prSet>
      <dgm:spPr/>
    </dgm:pt>
    <dgm:pt modelId="{01B6D505-9D71-4FB6-B137-E0EE1EF982C0}" type="pres">
      <dgm:prSet presAssocID="{185C8899-F2A5-4185-8E06-68AE496C12EA}" presName="rootComposite" presStyleCnt="0"/>
      <dgm:spPr/>
    </dgm:pt>
    <dgm:pt modelId="{F933802E-BB09-4631-B2EB-D0AB93C3B8CE}" type="pres">
      <dgm:prSet presAssocID="{185C8899-F2A5-4185-8E06-68AE496C12EA}" presName="rootText" presStyleLbl="node4" presStyleIdx="5" presStyleCnt="23">
        <dgm:presLayoutVars>
          <dgm:chPref val="3"/>
        </dgm:presLayoutVars>
      </dgm:prSet>
      <dgm:spPr/>
    </dgm:pt>
    <dgm:pt modelId="{A600B6BF-1C87-4DE9-85A7-9667B6D3925A}" type="pres">
      <dgm:prSet presAssocID="{185C8899-F2A5-4185-8E06-68AE496C12EA}" presName="rootConnector" presStyleLbl="node4" presStyleIdx="5" presStyleCnt="23"/>
      <dgm:spPr/>
    </dgm:pt>
    <dgm:pt modelId="{C981281A-1876-450A-B0C5-390334DFBE29}" type="pres">
      <dgm:prSet presAssocID="{185C8899-F2A5-4185-8E06-68AE496C12EA}" presName="hierChild4" presStyleCnt="0"/>
      <dgm:spPr/>
    </dgm:pt>
    <dgm:pt modelId="{AA549F3C-71B3-4F9C-93B7-68B880C22B34}" type="pres">
      <dgm:prSet presAssocID="{185C8899-F2A5-4185-8E06-68AE496C12EA}" presName="hierChild5" presStyleCnt="0"/>
      <dgm:spPr/>
    </dgm:pt>
    <dgm:pt modelId="{481DB433-FC2B-498C-AEB3-8886433056CC}" type="pres">
      <dgm:prSet presAssocID="{A56CAD2D-00DC-4928-B91D-D94FD9EB3E84}" presName="Name37" presStyleLbl="parChTrans1D4" presStyleIdx="6" presStyleCnt="24"/>
      <dgm:spPr/>
    </dgm:pt>
    <dgm:pt modelId="{D4571604-566A-46ED-ABEC-EF9618C33342}" type="pres">
      <dgm:prSet presAssocID="{A20C0091-B387-4183-99A7-2D769071846C}" presName="hierRoot2" presStyleCnt="0">
        <dgm:presLayoutVars>
          <dgm:hierBranch val="init"/>
        </dgm:presLayoutVars>
      </dgm:prSet>
      <dgm:spPr/>
    </dgm:pt>
    <dgm:pt modelId="{65B0F6E1-F544-4313-8DDE-0E0F359C11B8}" type="pres">
      <dgm:prSet presAssocID="{A20C0091-B387-4183-99A7-2D769071846C}" presName="rootComposite" presStyleCnt="0"/>
      <dgm:spPr/>
    </dgm:pt>
    <dgm:pt modelId="{B08EDFA6-34AA-434C-B634-68E7EC7D7AE5}" type="pres">
      <dgm:prSet presAssocID="{A20C0091-B387-4183-99A7-2D769071846C}" presName="rootText" presStyleLbl="node4" presStyleIdx="6" presStyleCnt="23">
        <dgm:presLayoutVars>
          <dgm:chPref val="3"/>
        </dgm:presLayoutVars>
      </dgm:prSet>
      <dgm:spPr/>
    </dgm:pt>
    <dgm:pt modelId="{9CE01C33-383D-4407-9AAF-EB0E501E4E4A}" type="pres">
      <dgm:prSet presAssocID="{A20C0091-B387-4183-99A7-2D769071846C}" presName="rootConnector" presStyleLbl="node4" presStyleIdx="6" presStyleCnt="23"/>
      <dgm:spPr/>
    </dgm:pt>
    <dgm:pt modelId="{1CB9A748-5CA8-4B9B-9F4D-AF79A8291715}" type="pres">
      <dgm:prSet presAssocID="{A20C0091-B387-4183-99A7-2D769071846C}" presName="hierChild4" presStyleCnt="0"/>
      <dgm:spPr/>
    </dgm:pt>
    <dgm:pt modelId="{8D97792D-7338-453D-A5F4-A96E3B6A5402}" type="pres">
      <dgm:prSet presAssocID="{A20C0091-B387-4183-99A7-2D769071846C}" presName="hierChild5" presStyleCnt="0"/>
      <dgm:spPr/>
    </dgm:pt>
    <dgm:pt modelId="{7A3178ED-469D-4C9B-A4BF-FC32478538B9}" type="pres">
      <dgm:prSet presAssocID="{9BA8A2FE-ACC8-4E33-9376-54F43BED80FF}" presName="hierChild5" presStyleCnt="0"/>
      <dgm:spPr/>
    </dgm:pt>
    <dgm:pt modelId="{68B75D88-6EB4-4C60-BB56-649F03C90C1D}" type="pres">
      <dgm:prSet presAssocID="{78FB55B6-84D5-43F9-B88A-6ACF9A8C19C3}" presName="hierChild5" presStyleCnt="0"/>
      <dgm:spPr/>
    </dgm:pt>
    <dgm:pt modelId="{F2D47F88-FFF4-42F1-B0E3-051244F275BF}" type="pres">
      <dgm:prSet presAssocID="{935BEDF0-2F4D-49B5-910C-098FEFF8E1BE}" presName="Name37" presStyleLbl="parChTrans1D2" presStyleIdx="2" presStyleCnt="8"/>
      <dgm:spPr/>
    </dgm:pt>
    <dgm:pt modelId="{CCA399BA-FF6B-48AE-997E-870ACBD6445C}" type="pres">
      <dgm:prSet presAssocID="{6A4F3640-73D9-46F8-A101-88FFA492853E}" presName="hierRoot2" presStyleCnt="0">
        <dgm:presLayoutVars>
          <dgm:hierBranch val="init"/>
        </dgm:presLayoutVars>
      </dgm:prSet>
      <dgm:spPr/>
    </dgm:pt>
    <dgm:pt modelId="{56C8D664-6E32-4F90-8C92-094343D22D9D}" type="pres">
      <dgm:prSet presAssocID="{6A4F3640-73D9-46F8-A101-88FFA492853E}" presName="rootComposite" presStyleCnt="0"/>
      <dgm:spPr/>
    </dgm:pt>
    <dgm:pt modelId="{23A59033-F63C-4410-BE8B-CADEAF4F9000}" type="pres">
      <dgm:prSet presAssocID="{6A4F3640-73D9-46F8-A101-88FFA492853E}" presName="rootText" presStyleLbl="node2" presStyleIdx="2" presStyleCnt="8">
        <dgm:presLayoutVars>
          <dgm:chPref val="3"/>
        </dgm:presLayoutVars>
      </dgm:prSet>
      <dgm:spPr/>
    </dgm:pt>
    <dgm:pt modelId="{04189CC3-5002-438F-9CD5-1D46F0814893}" type="pres">
      <dgm:prSet presAssocID="{6A4F3640-73D9-46F8-A101-88FFA492853E}" presName="rootConnector" presStyleLbl="node2" presStyleIdx="2" presStyleCnt="8"/>
      <dgm:spPr/>
    </dgm:pt>
    <dgm:pt modelId="{2654CFFA-26D8-444A-8DF8-55DB2F5612B9}" type="pres">
      <dgm:prSet presAssocID="{6A4F3640-73D9-46F8-A101-88FFA492853E}" presName="hierChild4" presStyleCnt="0"/>
      <dgm:spPr/>
    </dgm:pt>
    <dgm:pt modelId="{7A169ECD-4C5E-47A7-A33E-B55B8FD5BB63}" type="pres">
      <dgm:prSet presAssocID="{1B6D446A-F8AD-478B-8023-CAC4A6061D9C}" presName="Name37" presStyleLbl="parChTrans1D3" presStyleIdx="3" presStyleCnt="10"/>
      <dgm:spPr/>
    </dgm:pt>
    <dgm:pt modelId="{3899302B-B3D1-459D-BC2A-6691DBC334C5}" type="pres">
      <dgm:prSet presAssocID="{D919840F-68F7-4204-A893-F7BED275906B}" presName="hierRoot2" presStyleCnt="0">
        <dgm:presLayoutVars>
          <dgm:hierBranch val="init"/>
        </dgm:presLayoutVars>
      </dgm:prSet>
      <dgm:spPr/>
    </dgm:pt>
    <dgm:pt modelId="{87A52E2B-8C4B-4EE4-8DF5-0E00EE23A0A8}" type="pres">
      <dgm:prSet presAssocID="{D919840F-68F7-4204-A893-F7BED275906B}" presName="rootComposite" presStyleCnt="0"/>
      <dgm:spPr/>
    </dgm:pt>
    <dgm:pt modelId="{3001503D-B87F-40F6-B94F-3AE3A36303D6}" type="pres">
      <dgm:prSet presAssocID="{D919840F-68F7-4204-A893-F7BED275906B}" presName="rootText" presStyleLbl="node3" presStyleIdx="3" presStyleCnt="10">
        <dgm:presLayoutVars>
          <dgm:chPref val="3"/>
        </dgm:presLayoutVars>
      </dgm:prSet>
      <dgm:spPr/>
    </dgm:pt>
    <dgm:pt modelId="{C69C8814-2859-4EDD-8BEF-F8A0DC8CEB1D}" type="pres">
      <dgm:prSet presAssocID="{D919840F-68F7-4204-A893-F7BED275906B}" presName="rootConnector" presStyleLbl="node3" presStyleIdx="3" presStyleCnt="10"/>
      <dgm:spPr/>
    </dgm:pt>
    <dgm:pt modelId="{43077AE1-A4D7-4566-92D7-479B77B42A3D}" type="pres">
      <dgm:prSet presAssocID="{D919840F-68F7-4204-A893-F7BED275906B}" presName="hierChild4" presStyleCnt="0"/>
      <dgm:spPr/>
    </dgm:pt>
    <dgm:pt modelId="{30FDFC02-BD12-4A08-BF6B-A1D2EE599072}" type="pres">
      <dgm:prSet presAssocID="{E9DA0632-0FF8-45E6-B7EC-703AB4E578E0}" presName="Name37" presStyleLbl="parChTrans1D4" presStyleIdx="7" presStyleCnt="24"/>
      <dgm:spPr/>
    </dgm:pt>
    <dgm:pt modelId="{EFE16D46-6FFF-494E-896F-CD42DCEEA610}" type="pres">
      <dgm:prSet presAssocID="{AB5C7D49-0907-4305-839A-A26A5A555524}" presName="hierRoot2" presStyleCnt="0">
        <dgm:presLayoutVars>
          <dgm:hierBranch val="init"/>
        </dgm:presLayoutVars>
      </dgm:prSet>
      <dgm:spPr/>
    </dgm:pt>
    <dgm:pt modelId="{6E09F389-792F-4FDF-B78A-16FD236B5736}" type="pres">
      <dgm:prSet presAssocID="{AB5C7D49-0907-4305-839A-A26A5A555524}" presName="rootComposite" presStyleCnt="0"/>
      <dgm:spPr/>
    </dgm:pt>
    <dgm:pt modelId="{58142CF9-88FC-4717-881A-626EE6BCD1CD}" type="pres">
      <dgm:prSet presAssocID="{AB5C7D49-0907-4305-839A-A26A5A555524}" presName="rootText" presStyleLbl="node4" presStyleIdx="7" presStyleCnt="23">
        <dgm:presLayoutVars>
          <dgm:chPref val="3"/>
        </dgm:presLayoutVars>
      </dgm:prSet>
      <dgm:spPr/>
    </dgm:pt>
    <dgm:pt modelId="{1AE2092E-F22B-4154-A2E5-4AAE5014C585}" type="pres">
      <dgm:prSet presAssocID="{AB5C7D49-0907-4305-839A-A26A5A555524}" presName="rootConnector" presStyleLbl="node4" presStyleIdx="7" presStyleCnt="23"/>
      <dgm:spPr/>
    </dgm:pt>
    <dgm:pt modelId="{40B11484-B777-492D-894A-FB4E42A83514}" type="pres">
      <dgm:prSet presAssocID="{AB5C7D49-0907-4305-839A-A26A5A555524}" presName="hierChild4" presStyleCnt="0"/>
      <dgm:spPr/>
    </dgm:pt>
    <dgm:pt modelId="{B4D3F59A-6EE0-4A57-816F-A6731F59E97E}" type="pres">
      <dgm:prSet presAssocID="{AB5C7D49-0907-4305-839A-A26A5A555524}" presName="hierChild5" presStyleCnt="0"/>
      <dgm:spPr/>
    </dgm:pt>
    <dgm:pt modelId="{31985995-F63D-4994-A025-05F2CC1151A7}" type="pres">
      <dgm:prSet presAssocID="{458F6A14-06D6-4A6C-BC6A-2467E3DC22CE}" presName="Name37" presStyleLbl="parChTrans1D4" presStyleIdx="8" presStyleCnt="24"/>
      <dgm:spPr/>
    </dgm:pt>
    <dgm:pt modelId="{5AF7FC80-B92F-47FA-98B0-89D65954E6CD}" type="pres">
      <dgm:prSet presAssocID="{7E0B5E40-09EF-41F5-AAD2-1CCEE725BECF}" presName="hierRoot2" presStyleCnt="0">
        <dgm:presLayoutVars>
          <dgm:hierBranch val="init"/>
        </dgm:presLayoutVars>
      </dgm:prSet>
      <dgm:spPr/>
    </dgm:pt>
    <dgm:pt modelId="{C9D77B4C-79DD-42E9-AD38-A545F1E8F053}" type="pres">
      <dgm:prSet presAssocID="{7E0B5E40-09EF-41F5-AAD2-1CCEE725BECF}" presName="rootComposite" presStyleCnt="0"/>
      <dgm:spPr/>
    </dgm:pt>
    <dgm:pt modelId="{F5267C6F-8420-4B9A-A1A7-1EC6FA2AEFB0}" type="pres">
      <dgm:prSet presAssocID="{7E0B5E40-09EF-41F5-AAD2-1CCEE725BECF}" presName="rootText" presStyleLbl="node4" presStyleIdx="8" presStyleCnt="23">
        <dgm:presLayoutVars>
          <dgm:chPref val="3"/>
        </dgm:presLayoutVars>
      </dgm:prSet>
      <dgm:spPr/>
    </dgm:pt>
    <dgm:pt modelId="{086EA2E6-000D-4AC4-A874-93F1323BDD18}" type="pres">
      <dgm:prSet presAssocID="{7E0B5E40-09EF-41F5-AAD2-1CCEE725BECF}" presName="rootConnector" presStyleLbl="node4" presStyleIdx="8" presStyleCnt="23"/>
      <dgm:spPr/>
    </dgm:pt>
    <dgm:pt modelId="{E02CF848-8371-4693-8F44-345C07A65A89}" type="pres">
      <dgm:prSet presAssocID="{7E0B5E40-09EF-41F5-AAD2-1CCEE725BECF}" presName="hierChild4" presStyleCnt="0"/>
      <dgm:spPr/>
    </dgm:pt>
    <dgm:pt modelId="{885A5818-B0BC-4330-80FB-E2C5149F87F7}" type="pres">
      <dgm:prSet presAssocID="{7E0B5E40-09EF-41F5-AAD2-1CCEE725BECF}" presName="hierChild5" presStyleCnt="0"/>
      <dgm:spPr/>
    </dgm:pt>
    <dgm:pt modelId="{95883342-B8E4-4688-A71F-E2ADB8CD1DC5}" type="pres">
      <dgm:prSet presAssocID="{3A38FA5E-C331-45E4-940E-2A98648F9306}" presName="Name37" presStyleLbl="parChTrans1D4" presStyleIdx="9" presStyleCnt="24"/>
      <dgm:spPr/>
    </dgm:pt>
    <dgm:pt modelId="{1BE8DE2B-B1B6-4468-9ECF-EFB5832EED28}" type="pres">
      <dgm:prSet presAssocID="{AC02344F-50CB-4F73-9E03-C8E6F83E708F}" presName="hierRoot2" presStyleCnt="0">
        <dgm:presLayoutVars>
          <dgm:hierBranch val="init"/>
        </dgm:presLayoutVars>
      </dgm:prSet>
      <dgm:spPr/>
    </dgm:pt>
    <dgm:pt modelId="{EC212B3D-E8C5-4624-8714-1951EBB9C29D}" type="pres">
      <dgm:prSet presAssocID="{AC02344F-50CB-4F73-9E03-C8E6F83E708F}" presName="rootComposite" presStyleCnt="0"/>
      <dgm:spPr/>
    </dgm:pt>
    <dgm:pt modelId="{D7C0BC87-7F9E-4557-9A6F-755A620BD4AC}" type="pres">
      <dgm:prSet presAssocID="{AC02344F-50CB-4F73-9E03-C8E6F83E708F}" presName="rootText" presStyleLbl="node4" presStyleIdx="9" presStyleCnt="23">
        <dgm:presLayoutVars>
          <dgm:chPref val="3"/>
        </dgm:presLayoutVars>
      </dgm:prSet>
      <dgm:spPr/>
    </dgm:pt>
    <dgm:pt modelId="{735D5DE3-1AF7-40AE-9DA0-521AF3EF79CB}" type="pres">
      <dgm:prSet presAssocID="{AC02344F-50CB-4F73-9E03-C8E6F83E708F}" presName="rootConnector" presStyleLbl="node4" presStyleIdx="9" presStyleCnt="23"/>
      <dgm:spPr/>
    </dgm:pt>
    <dgm:pt modelId="{6CC5966A-B1CC-41B4-908C-EF0C14FE4C75}" type="pres">
      <dgm:prSet presAssocID="{AC02344F-50CB-4F73-9E03-C8E6F83E708F}" presName="hierChild4" presStyleCnt="0"/>
      <dgm:spPr/>
    </dgm:pt>
    <dgm:pt modelId="{D2A6203D-7AAF-4603-87A2-3F702A2F26B9}" type="pres">
      <dgm:prSet presAssocID="{AC02344F-50CB-4F73-9E03-C8E6F83E708F}" presName="hierChild5" presStyleCnt="0"/>
      <dgm:spPr/>
    </dgm:pt>
    <dgm:pt modelId="{9F79FA2E-B53E-4D7D-A62B-699E28919508}" type="pres">
      <dgm:prSet presAssocID="{D919840F-68F7-4204-A893-F7BED275906B}" presName="hierChild5" presStyleCnt="0"/>
      <dgm:spPr/>
    </dgm:pt>
    <dgm:pt modelId="{953A50EB-B998-4A8E-A9CC-F897EC177782}" type="pres">
      <dgm:prSet presAssocID="{FDD21B9E-5A4F-4598-B0B8-668A7BCAB0F9}" presName="Name37" presStyleLbl="parChTrans1D3" presStyleIdx="4" presStyleCnt="10"/>
      <dgm:spPr/>
    </dgm:pt>
    <dgm:pt modelId="{A5D9F2AF-6AD2-469F-8073-22F37F442EC0}" type="pres">
      <dgm:prSet presAssocID="{7849EB6C-0AA2-4925-92C0-7DDCBDE2FF0B}" presName="hierRoot2" presStyleCnt="0">
        <dgm:presLayoutVars>
          <dgm:hierBranch val="init"/>
        </dgm:presLayoutVars>
      </dgm:prSet>
      <dgm:spPr/>
    </dgm:pt>
    <dgm:pt modelId="{3B8C8471-35E4-4956-A57F-C325B4210C8A}" type="pres">
      <dgm:prSet presAssocID="{7849EB6C-0AA2-4925-92C0-7DDCBDE2FF0B}" presName="rootComposite" presStyleCnt="0"/>
      <dgm:spPr/>
    </dgm:pt>
    <dgm:pt modelId="{656301C5-72B0-441D-A543-CCADF62312BB}" type="pres">
      <dgm:prSet presAssocID="{7849EB6C-0AA2-4925-92C0-7DDCBDE2FF0B}" presName="rootText" presStyleLbl="node3" presStyleIdx="4" presStyleCnt="10">
        <dgm:presLayoutVars>
          <dgm:chPref val="3"/>
        </dgm:presLayoutVars>
      </dgm:prSet>
      <dgm:spPr/>
    </dgm:pt>
    <dgm:pt modelId="{1245683A-9AE8-45C6-907F-B77D2BFF53A7}" type="pres">
      <dgm:prSet presAssocID="{7849EB6C-0AA2-4925-92C0-7DDCBDE2FF0B}" presName="rootConnector" presStyleLbl="node3" presStyleIdx="4" presStyleCnt="10"/>
      <dgm:spPr/>
    </dgm:pt>
    <dgm:pt modelId="{9DBE325D-5342-4BA5-8739-39F892D1CD69}" type="pres">
      <dgm:prSet presAssocID="{7849EB6C-0AA2-4925-92C0-7DDCBDE2FF0B}" presName="hierChild4" presStyleCnt="0"/>
      <dgm:spPr/>
    </dgm:pt>
    <dgm:pt modelId="{2CF19955-C83F-4A36-844E-1384DFC4B628}" type="pres">
      <dgm:prSet presAssocID="{89E5A59C-A22C-40E9-B0F9-B683F9BA7358}" presName="Name37" presStyleLbl="parChTrans1D4" presStyleIdx="10" presStyleCnt="24"/>
      <dgm:spPr/>
    </dgm:pt>
    <dgm:pt modelId="{9B86C4AA-2A29-4542-8916-924D912DD803}" type="pres">
      <dgm:prSet presAssocID="{BBDE34E5-B0FE-4509-8E28-9568ECBA82D8}" presName="hierRoot2" presStyleCnt="0">
        <dgm:presLayoutVars>
          <dgm:hierBranch val="init"/>
        </dgm:presLayoutVars>
      </dgm:prSet>
      <dgm:spPr/>
    </dgm:pt>
    <dgm:pt modelId="{B4840689-8C52-4B69-B209-999AE6780A1C}" type="pres">
      <dgm:prSet presAssocID="{BBDE34E5-B0FE-4509-8E28-9568ECBA82D8}" presName="rootComposite" presStyleCnt="0"/>
      <dgm:spPr/>
    </dgm:pt>
    <dgm:pt modelId="{2624C6A4-86E4-4C10-87F1-876FF7722A33}" type="pres">
      <dgm:prSet presAssocID="{BBDE34E5-B0FE-4509-8E28-9568ECBA82D8}" presName="rootText" presStyleLbl="node4" presStyleIdx="10" presStyleCnt="23">
        <dgm:presLayoutVars>
          <dgm:chPref val="3"/>
        </dgm:presLayoutVars>
      </dgm:prSet>
      <dgm:spPr/>
    </dgm:pt>
    <dgm:pt modelId="{BB6121D7-F0E3-4AA6-92CD-483E47B5D2EA}" type="pres">
      <dgm:prSet presAssocID="{BBDE34E5-B0FE-4509-8E28-9568ECBA82D8}" presName="rootConnector" presStyleLbl="node4" presStyleIdx="10" presStyleCnt="23"/>
      <dgm:spPr/>
    </dgm:pt>
    <dgm:pt modelId="{4F578C50-FDE7-4394-8B38-B7AB19428AE6}" type="pres">
      <dgm:prSet presAssocID="{BBDE34E5-B0FE-4509-8E28-9568ECBA82D8}" presName="hierChild4" presStyleCnt="0"/>
      <dgm:spPr/>
    </dgm:pt>
    <dgm:pt modelId="{91F6DEEA-A2EE-4A1F-AB84-345C5E524D00}" type="pres">
      <dgm:prSet presAssocID="{BBDE34E5-B0FE-4509-8E28-9568ECBA82D8}" presName="hierChild5" presStyleCnt="0"/>
      <dgm:spPr/>
    </dgm:pt>
    <dgm:pt modelId="{C13A0554-8AA9-4A9A-8876-C335EC8A3207}" type="pres">
      <dgm:prSet presAssocID="{6E5A047A-25B1-43AC-8F5D-8A4E1CAD56D5}" presName="Name37" presStyleLbl="parChTrans1D4" presStyleIdx="11" presStyleCnt="24"/>
      <dgm:spPr/>
    </dgm:pt>
    <dgm:pt modelId="{4D77C56B-D2D5-4F6A-A63E-11DA8299F9A1}" type="pres">
      <dgm:prSet presAssocID="{8DFE351B-8429-4D4B-8A09-533832B887BC}" presName="hierRoot2" presStyleCnt="0">
        <dgm:presLayoutVars>
          <dgm:hierBranch val="init"/>
        </dgm:presLayoutVars>
      </dgm:prSet>
      <dgm:spPr/>
    </dgm:pt>
    <dgm:pt modelId="{211FA77C-379D-41FC-B76A-23E83AD9D88D}" type="pres">
      <dgm:prSet presAssocID="{8DFE351B-8429-4D4B-8A09-533832B887BC}" presName="rootComposite" presStyleCnt="0"/>
      <dgm:spPr/>
    </dgm:pt>
    <dgm:pt modelId="{CF8D0BD6-F484-4C43-B577-E70044F95570}" type="pres">
      <dgm:prSet presAssocID="{8DFE351B-8429-4D4B-8A09-533832B887BC}" presName="rootText" presStyleLbl="node4" presStyleIdx="11" presStyleCnt="23">
        <dgm:presLayoutVars>
          <dgm:chPref val="3"/>
        </dgm:presLayoutVars>
      </dgm:prSet>
      <dgm:spPr/>
    </dgm:pt>
    <dgm:pt modelId="{C723FE62-0887-44C0-9409-07974B018EEC}" type="pres">
      <dgm:prSet presAssocID="{8DFE351B-8429-4D4B-8A09-533832B887BC}" presName="rootConnector" presStyleLbl="node4" presStyleIdx="11" presStyleCnt="23"/>
      <dgm:spPr/>
    </dgm:pt>
    <dgm:pt modelId="{EE8D2D2E-43DE-4740-B07C-7DA44EEDCEAC}" type="pres">
      <dgm:prSet presAssocID="{8DFE351B-8429-4D4B-8A09-533832B887BC}" presName="hierChild4" presStyleCnt="0"/>
      <dgm:spPr/>
    </dgm:pt>
    <dgm:pt modelId="{BF6B6734-ED7D-4BEB-A931-2D93D5957ED7}" type="pres">
      <dgm:prSet presAssocID="{8DFE351B-8429-4D4B-8A09-533832B887BC}" presName="hierChild5" presStyleCnt="0"/>
      <dgm:spPr/>
    </dgm:pt>
    <dgm:pt modelId="{B33ABDDA-17F7-481A-8A35-562A7EA620D2}" type="pres">
      <dgm:prSet presAssocID="{1304FFF2-C33E-46CA-B0BF-D0F0E55B383B}" presName="Name37" presStyleLbl="parChTrans1D4" presStyleIdx="12" presStyleCnt="24"/>
      <dgm:spPr/>
    </dgm:pt>
    <dgm:pt modelId="{5C394BEE-00C5-4CDF-93F5-B8E4098715AE}" type="pres">
      <dgm:prSet presAssocID="{21E10CDB-8C53-4EAD-AC66-737526DEA44E}" presName="hierRoot2" presStyleCnt="0">
        <dgm:presLayoutVars>
          <dgm:hierBranch val="init"/>
        </dgm:presLayoutVars>
      </dgm:prSet>
      <dgm:spPr/>
    </dgm:pt>
    <dgm:pt modelId="{1750B154-4CD2-4228-B56E-8087564B9C48}" type="pres">
      <dgm:prSet presAssocID="{21E10CDB-8C53-4EAD-AC66-737526DEA44E}" presName="rootComposite" presStyleCnt="0"/>
      <dgm:spPr/>
    </dgm:pt>
    <dgm:pt modelId="{2B17AA7D-880C-476D-ABBD-4427AAE3BF66}" type="pres">
      <dgm:prSet presAssocID="{21E10CDB-8C53-4EAD-AC66-737526DEA44E}" presName="rootText" presStyleLbl="node4" presStyleIdx="12" presStyleCnt="23">
        <dgm:presLayoutVars>
          <dgm:chPref val="3"/>
        </dgm:presLayoutVars>
      </dgm:prSet>
      <dgm:spPr/>
    </dgm:pt>
    <dgm:pt modelId="{213F6640-2227-4F82-A6E2-60315265BAFF}" type="pres">
      <dgm:prSet presAssocID="{21E10CDB-8C53-4EAD-AC66-737526DEA44E}" presName="rootConnector" presStyleLbl="node4" presStyleIdx="12" presStyleCnt="23"/>
      <dgm:spPr/>
    </dgm:pt>
    <dgm:pt modelId="{BF5A094F-533E-467C-8767-053857670AC3}" type="pres">
      <dgm:prSet presAssocID="{21E10CDB-8C53-4EAD-AC66-737526DEA44E}" presName="hierChild4" presStyleCnt="0"/>
      <dgm:spPr/>
    </dgm:pt>
    <dgm:pt modelId="{D1F4F914-2223-4697-A403-C2297DCC0A9F}" type="pres">
      <dgm:prSet presAssocID="{21E10CDB-8C53-4EAD-AC66-737526DEA44E}" presName="hierChild5" presStyleCnt="0"/>
      <dgm:spPr/>
    </dgm:pt>
    <dgm:pt modelId="{CD7E58E4-1C46-4C67-97FE-10604758BC0F}" type="pres">
      <dgm:prSet presAssocID="{7849EB6C-0AA2-4925-92C0-7DDCBDE2FF0B}" presName="hierChild5" presStyleCnt="0"/>
      <dgm:spPr/>
    </dgm:pt>
    <dgm:pt modelId="{C24D1E9F-36A1-44E3-80BA-FF670F67A6AD}" type="pres">
      <dgm:prSet presAssocID="{6A4F3640-73D9-46F8-A101-88FFA492853E}" presName="hierChild5" presStyleCnt="0"/>
      <dgm:spPr/>
    </dgm:pt>
    <dgm:pt modelId="{C249E3DB-5CC1-4499-AD1C-C35259A34CF3}" type="pres">
      <dgm:prSet presAssocID="{5360411D-2466-4CA3-9DC8-D21ABDB95DFA}" presName="Name37" presStyleLbl="parChTrans1D2" presStyleIdx="3" presStyleCnt="8"/>
      <dgm:spPr/>
    </dgm:pt>
    <dgm:pt modelId="{A2409388-3DE8-4297-AA92-01C000953BFF}" type="pres">
      <dgm:prSet presAssocID="{F6AE7A36-50E8-4A22-B421-FF1380F0CA1A}" presName="hierRoot2" presStyleCnt="0">
        <dgm:presLayoutVars>
          <dgm:hierBranch val="init"/>
        </dgm:presLayoutVars>
      </dgm:prSet>
      <dgm:spPr/>
    </dgm:pt>
    <dgm:pt modelId="{820A1851-92FA-40E9-874E-89542E0CBB75}" type="pres">
      <dgm:prSet presAssocID="{F6AE7A36-50E8-4A22-B421-FF1380F0CA1A}" presName="rootComposite" presStyleCnt="0"/>
      <dgm:spPr/>
    </dgm:pt>
    <dgm:pt modelId="{9FB4A959-2645-4D44-8A1E-C624B14B7B91}" type="pres">
      <dgm:prSet presAssocID="{F6AE7A36-50E8-4A22-B421-FF1380F0CA1A}" presName="rootText" presStyleLbl="node2" presStyleIdx="3" presStyleCnt="8">
        <dgm:presLayoutVars>
          <dgm:chPref val="3"/>
        </dgm:presLayoutVars>
      </dgm:prSet>
      <dgm:spPr/>
    </dgm:pt>
    <dgm:pt modelId="{15AEB77A-7524-4821-A7C7-2BA16F7D3C7B}" type="pres">
      <dgm:prSet presAssocID="{F6AE7A36-50E8-4A22-B421-FF1380F0CA1A}" presName="rootConnector" presStyleLbl="node2" presStyleIdx="3" presStyleCnt="8"/>
      <dgm:spPr/>
    </dgm:pt>
    <dgm:pt modelId="{D0D37293-DBD4-42F5-A9F8-FCAF99166BA6}" type="pres">
      <dgm:prSet presAssocID="{F6AE7A36-50E8-4A22-B421-FF1380F0CA1A}" presName="hierChild4" presStyleCnt="0"/>
      <dgm:spPr/>
    </dgm:pt>
    <dgm:pt modelId="{A5C02D37-7F35-4500-8798-961CDF036A7C}" type="pres">
      <dgm:prSet presAssocID="{2A1AA7A0-4343-42D1-8546-E5EAF9E7D327}" presName="Name37" presStyleLbl="parChTrans1D3" presStyleIdx="5" presStyleCnt="10"/>
      <dgm:spPr/>
    </dgm:pt>
    <dgm:pt modelId="{8CE71FD9-7298-4F8E-B299-098C1A364092}" type="pres">
      <dgm:prSet presAssocID="{8F671552-AC98-4C8C-82AD-805D5DE4CB15}" presName="hierRoot2" presStyleCnt="0">
        <dgm:presLayoutVars>
          <dgm:hierBranch val="init"/>
        </dgm:presLayoutVars>
      </dgm:prSet>
      <dgm:spPr/>
    </dgm:pt>
    <dgm:pt modelId="{2A2E31BA-A860-40D2-8C75-0DB5A392540A}" type="pres">
      <dgm:prSet presAssocID="{8F671552-AC98-4C8C-82AD-805D5DE4CB15}" presName="rootComposite" presStyleCnt="0"/>
      <dgm:spPr/>
    </dgm:pt>
    <dgm:pt modelId="{85318B98-C9BD-46AB-9899-57F709449795}" type="pres">
      <dgm:prSet presAssocID="{8F671552-AC98-4C8C-82AD-805D5DE4CB15}" presName="rootText" presStyleLbl="node3" presStyleIdx="5" presStyleCnt="10">
        <dgm:presLayoutVars>
          <dgm:chPref val="3"/>
        </dgm:presLayoutVars>
      </dgm:prSet>
      <dgm:spPr/>
    </dgm:pt>
    <dgm:pt modelId="{0502169E-B4CB-45DC-B5D1-CE8C56A418E5}" type="pres">
      <dgm:prSet presAssocID="{8F671552-AC98-4C8C-82AD-805D5DE4CB15}" presName="rootConnector" presStyleLbl="node3" presStyleIdx="5" presStyleCnt="10"/>
      <dgm:spPr/>
    </dgm:pt>
    <dgm:pt modelId="{6DE56A3D-F094-4391-9486-70ED5BFE4E31}" type="pres">
      <dgm:prSet presAssocID="{8F671552-AC98-4C8C-82AD-805D5DE4CB15}" presName="hierChild4" presStyleCnt="0"/>
      <dgm:spPr/>
    </dgm:pt>
    <dgm:pt modelId="{C8F473F2-0493-4DC2-944D-714665505993}" type="pres">
      <dgm:prSet presAssocID="{77FC049F-8E14-4421-AB03-C0CF658A98AD}" presName="Name37" presStyleLbl="parChTrans1D4" presStyleIdx="13" presStyleCnt="24"/>
      <dgm:spPr/>
    </dgm:pt>
    <dgm:pt modelId="{5FD3EBCF-EFA0-4AC1-A27D-1EFE99D30AB0}" type="pres">
      <dgm:prSet presAssocID="{5B31D565-3E84-4D9E-83B2-CBDD38B3DCEA}" presName="hierRoot2" presStyleCnt="0">
        <dgm:presLayoutVars>
          <dgm:hierBranch val="init"/>
        </dgm:presLayoutVars>
      </dgm:prSet>
      <dgm:spPr/>
    </dgm:pt>
    <dgm:pt modelId="{574986AA-1615-42CF-A760-24D65AC5C998}" type="pres">
      <dgm:prSet presAssocID="{5B31D565-3E84-4D9E-83B2-CBDD38B3DCEA}" presName="rootComposite" presStyleCnt="0"/>
      <dgm:spPr/>
    </dgm:pt>
    <dgm:pt modelId="{908B0564-B6B9-4427-8572-76B47BC10C12}" type="pres">
      <dgm:prSet presAssocID="{5B31D565-3E84-4D9E-83B2-CBDD38B3DCEA}" presName="rootText" presStyleLbl="node4" presStyleIdx="13" presStyleCnt="23">
        <dgm:presLayoutVars>
          <dgm:chPref val="3"/>
        </dgm:presLayoutVars>
      </dgm:prSet>
      <dgm:spPr/>
    </dgm:pt>
    <dgm:pt modelId="{1A2C91D5-B611-4F86-AD50-BCA529B1FE0B}" type="pres">
      <dgm:prSet presAssocID="{5B31D565-3E84-4D9E-83B2-CBDD38B3DCEA}" presName="rootConnector" presStyleLbl="node4" presStyleIdx="13" presStyleCnt="23"/>
      <dgm:spPr/>
    </dgm:pt>
    <dgm:pt modelId="{867B7BF8-5ED5-4BF5-BE40-AF75953E8EC6}" type="pres">
      <dgm:prSet presAssocID="{5B31D565-3E84-4D9E-83B2-CBDD38B3DCEA}" presName="hierChild4" presStyleCnt="0"/>
      <dgm:spPr/>
    </dgm:pt>
    <dgm:pt modelId="{2AE3D95D-3137-4CE3-832C-910623C678E7}" type="pres">
      <dgm:prSet presAssocID="{5B31D565-3E84-4D9E-83B2-CBDD38B3DCEA}" presName="hierChild5" presStyleCnt="0"/>
      <dgm:spPr/>
    </dgm:pt>
    <dgm:pt modelId="{5C61C040-7921-4D6B-BC73-E45023AFDF7D}" type="pres">
      <dgm:prSet presAssocID="{46C8EE88-81D0-44F9-9935-815A5B852E12}" presName="Name37" presStyleLbl="parChTrans1D4" presStyleIdx="14" presStyleCnt="24"/>
      <dgm:spPr/>
    </dgm:pt>
    <dgm:pt modelId="{3714B783-6F47-4F13-82F3-DCF317E93BF3}" type="pres">
      <dgm:prSet presAssocID="{A203CBA4-45B1-4B50-A6C8-72107A46033D}" presName="hierRoot2" presStyleCnt="0">
        <dgm:presLayoutVars>
          <dgm:hierBranch val="init"/>
        </dgm:presLayoutVars>
      </dgm:prSet>
      <dgm:spPr/>
    </dgm:pt>
    <dgm:pt modelId="{C81BC873-B131-42D7-B1FB-CD49B3961EA8}" type="pres">
      <dgm:prSet presAssocID="{A203CBA4-45B1-4B50-A6C8-72107A46033D}" presName="rootComposite" presStyleCnt="0"/>
      <dgm:spPr/>
    </dgm:pt>
    <dgm:pt modelId="{7D9C5CFB-9FB9-4F79-8345-029DFF883111}" type="pres">
      <dgm:prSet presAssocID="{A203CBA4-45B1-4B50-A6C8-72107A46033D}" presName="rootText" presStyleLbl="node4" presStyleIdx="14" presStyleCnt="23">
        <dgm:presLayoutVars>
          <dgm:chPref val="3"/>
        </dgm:presLayoutVars>
      </dgm:prSet>
      <dgm:spPr/>
    </dgm:pt>
    <dgm:pt modelId="{D2DD2FD5-3291-4790-948F-D65416D15791}" type="pres">
      <dgm:prSet presAssocID="{A203CBA4-45B1-4B50-A6C8-72107A46033D}" presName="rootConnector" presStyleLbl="node4" presStyleIdx="14" presStyleCnt="23"/>
      <dgm:spPr/>
    </dgm:pt>
    <dgm:pt modelId="{8D6CCCC0-6549-45B0-A8F4-682F656A30AC}" type="pres">
      <dgm:prSet presAssocID="{A203CBA4-45B1-4B50-A6C8-72107A46033D}" presName="hierChild4" presStyleCnt="0"/>
      <dgm:spPr/>
    </dgm:pt>
    <dgm:pt modelId="{879B51F2-38AC-4719-85D7-3F220E04BEEE}" type="pres">
      <dgm:prSet presAssocID="{A203CBA4-45B1-4B50-A6C8-72107A46033D}" presName="hierChild5" presStyleCnt="0"/>
      <dgm:spPr/>
    </dgm:pt>
    <dgm:pt modelId="{72CBEF57-2EA8-4251-885E-E35B22500317}" type="pres">
      <dgm:prSet presAssocID="{8F671552-AC98-4C8C-82AD-805D5DE4CB15}" presName="hierChild5" presStyleCnt="0"/>
      <dgm:spPr/>
    </dgm:pt>
    <dgm:pt modelId="{DCE8BBEC-D560-46E6-9FD1-D055EE5D1F94}" type="pres">
      <dgm:prSet presAssocID="{21FA5A6E-C8BB-4100-893C-92A2674D2007}" presName="Name37" presStyleLbl="parChTrans1D3" presStyleIdx="6" presStyleCnt="10"/>
      <dgm:spPr/>
    </dgm:pt>
    <dgm:pt modelId="{475A5E8E-58FD-48EC-B9F4-58B94B8BB513}" type="pres">
      <dgm:prSet presAssocID="{A0CFFCA0-696E-463C-8448-6B9693810415}" presName="hierRoot2" presStyleCnt="0">
        <dgm:presLayoutVars>
          <dgm:hierBranch val="init"/>
        </dgm:presLayoutVars>
      </dgm:prSet>
      <dgm:spPr/>
    </dgm:pt>
    <dgm:pt modelId="{2BC075F9-F47E-4595-8FE3-169A773A635D}" type="pres">
      <dgm:prSet presAssocID="{A0CFFCA0-696E-463C-8448-6B9693810415}" presName="rootComposite" presStyleCnt="0"/>
      <dgm:spPr/>
    </dgm:pt>
    <dgm:pt modelId="{E1EF5FE6-247D-4AEE-A0FB-1089E18CA9CA}" type="pres">
      <dgm:prSet presAssocID="{A0CFFCA0-696E-463C-8448-6B9693810415}" presName="rootText" presStyleLbl="node3" presStyleIdx="6" presStyleCnt="10">
        <dgm:presLayoutVars>
          <dgm:chPref val="3"/>
        </dgm:presLayoutVars>
      </dgm:prSet>
      <dgm:spPr/>
    </dgm:pt>
    <dgm:pt modelId="{6FB91417-3B99-4FBF-B376-899A78232D77}" type="pres">
      <dgm:prSet presAssocID="{A0CFFCA0-696E-463C-8448-6B9693810415}" presName="rootConnector" presStyleLbl="node3" presStyleIdx="6" presStyleCnt="10"/>
      <dgm:spPr/>
    </dgm:pt>
    <dgm:pt modelId="{166D454A-223F-4478-93CF-3F49444563A8}" type="pres">
      <dgm:prSet presAssocID="{A0CFFCA0-696E-463C-8448-6B9693810415}" presName="hierChild4" presStyleCnt="0"/>
      <dgm:spPr/>
    </dgm:pt>
    <dgm:pt modelId="{1D5D96B0-0707-449B-BB33-4FADA536949A}" type="pres">
      <dgm:prSet presAssocID="{936A27FD-00A8-41C1-91DD-7DAFA0D574F3}" presName="Name37" presStyleLbl="parChTrans1D4" presStyleIdx="15" presStyleCnt="24"/>
      <dgm:spPr/>
    </dgm:pt>
    <dgm:pt modelId="{91E65118-7106-4241-B39F-4D87F7434BC7}" type="pres">
      <dgm:prSet presAssocID="{EDD57B0F-D2F8-4CDC-99CD-78537A88B120}" presName="hierRoot2" presStyleCnt="0">
        <dgm:presLayoutVars>
          <dgm:hierBranch val="init"/>
        </dgm:presLayoutVars>
      </dgm:prSet>
      <dgm:spPr/>
    </dgm:pt>
    <dgm:pt modelId="{5CCD3877-A552-45BD-A126-35717C1EBF0C}" type="pres">
      <dgm:prSet presAssocID="{EDD57B0F-D2F8-4CDC-99CD-78537A88B120}" presName="rootComposite" presStyleCnt="0"/>
      <dgm:spPr/>
    </dgm:pt>
    <dgm:pt modelId="{3DC80703-DC47-4331-97E8-3B4B3E3AC09B}" type="pres">
      <dgm:prSet presAssocID="{EDD57B0F-D2F8-4CDC-99CD-78537A88B120}" presName="rootText" presStyleLbl="node4" presStyleIdx="15" presStyleCnt="23">
        <dgm:presLayoutVars>
          <dgm:chPref val="3"/>
        </dgm:presLayoutVars>
      </dgm:prSet>
      <dgm:spPr/>
    </dgm:pt>
    <dgm:pt modelId="{EB39F3A4-F3E1-4446-9054-1CDF05E2D495}" type="pres">
      <dgm:prSet presAssocID="{EDD57B0F-D2F8-4CDC-99CD-78537A88B120}" presName="rootConnector" presStyleLbl="node4" presStyleIdx="15" presStyleCnt="23"/>
      <dgm:spPr/>
    </dgm:pt>
    <dgm:pt modelId="{F8C8DF4D-DE02-433A-AB57-C4E2F9316D3A}" type="pres">
      <dgm:prSet presAssocID="{EDD57B0F-D2F8-4CDC-99CD-78537A88B120}" presName="hierChild4" presStyleCnt="0"/>
      <dgm:spPr/>
    </dgm:pt>
    <dgm:pt modelId="{15EE9C7B-629D-4693-8A86-6E19EE652F44}" type="pres">
      <dgm:prSet presAssocID="{EDD57B0F-D2F8-4CDC-99CD-78537A88B120}" presName="hierChild5" presStyleCnt="0"/>
      <dgm:spPr/>
    </dgm:pt>
    <dgm:pt modelId="{9D0F7108-132A-4EF0-9879-14C8E2BFC864}" type="pres">
      <dgm:prSet presAssocID="{1170B3D2-5495-4F50-B34B-BA7B61779003}" presName="Name37" presStyleLbl="parChTrans1D4" presStyleIdx="16" presStyleCnt="24"/>
      <dgm:spPr/>
    </dgm:pt>
    <dgm:pt modelId="{56119992-C4F9-4AAB-B933-4770F434AE5A}" type="pres">
      <dgm:prSet presAssocID="{E8AE0354-2859-48C8-B5D4-5AAA5AA96611}" presName="hierRoot2" presStyleCnt="0">
        <dgm:presLayoutVars>
          <dgm:hierBranch val="init"/>
        </dgm:presLayoutVars>
      </dgm:prSet>
      <dgm:spPr/>
    </dgm:pt>
    <dgm:pt modelId="{7AFE25FF-2E8F-4AA3-A3A5-097A917E4A59}" type="pres">
      <dgm:prSet presAssocID="{E8AE0354-2859-48C8-B5D4-5AAA5AA96611}" presName="rootComposite" presStyleCnt="0"/>
      <dgm:spPr/>
    </dgm:pt>
    <dgm:pt modelId="{EB1E88D4-102C-4015-BBF5-E2C315A75333}" type="pres">
      <dgm:prSet presAssocID="{E8AE0354-2859-48C8-B5D4-5AAA5AA96611}" presName="rootText" presStyleLbl="node4" presStyleIdx="16" presStyleCnt="23">
        <dgm:presLayoutVars>
          <dgm:chPref val="3"/>
        </dgm:presLayoutVars>
      </dgm:prSet>
      <dgm:spPr/>
    </dgm:pt>
    <dgm:pt modelId="{BE4EE982-BEBC-4754-9425-E903A27A43F8}" type="pres">
      <dgm:prSet presAssocID="{E8AE0354-2859-48C8-B5D4-5AAA5AA96611}" presName="rootConnector" presStyleLbl="node4" presStyleIdx="16" presStyleCnt="23"/>
      <dgm:spPr/>
    </dgm:pt>
    <dgm:pt modelId="{D02C5BEE-795B-4FED-AA10-2AE5D3735883}" type="pres">
      <dgm:prSet presAssocID="{E8AE0354-2859-48C8-B5D4-5AAA5AA96611}" presName="hierChild4" presStyleCnt="0"/>
      <dgm:spPr/>
    </dgm:pt>
    <dgm:pt modelId="{4D7B5F62-2ABE-4402-953B-F623A4C8BD7A}" type="pres">
      <dgm:prSet presAssocID="{E8AE0354-2859-48C8-B5D4-5AAA5AA96611}" presName="hierChild5" presStyleCnt="0"/>
      <dgm:spPr/>
    </dgm:pt>
    <dgm:pt modelId="{8C909E1B-75CC-4EF2-A6A4-EC645BBB38B1}" type="pres">
      <dgm:prSet presAssocID="{4D992054-2529-484D-8DC0-5897EC3D9955}" presName="Name37" presStyleLbl="parChTrans1D4" presStyleIdx="17" presStyleCnt="24"/>
      <dgm:spPr/>
    </dgm:pt>
    <dgm:pt modelId="{A7BF74F7-ABF5-4F7A-9A03-506487380910}" type="pres">
      <dgm:prSet presAssocID="{6C142E12-3AB0-41AE-AA26-20B5E6E1F6FC}" presName="hierRoot2" presStyleCnt="0">
        <dgm:presLayoutVars>
          <dgm:hierBranch val="init"/>
        </dgm:presLayoutVars>
      </dgm:prSet>
      <dgm:spPr/>
    </dgm:pt>
    <dgm:pt modelId="{21AF1EF4-E9A4-459D-8602-31C63C0A20BE}" type="pres">
      <dgm:prSet presAssocID="{6C142E12-3AB0-41AE-AA26-20B5E6E1F6FC}" presName="rootComposite" presStyleCnt="0"/>
      <dgm:spPr/>
    </dgm:pt>
    <dgm:pt modelId="{40ACF017-342A-47DF-BCB4-CF1B368C8149}" type="pres">
      <dgm:prSet presAssocID="{6C142E12-3AB0-41AE-AA26-20B5E6E1F6FC}" presName="rootText" presStyleLbl="node4" presStyleIdx="17" presStyleCnt="23">
        <dgm:presLayoutVars>
          <dgm:chPref val="3"/>
        </dgm:presLayoutVars>
      </dgm:prSet>
      <dgm:spPr/>
    </dgm:pt>
    <dgm:pt modelId="{D261EDED-C854-4ECF-A603-3229CEE012CF}" type="pres">
      <dgm:prSet presAssocID="{6C142E12-3AB0-41AE-AA26-20B5E6E1F6FC}" presName="rootConnector" presStyleLbl="node4" presStyleIdx="17" presStyleCnt="23"/>
      <dgm:spPr/>
    </dgm:pt>
    <dgm:pt modelId="{F73477FD-013B-4299-B801-8A8DC38E772D}" type="pres">
      <dgm:prSet presAssocID="{6C142E12-3AB0-41AE-AA26-20B5E6E1F6FC}" presName="hierChild4" presStyleCnt="0"/>
      <dgm:spPr/>
    </dgm:pt>
    <dgm:pt modelId="{AC2D1280-467B-43A5-836D-0B478947B1C9}" type="pres">
      <dgm:prSet presAssocID="{6C142E12-3AB0-41AE-AA26-20B5E6E1F6FC}" presName="hierChild5" presStyleCnt="0"/>
      <dgm:spPr/>
    </dgm:pt>
    <dgm:pt modelId="{0F97FA50-50A2-4FF8-BA6C-28CBCF0862E2}" type="pres">
      <dgm:prSet presAssocID="{A0CFFCA0-696E-463C-8448-6B9693810415}" presName="hierChild5" presStyleCnt="0"/>
      <dgm:spPr/>
    </dgm:pt>
    <dgm:pt modelId="{C1F68B23-2AE0-4606-B4AF-A1CE61B77381}" type="pres">
      <dgm:prSet presAssocID="{F6AE7A36-50E8-4A22-B421-FF1380F0CA1A}" presName="hierChild5" presStyleCnt="0"/>
      <dgm:spPr/>
    </dgm:pt>
    <dgm:pt modelId="{B00A0258-EE57-44BC-A4EA-708E078A1DCA}" type="pres">
      <dgm:prSet presAssocID="{A3C374CD-117C-461E-9E5A-1B64F8CD9A3A}" presName="Name37" presStyleLbl="parChTrans1D2" presStyleIdx="4" presStyleCnt="8"/>
      <dgm:spPr/>
    </dgm:pt>
    <dgm:pt modelId="{BD6B4BF1-FBBA-406F-BD7B-E4118D9B8FFA}" type="pres">
      <dgm:prSet presAssocID="{5FB0C8E5-8ED9-448F-8131-DB9383A06850}" presName="hierRoot2" presStyleCnt="0">
        <dgm:presLayoutVars>
          <dgm:hierBranch val="init"/>
        </dgm:presLayoutVars>
      </dgm:prSet>
      <dgm:spPr/>
    </dgm:pt>
    <dgm:pt modelId="{B163927D-530D-4C2C-A828-365A7AA3D9F4}" type="pres">
      <dgm:prSet presAssocID="{5FB0C8E5-8ED9-448F-8131-DB9383A06850}" presName="rootComposite" presStyleCnt="0"/>
      <dgm:spPr/>
    </dgm:pt>
    <dgm:pt modelId="{C96F6B29-D34B-4DA1-B77A-E6B0D22AD24D}" type="pres">
      <dgm:prSet presAssocID="{5FB0C8E5-8ED9-448F-8131-DB9383A06850}" presName="rootText" presStyleLbl="node2" presStyleIdx="4" presStyleCnt="8">
        <dgm:presLayoutVars>
          <dgm:chPref val="3"/>
        </dgm:presLayoutVars>
      </dgm:prSet>
      <dgm:spPr/>
    </dgm:pt>
    <dgm:pt modelId="{B9043247-01A4-45DC-9353-37955121144C}" type="pres">
      <dgm:prSet presAssocID="{5FB0C8E5-8ED9-448F-8131-DB9383A06850}" presName="rootConnector" presStyleLbl="node2" presStyleIdx="4" presStyleCnt="8"/>
      <dgm:spPr/>
    </dgm:pt>
    <dgm:pt modelId="{B46B0E22-86F3-470F-8C5F-806DEE122F6F}" type="pres">
      <dgm:prSet presAssocID="{5FB0C8E5-8ED9-448F-8131-DB9383A06850}" presName="hierChild4" presStyleCnt="0"/>
      <dgm:spPr/>
    </dgm:pt>
    <dgm:pt modelId="{A88149DA-125C-4F76-8CCC-5D2CFE78231A}" type="pres">
      <dgm:prSet presAssocID="{1898C0CF-2DA3-4DA7-8679-EFCC65C0E848}" presName="Name37" presStyleLbl="parChTrans1D3" presStyleIdx="7" presStyleCnt="10"/>
      <dgm:spPr/>
    </dgm:pt>
    <dgm:pt modelId="{07057B16-ECD0-4666-A140-ED3A92184F7B}" type="pres">
      <dgm:prSet presAssocID="{22253D6D-6369-4577-8375-E7C0E49BB3EE}" presName="hierRoot2" presStyleCnt="0">
        <dgm:presLayoutVars>
          <dgm:hierBranch val="init"/>
        </dgm:presLayoutVars>
      </dgm:prSet>
      <dgm:spPr/>
    </dgm:pt>
    <dgm:pt modelId="{AA36559A-0F29-4AFD-A8D7-58887B94DC4E}" type="pres">
      <dgm:prSet presAssocID="{22253D6D-6369-4577-8375-E7C0E49BB3EE}" presName="rootComposite" presStyleCnt="0"/>
      <dgm:spPr/>
    </dgm:pt>
    <dgm:pt modelId="{16B81F12-1406-497D-B3D0-7267268EED2D}" type="pres">
      <dgm:prSet presAssocID="{22253D6D-6369-4577-8375-E7C0E49BB3EE}" presName="rootText" presStyleLbl="node3" presStyleIdx="7" presStyleCnt="10">
        <dgm:presLayoutVars>
          <dgm:chPref val="3"/>
        </dgm:presLayoutVars>
      </dgm:prSet>
      <dgm:spPr/>
    </dgm:pt>
    <dgm:pt modelId="{3C495F8E-83D8-4A40-912B-146D73DF6004}" type="pres">
      <dgm:prSet presAssocID="{22253D6D-6369-4577-8375-E7C0E49BB3EE}" presName="rootConnector" presStyleLbl="node3" presStyleIdx="7" presStyleCnt="10"/>
      <dgm:spPr/>
    </dgm:pt>
    <dgm:pt modelId="{932C2D3E-7576-441E-95B4-E866086B5B35}" type="pres">
      <dgm:prSet presAssocID="{22253D6D-6369-4577-8375-E7C0E49BB3EE}" presName="hierChild4" presStyleCnt="0"/>
      <dgm:spPr/>
    </dgm:pt>
    <dgm:pt modelId="{DC5CCCC7-6569-4E1B-A56E-430821DDB699}" type="pres">
      <dgm:prSet presAssocID="{ACAC2EF0-7E29-4D96-97D2-96E2FB5E7294}" presName="Name37" presStyleLbl="parChTrans1D4" presStyleIdx="18" presStyleCnt="24"/>
      <dgm:spPr/>
    </dgm:pt>
    <dgm:pt modelId="{8241FE54-3C35-419F-B624-B3579EBD2AEF}" type="pres">
      <dgm:prSet presAssocID="{93718A34-A35A-4097-AF57-125E5567CCA3}" presName="hierRoot2" presStyleCnt="0">
        <dgm:presLayoutVars>
          <dgm:hierBranch val="init"/>
        </dgm:presLayoutVars>
      </dgm:prSet>
      <dgm:spPr/>
    </dgm:pt>
    <dgm:pt modelId="{22771D80-F3C7-4AC4-868E-5549F10DBA02}" type="pres">
      <dgm:prSet presAssocID="{93718A34-A35A-4097-AF57-125E5567CCA3}" presName="rootComposite" presStyleCnt="0"/>
      <dgm:spPr/>
    </dgm:pt>
    <dgm:pt modelId="{0D638A05-64A5-44AF-B0BC-01E0CEF11856}" type="pres">
      <dgm:prSet presAssocID="{93718A34-A35A-4097-AF57-125E5567CCA3}" presName="rootText" presStyleLbl="node4" presStyleIdx="18" presStyleCnt="23">
        <dgm:presLayoutVars>
          <dgm:chPref val="3"/>
        </dgm:presLayoutVars>
      </dgm:prSet>
      <dgm:spPr/>
    </dgm:pt>
    <dgm:pt modelId="{22A2C8CA-677A-4B79-969F-693753020352}" type="pres">
      <dgm:prSet presAssocID="{93718A34-A35A-4097-AF57-125E5567CCA3}" presName="rootConnector" presStyleLbl="node4" presStyleIdx="18" presStyleCnt="23"/>
      <dgm:spPr/>
    </dgm:pt>
    <dgm:pt modelId="{123BAD72-A0A4-465D-B582-542D89A70CC5}" type="pres">
      <dgm:prSet presAssocID="{93718A34-A35A-4097-AF57-125E5567CCA3}" presName="hierChild4" presStyleCnt="0"/>
      <dgm:spPr/>
    </dgm:pt>
    <dgm:pt modelId="{082BAA0D-B7CF-4F90-BF81-D11076910629}" type="pres">
      <dgm:prSet presAssocID="{93718A34-A35A-4097-AF57-125E5567CCA3}" presName="hierChild5" presStyleCnt="0"/>
      <dgm:spPr/>
    </dgm:pt>
    <dgm:pt modelId="{AAD3C274-73E9-4D92-BEDF-95948F12E74F}" type="pres">
      <dgm:prSet presAssocID="{1B1B5AAB-1DA0-45AB-BDF5-346C6526DAEA}" presName="Name37" presStyleLbl="parChTrans1D4" presStyleIdx="19" presStyleCnt="24"/>
      <dgm:spPr/>
    </dgm:pt>
    <dgm:pt modelId="{CFFE8308-F00D-4024-98F7-46975FFD7E8B}" type="pres">
      <dgm:prSet presAssocID="{6B0B61D5-E403-4495-8A89-1B1279E90E9F}" presName="hierRoot2" presStyleCnt="0">
        <dgm:presLayoutVars>
          <dgm:hierBranch val="init"/>
        </dgm:presLayoutVars>
      </dgm:prSet>
      <dgm:spPr/>
    </dgm:pt>
    <dgm:pt modelId="{A0AB7CF0-F930-4799-AA96-F5AA9B11B164}" type="pres">
      <dgm:prSet presAssocID="{6B0B61D5-E403-4495-8A89-1B1279E90E9F}" presName="rootComposite" presStyleCnt="0"/>
      <dgm:spPr/>
    </dgm:pt>
    <dgm:pt modelId="{51F4F073-9297-4A01-ACA4-9F8FAE3CC51A}" type="pres">
      <dgm:prSet presAssocID="{6B0B61D5-E403-4495-8A89-1B1279E90E9F}" presName="rootText" presStyleLbl="node4" presStyleIdx="19" presStyleCnt="23">
        <dgm:presLayoutVars>
          <dgm:chPref val="3"/>
        </dgm:presLayoutVars>
      </dgm:prSet>
      <dgm:spPr/>
    </dgm:pt>
    <dgm:pt modelId="{237D0EB3-930E-4C35-A0F6-AA058F8DB718}" type="pres">
      <dgm:prSet presAssocID="{6B0B61D5-E403-4495-8A89-1B1279E90E9F}" presName="rootConnector" presStyleLbl="node4" presStyleIdx="19" presStyleCnt="23"/>
      <dgm:spPr/>
    </dgm:pt>
    <dgm:pt modelId="{F8C01810-EA29-4E02-8F6E-5042FA8A92D3}" type="pres">
      <dgm:prSet presAssocID="{6B0B61D5-E403-4495-8A89-1B1279E90E9F}" presName="hierChild4" presStyleCnt="0"/>
      <dgm:spPr/>
    </dgm:pt>
    <dgm:pt modelId="{AAD39395-8EDF-4619-B82C-075CB75FCD72}" type="pres">
      <dgm:prSet presAssocID="{6B0B61D5-E403-4495-8A89-1B1279E90E9F}" presName="hierChild5" presStyleCnt="0"/>
      <dgm:spPr/>
    </dgm:pt>
    <dgm:pt modelId="{90DD64A0-6583-4400-91A7-3A1332F42780}" type="pres">
      <dgm:prSet presAssocID="{22253D6D-6369-4577-8375-E7C0E49BB3EE}" presName="hierChild5" presStyleCnt="0"/>
      <dgm:spPr/>
    </dgm:pt>
    <dgm:pt modelId="{68C61A9D-AF92-4CB3-8E54-09777B01CB16}" type="pres">
      <dgm:prSet presAssocID="{A6D4B8D4-DDB5-4FBC-BC67-BDB0E6B86B32}" presName="Name111" presStyleLbl="parChTrans1D4" presStyleIdx="20" presStyleCnt="24"/>
      <dgm:spPr/>
    </dgm:pt>
    <dgm:pt modelId="{C2BFB511-6039-40DC-B8AD-8D39FA0B18F1}" type="pres">
      <dgm:prSet presAssocID="{80983C7A-C26A-4F96-9011-6297BE90D38C}" presName="hierRoot3" presStyleCnt="0">
        <dgm:presLayoutVars>
          <dgm:hierBranch val="init"/>
        </dgm:presLayoutVars>
      </dgm:prSet>
      <dgm:spPr/>
    </dgm:pt>
    <dgm:pt modelId="{8252D71A-A234-4FCB-BBE2-C28AE697F67F}" type="pres">
      <dgm:prSet presAssocID="{80983C7A-C26A-4F96-9011-6297BE90D38C}" presName="rootComposite3" presStyleCnt="0"/>
      <dgm:spPr/>
    </dgm:pt>
    <dgm:pt modelId="{D6F55798-881F-41E2-9B22-9508BD34EED2}" type="pres">
      <dgm:prSet presAssocID="{80983C7A-C26A-4F96-9011-6297BE90D38C}" presName="rootText3" presStyleLbl="asst3" presStyleIdx="0" presStyleCnt="1">
        <dgm:presLayoutVars>
          <dgm:chPref val="3"/>
        </dgm:presLayoutVars>
      </dgm:prSet>
      <dgm:spPr/>
    </dgm:pt>
    <dgm:pt modelId="{4EF4047A-A232-4E13-9070-075AD8CDA12D}" type="pres">
      <dgm:prSet presAssocID="{80983C7A-C26A-4F96-9011-6297BE90D38C}" presName="rootConnector3" presStyleLbl="asst3" presStyleIdx="0" presStyleCnt="1"/>
      <dgm:spPr/>
    </dgm:pt>
    <dgm:pt modelId="{DA342607-ADA6-4530-9758-D81DD8550DDD}" type="pres">
      <dgm:prSet presAssocID="{80983C7A-C26A-4F96-9011-6297BE90D38C}" presName="hierChild6" presStyleCnt="0"/>
      <dgm:spPr/>
    </dgm:pt>
    <dgm:pt modelId="{B8506B98-67D6-489C-83F4-38BEE391E210}" type="pres">
      <dgm:prSet presAssocID="{80983C7A-C26A-4F96-9011-6297BE90D38C}" presName="hierChild7" presStyleCnt="0"/>
      <dgm:spPr/>
    </dgm:pt>
    <dgm:pt modelId="{072E8F86-D7B7-49D3-B481-B8245FB625BD}" type="pres">
      <dgm:prSet presAssocID="{AF026A9A-A3B6-4B41-B0D8-350CDF57FB7D}" presName="Name37" presStyleLbl="parChTrans1D3" presStyleIdx="8" presStyleCnt="10"/>
      <dgm:spPr/>
    </dgm:pt>
    <dgm:pt modelId="{71BE931B-BCF0-4E8E-BACD-4A2C8F918965}" type="pres">
      <dgm:prSet presAssocID="{E162A014-8550-4EF2-8BB5-DDC2B72C4FC2}" presName="hierRoot2" presStyleCnt="0">
        <dgm:presLayoutVars>
          <dgm:hierBranch val="l"/>
        </dgm:presLayoutVars>
      </dgm:prSet>
      <dgm:spPr/>
    </dgm:pt>
    <dgm:pt modelId="{6FC5FDDA-31C6-42DA-8663-98242741B4B9}" type="pres">
      <dgm:prSet presAssocID="{E162A014-8550-4EF2-8BB5-DDC2B72C4FC2}" presName="rootComposite" presStyleCnt="0"/>
      <dgm:spPr/>
    </dgm:pt>
    <dgm:pt modelId="{6C144664-D0F1-4822-8307-7D01F129E46F}" type="pres">
      <dgm:prSet presAssocID="{E162A014-8550-4EF2-8BB5-DDC2B72C4FC2}" presName="rootText" presStyleLbl="node3" presStyleIdx="8" presStyleCnt="10">
        <dgm:presLayoutVars>
          <dgm:chPref val="3"/>
        </dgm:presLayoutVars>
      </dgm:prSet>
      <dgm:spPr/>
    </dgm:pt>
    <dgm:pt modelId="{71C88C9F-0CA8-4035-B145-7AFA14979CF6}" type="pres">
      <dgm:prSet presAssocID="{E162A014-8550-4EF2-8BB5-DDC2B72C4FC2}" presName="rootConnector" presStyleLbl="node3" presStyleIdx="8" presStyleCnt="10"/>
      <dgm:spPr/>
    </dgm:pt>
    <dgm:pt modelId="{23AFE8CB-8ED4-4D73-A735-58FC6CF902BF}" type="pres">
      <dgm:prSet presAssocID="{E162A014-8550-4EF2-8BB5-DDC2B72C4FC2}" presName="hierChild4" presStyleCnt="0"/>
      <dgm:spPr/>
    </dgm:pt>
    <dgm:pt modelId="{50E46702-BD37-45BF-BB6D-12C3A56C5AE5}" type="pres">
      <dgm:prSet presAssocID="{40E7C8C6-E486-4B87-85EF-7C5508327752}" presName="Name50" presStyleLbl="parChTrans1D4" presStyleIdx="21" presStyleCnt="24"/>
      <dgm:spPr/>
    </dgm:pt>
    <dgm:pt modelId="{0A3F56EF-3D76-4BEE-9FC2-D08F29082357}" type="pres">
      <dgm:prSet presAssocID="{B3AA1351-C66E-41F5-BA95-87E45D008EBE}" presName="hierRoot2" presStyleCnt="0">
        <dgm:presLayoutVars>
          <dgm:hierBranch val="init"/>
        </dgm:presLayoutVars>
      </dgm:prSet>
      <dgm:spPr/>
    </dgm:pt>
    <dgm:pt modelId="{6BC76F2D-390B-466D-9779-FA536C6A741E}" type="pres">
      <dgm:prSet presAssocID="{B3AA1351-C66E-41F5-BA95-87E45D008EBE}" presName="rootComposite" presStyleCnt="0"/>
      <dgm:spPr/>
    </dgm:pt>
    <dgm:pt modelId="{D4B74486-7ABA-4B63-B7F0-90C2000754E2}" type="pres">
      <dgm:prSet presAssocID="{B3AA1351-C66E-41F5-BA95-87E45D008EBE}" presName="rootText" presStyleLbl="node4" presStyleIdx="20" presStyleCnt="23">
        <dgm:presLayoutVars>
          <dgm:chPref val="3"/>
        </dgm:presLayoutVars>
      </dgm:prSet>
      <dgm:spPr/>
    </dgm:pt>
    <dgm:pt modelId="{58223E4D-D40A-467B-A134-1ED3D54A8C1A}" type="pres">
      <dgm:prSet presAssocID="{B3AA1351-C66E-41F5-BA95-87E45D008EBE}" presName="rootConnector" presStyleLbl="node4" presStyleIdx="20" presStyleCnt="23"/>
      <dgm:spPr/>
    </dgm:pt>
    <dgm:pt modelId="{04E15D58-8812-46F3-8779-00A6C27BDCC6}" type="pres">
      <dgm:prSet presAssocID="{B3AA1351-C66E-41F5-BA95-87E45D008EBE}" presName="hierChild4" presStyleCnt="0"/>
      <dgm:spPr/>
    </dgm:pt>
    <dgm:pt modelId="{58A21FC7-E1A5-4985-BAA9-825CD9B3A5AB}" type="pres">
      <dgm:prSet presAssocID="{B3AA1351-C66E-41F5-BA95-87E45D008EBE}" presName="hierChild5" presStyleCnt="0"/>
      <dgm:spPr/>
    </dgm:pt>
    <dgm:pt modelId="{D9D0624A-EC58-49D3-86CA-8FA8E1114C1C}" type="pres">
      <dgm:prSet presAssocID="{2A2F4F60-6AB4-45C0-B2DF-36C170AEE27D}" presName="Name50" presStyleLbl="parChTrans1D4" presStyleIdx="22" presStyleCnt="24"/>
      <dgm:spPr/>
    </dgm:pt>
    <dgm:pt modelId="{4B250F98-DD12-4672-8199-ED9529705206}" type="pres">
      <dgm:prSet presAssocID="{6BEFAAAF-EFAF-4761-9385-B7E99DDA348A}" presName="hierRoot2" presStyleCnt="0">
        <dgm:presLayoutVars>
          <dgm:hierBranch val="init"/>
        </dgm:presLayoutVars>
      </dgm:prSet>
      <dgm:spPr/>
    </dgm:pt>
    <dgm:pt modelId="{8DCDBC41-42F6-4AA4-8140-0AC6D68F13FC}" type="pres">
      <dgm:prSet presAssocID="{6BEFAAAF-EFAF-4761-9385-B7E99DDA348A}" presName="rootComposite" presStyleCnt="0"/>
      <dgm:spPr/>
    </dgm:pt>
    <dgm:pt modelId="{78557D7C-00A2-407F-B322-3A7A7681FEBC}" type="pres">
      <dgm:prSet presAssocID="{6BEFAAAF-EFAF-4761-9385-B7E99DDA348A}" presName="rootText" presStyleLbl="node4" presStyleIdx="21" presStyleCnt="23">
        <dgm:presLayoutVars>
          <dgm:chPref val="3"/>
        </dgm:presLayoutVars>
      </dgm:prSet>
      <dgm:spPr/>
    </dgm:pt>
    <dgm:pt modelId="{8F16D3A3-639F-4E7F-860A-F343CF0DB358}" type="pres">
      <dgm:prSet presAssocID="{6BEFAAAF-EFAF-4761-9385-B7E99DDA348A}" presName="rootConnector" presStyleLbl="node4" presStyleIdx="21" presStyleCnt="23"/>
      <dgm:spPr/>
    </dgm:pt>
    <dgm:pt modelId="{EBD57AB7-7AE3-40BD-BCD0-AF2DA8CBC5AB}" type="pres">
      <dgm:prSet presAssocID="{6BEFAAAF-EFAF-4761-9385-B7E99DDA348A}" presName="hierChild4" presStyleCnt="0"/>
      <dgm:spPr/>
    </dgm:pt>
    <dgm:pt modelId="{F086026F-4351-4634-A81E-67EECD15BB18}" type="pres">
      <dgm:prSet presAssocID="{6BEFAAAF-EFAF-4761-9385-B7E99DDA348A}" presName="hierChild5" presStyleCnt="0"/>
      <dgm:spPr/>
    </dgm:pt>
    <dgm:pt modelId="{2C49EA61-4E81-4819-B65F-F597D0296662}" type="pres">
      <dgm:prSet presAssocID="{19ADAD94-13A8-4EE0-AAAA-7F196187861E}" presName="Name50" presStyleLbl="parChTrans1D4" presStyleIdx="23" presStyleCnt="24"/>
      <dgm:spPr/>
    </dgm:pt>
    <dgm:pt modelId="{C777290F-DC9B-43F9-8F34-6B58ECF4EC76}" type="pres">
      <dgm:prSet presAssocID="{73C12864-72FE-49D5-847A-29579F4134F4}" presName="hierRoot2" presStyleCnt="0">
        <dgm:presLayoutVars>
          <dgm:hierBranch val="init"/>
        </dgm:presLayoutVars>
      </dgm:prSet>
      <dgm:spPr/>
    </dgm:pt>
    <dgm:pt modelId="{2DB99D04-431E-4BC3-98C1-23BCFB4DEC76}" type="pres">
      <dgm:prSet presAssocID="{73C12864-72FE-49D5-847A-29579F4134F4}" presName="rootComposite" presStyleCnt="0"/>
      <dgm:spPr/>
    </dgm:pt>
    <dgm:pt modelId="{EC58088B-A198-4997-AF22-B40E7969EF6B}" type="pres">
      <dgm:prSet presAssocID="{73C12864-72FE-49D5-847A-29579F4134F4}" presName="rootText" presStyleLbl="node4" presStyleIdx="22" presStyleCnt="23">
        <dgm:presLayoutVars>
          <dgm:chPref val="3"/>
        </dgm:presLayoutVars>
      </dgm:prSet>
      <dgm:spPr/>
    </dgm:pt>
    <dgm:pt modelId="{2C9229AE-96B7-4947-A7C2-9A836C7D39FF}" type="pres">
      <dgm:prSet presAssocID="{73C12864-72FE-49D5-847A-29579F4134F4}" presName="rootConnector" presStyleLbl="node4" presStyleIdx="22" presStyleCnt="23"/>
      <dgm:spPr/>
    </dgm:pt>
    <dgm:pt modelId="{5A8880E5-0B5B-4C12-B180-FEEDD3CF302F}" type="pres">
      <dgm:prSet presAssocID="{73C12864-72FE-49D5-847A-29579F4134F4}" presName="hierChild4" presStyleCnt="0"/>
      <dgm:spPr/>
    </dgm:pt>
    <dgm:pt modelId="{73BDE43F-F5A8-4B40-9594-29137D269861}" type="pres">
      <dgm:prSet presAssocID="{73C12864-72FE-49D5-847A-29579F4134F4}" presName="hierChild5" presStyleCnt="0"/>
      <dgm:spPr/>
    </dgm:pt>
    <dgm:pt modelId="{31C84F1C-4E5B-4C03-9A95-4DE9D0EC8692}" type="pres">
      <dgm:prSet presAssocID="{E162A014-8550-4EF2-8BB5-DDC2B72C4FC2}" presName="hierChild5" presStyleCnt="0"/>
      <dgm:spPr/>
    </dgm:pt>
    <dgm:pt modelId="{84A938F8-FF80-4919-92BC-0BBEE07CF50E}" type="pres">
      <dgm:prSet presAssocID="{5FB0C8E5-8ED9-448F-8131-DB9383A06850}" presName="hierChild5" presStyleCnt="0"/>
      <dgm:spPr/>
    </dgm:pt>
    <dgm:pt modelId="{6961A334-B8B7-4EDA-9367-F9AF8DFF7CFA}" type="pres">
      <dgm:prSet presAssocID="{446E625B-501C-4B37-A5A1-44D5AB4294BA}" presName="Name37" presStyleLbl="parChTrans1D2" presStyleIdx="5" presStyleCnt="8"/>
      <dgm:spPr/>
    </dgm:pt>
    <dgm:pt modelId="{F503E1A1-875B-468B-A4AE-A48D6DEB25A7}" type="pres">
      <dgm:prSet presAssocID="{9960B86E-A461-4D97-9625-0B4B80B28666}" presName="hierRoot2" presStyleCnt="0">
        <dgm:presLayoutVars>
          <dgm:hierBranch/>
        </dgm:presLayoutVars>
      </dgm:prSet>
      <dgm:spPr/>
    </dgm:pt>
    <dgm:pt modelId="{43FF931F-DDF8-4B03-9DA5-7474C7753568}" type="pres">
      <dgm:prSet presAssocID="{9960B86E-A461-4D97-9625-0B4B80B28666}" presName="rootComposite" presStyleCnt="0"/>
      <dgm:spPr/>
    </dgm:pt>
    <dgm:pt modelId="{3CF320A5-B980-4FA0-B67F-CB2CF55D5796}" type="pres">
      <dgm:prSet presAssocID="{9960B86E-A461-4D97-9625-0B4B80B28666}" presName="rootText" presStyleLbl="node2" presStyleIdx="5" presStyleCnt="8">
        <dgm:presLayoutVars>
          <dgm:chPref val="3"/>
        </dgm:presLayoutVars>
      </dgm:prSet>
      <dgm:spPr/>
    </dgm:pt>
    <dgm:pt modelId="{49762908-22F4-4C79-84D2-B71991050A7B}" type="pres">
      <dgm:prSet presAssocID="{9960B86E-A461-4D97-9625-0B4B80B28666}" presName="rootConnector" presStyleLbl="node2" presStyleIdx="5" presStyleCnt="8"/>
      <dgm:spPr/>
    </dgm:pt>
    <dgm:pt modelId="{02E23321-6348-4E4E-9BFD-B365DD4B1E0F}" type="pres">
      <dgm:prSet presAssocID="{9960B86E-A461-4D97-9625-0B4B80B28666}" presName="hierChild4" presStyleCnt="0"/>
      <dgm:spPr/>
    </dgm:pt>
    <dgm:pt modelId="{28367FD9-53F0-4D2B-A58D-BAAE74CC661B}" type="pres">
      <dgm:prSet presAssocID="{92E1CEBD-FA71-4EA4-A70A-2E58FD62798D}" presName="Name35" presStyleLbl="parChTrans1D3" presStyleIdx="9" presStyleCnt="10"/>
      <dgm:spPr/>
    </dgm:pt>
    <dgm:pt modelId="{C6A00885-E38D-47BA-8EBE-EC30244F5210}" type="pres">
      <dgm:prSet presAssocID="{8E3F02CC-AE1E-4520-86F0-26FCE44FEB8F}" presName="hierRoot2" presStyleCnt="0">
        <dgm:presLayoutVars>
          <dgm:hierBranch val="init"/>
        </dgm:presLayoutVars>
      </dgm:prSet>
      <dgm:spPr/>
    </dgm:pt>
    <dgm:pt modelId="{97950068-3BE8-404C-8A1E-4C0BB3848564}" type="pres">
      <dgm:prSet presAssocID="{8E3F02CC-AE1E-4520-86F0-26FCE44FEB8F}" presName="rootComposite" presStyleCnt="0"/>
      <dgm:spPr/>
    </dgm:pt>
    <dgm:pt modelId="{16D70746-0314-4098-9B63-40241E0BE3B8}" type="pres">
      <dgm:prSet presAssocID="{8E3F02CC-AE1E-4520-86F0-26FCE44FEB8F}" presName="rootText" presStyleLbl="node3" presStyleIdx="9" presStyleCnt="10" custLinFactY="40519" custLinFactNeighborY="100000">
        <dgm:presLayoutVars>
          <dgm:chPref val="3"/>
        </dgm:presLayoutVars>
      </dgm:prSet>
      <dgm:spPr/>
    </dgm:pt>
    <dgm:pt modelId="{7706D7ED-9574-4A48-8640-FFA90AE0CCE0}" type="pres">
      <dgm:prSet presAssocID="{8E3F02CC-AE1E-4520-86F0-26FCE44FEB8F}" presName="rootConnector" presStyleLbl="node3" presStyleIdx="9" presStyleCnt="10"/>
      <dgm:spPr/>
    </dgm:pt>
    <dgm:pt modelId="{92DE6106-E49C-4E77-9753-CCBAA74EC785}" type="pres">
      <dgm:prSet presAssocID="{8E3F02CC-AE1E-4520-86F0-26FCE44FEB8F}" presName="hierChild4" presStyleCnt="0"/>
      <dgm:spPr/>
    </dgm:pt>
    <dgm:pt modelId="{38BD4E22-E78D-47FE-94BB-6DE0AA68FE17}" type="pres">
      <dgm:prSet presAssocID="{8E3F02CC-AE1E-4520-86F0-26FCE44FEB8F}" presName="hierChild5" presStyleCnt="0"/>
      <dgm:spPr/>
    </dgm:pt>
    <dgm:pt modelId="{187CF90E-9482-409C-BA70-BE51A83AE7B6}" type="pres">
      <dgm:prSet presAssocID="{9960B86E-A461-4D97-9625-0B4B80B28666}" presName="hierChild5" presStyleCnt="0"/>
      <dgm:spPr/>
    </dgm:pt>
    <dgm:pt modelId="{AA91343C-1C78-4E83-AC22-E65A43352E7C}" type="pres">
      <dgm:prSet presAssocID="{23791D7C-BAFE-4043-B254-914494D033C8}" presName="Name37" presStyleLbl="parChTrans1D2" presStyleIdx="6" presStyleCnt="8"/>
      <dgm:spPr/>
    </dgm:pt>
    <dgm:pt modelId="{99DCBFE6-7D55-4B90-93EA-A9B41EFCE61F}" type="pres">
      <dgm:prSet presAssocID="{F1DD6132-1F75-41D5-A078-D7815AE4F860}" presName="hierRoot2" presStyleCnt="0">
        <dgm:presLayoutVars>
          <dgm:hierBranch val="init"/>
        </dgm:presLayoutVars>
      </dgm:prSet>
      <dgm:spPr/>
    </dgm:pt>
    <dgm:pt modelId="{7971A26F-5B4B-4C0E-AE92-A2CA24FEDDEA}" type="pres">
      <dgm:prSet presAssocID="{F1DD6132-1F75-41D5-A078-D7815AE4F860}" presName="rootComposite" presStyleCnt="0"/>
      <dgm:spPr/>
    </dgm:pt>
    <dgm:pt modelId="{D6C5CF49-0C52-4A5B-B8CE-AE200344CD14}" type="pres">
      <dgm:prSet presAssocID="{F1DD6132-1F75-41D5-A078-D7815AE4F860}" presName="rootText" presStyleLbl="node2" presStyleIdx="6" presStyleCnt="8" custLinFactY="100000" custLinFactNeighborY="183442">
        <dgm:presLayoutVars>
          <dgm:chPref val="3"/>
        </dgm:presLayoutVars>
      </dgm:prSet>
      <dgm:spPr/>
    </dgm:pt>
    <dgm:pt modelId="{A14F35FB-B4EF-4BDA-97B1-4890C9DEC0B5}" type="pres">
      <dgm:prSet presAssocID="{F1DD6132-1F75-41D5-A078-D7815AE4F860}" presName="rootConnector" presStyleLbl="node2" presStyleIdx="6" presStyleCnt="8"/>
      <dgm:spPr/>
    </dgm:pt>
    <dgm:pt modelId="{2ACB4C23-31E7-4F65-9444-D48B50A5386E}" type="pres">
      <dgm:prSet presAssocID="{F1DD6132-1F75-41D5-A078-D7815AE4F860}" presName="hierChild4" presStyleCnt="0"/>
      <dgm:spPr/>
    </dgm:pt>
    <dgm:pt modelId="{14F2CE30-6F57-4D70-BB22-5EFB73BB6071}" type="pres">
      <dgm:prSet presAssocID="{F1DD6132-1F75-41D5-A078-D7815AE4F860}" presName="hierChild5" presStyleCnt="0"/>
      <dgm:spPr/>
    </dgm:pt>
    <dgm:pt modelId="{48BA1D5C-7476-4203-BC62-21222B583D4E}" type="pres">
      <dgm:prSet presAssocID="{78938248-91E5-4D5D-A6C2-29D82900E33C}" presName="Name37" presStyleLbl="parChTrans1D2" presStyleIdx="7" presStyleCnt="8"/>
      <dgm:spPr/>
    </dgm:pt>
    <dgm:pt modelId="{B3E1BF81-2C62-4DC3-9008-1649951D392B}" type="pres">
      <dgm:prSet presAssocID="{47FDD8D0-68F2-4536-BC49-A17C21855543}" presName="hierRoot2" presStyleCnt="0">
        <dgm:presLayoutVars>
          <dgm:hierBranch val="init"/>
        </dgm:presLayoutVars>
      </dgm:prSet>
      <dgm:spPr/>
    </dgm:pt>
    <dgm:pt modelId="{0D7154D3-58D6-4512-8D84-E4F4CB1BC2D7}" type="pres">
      <dgm:prSet presAssocID="{47FDD8D0-68F2-4536-BC49-A17C21855543}" presName="rootComposite" presStyleCnt="0"/>
      <dgm:spPr/>
    </dgm:pt>
    <dgm:pt modelId="{14E43F37-0023-4E21-A976-05E36B9A34AA}" type="pres">
      <dgm:prSet presAssocID="{47FDD8D0-68F2-4536-BC49-A17C21855543}" presName="rootText" presStyleLbl="node2" presStyleIdx="7" presStyleCnt="8" custLinFactY="100000" custLinFactNeighborY="183442">
        <dgm:presLayoutVars>
          <dgm:chPref val="3"/>
        </dgm:presLayoutVars>
      </dgm:prSet>
      <dgm:spPr/>
    </dgm:pt>
    <dgm:pt modelId="{5608AE2E-B123-4C6D-BDA3-D2DCBCAD5DC7}" type="pres">
      <dgm:prSet presAssocID="{47FDD8D0-68F2-4536-BC49-A17C21855543}" presName="rootConnector" presStyleLbl="node2" presStyleIdx="7" presStyleCnt="8"/>
      <dgm:spPr/>
    </dgm:pt>
    <dgm:pt modelId="{6407C953-9B00-4F73-B8B2-194746C3873B}" type="pres">
      <dgm:prSet presAssocID="{47FDD8D0-68F2-4536-BC49-A17C21855543}" presName="hierChild4" presStyleCnt="0"/>
      <dgm:spPr/>
    </dgm:pt>
    <dgm:pt modelId="{ECE5F813-CECF-42B2-A3D0-ABDC9FC93267}" type="pres">
      <dgm:prSet presAssocID="{47FDD8D0-68F2-4536-BC49-A17C21855543}" presName="hierChild5" presStyleCnt="0"/>
      <dgm:spPr/>
    </dgm:pt>
    <dgm:pt modelId="{86E191D2-B49F-4EE4-8A42-CFCEED0FB346}" type="pres">
      <dgm:prSet presAssocID="{B7AC0A99-BE08-43FB-BDC0-96CFCA1919AD}" presName="hierChild3" presStyleCnt="0"/>
      <dgm:spPr/>
    </dgm:pt>
  </dgm:ptLst>
  <dgm:cxnLst>
    <dgm:cxn modelId="{EEBF8C00-426B-49B7-804C-248CC0C08751}" type="presOf" srcId="{1B6D446A-F8AD-478B-8023-CAC4A6061D9C}" destId="{7A169ECD-4C5E-47A7-A33E-B55B8FD5BB63}" srcOrd="0" destOrd="0" presId="urn:microsoft.com/office/officeart/2005/8/layout/orgChart1"/>
    <dgm:cxn modelId="{E5F7B501-134A-4FBA-A52F-AC9849850FE9}" type="presOf" srcId="{398EA42A-62EB-42E9-869E-B4CF62163729}" destId="{27B3BAA2-B8AE-4CDB-B20D-3E906374162B}" srcOrd="1" destOrd="0" presId="urn:microsoft.com/office/officeart/2005/8/layout/orgChart1"/>
    <dgm:cxn modelId="{E94A5F04-AD3A-420F-94F6-F173B884BC96}" type="presOf" srcId="{80983C7A-C26A-4F96-9011-6297BE90D38C}" destId="{D6F55798-881F-41E2-9B22-9508BD34EED2}" srcOrd="0" destOrd="0" presId="urn:microsoft.com/office/officeart/2005/8/layout/orgChart1"/>
    <dgm:cxn modelId="{34804505-1631-4DC9-8CCB-6A6F4086024E}" srcId="{D919840F-68F7-4204-A893-F7BED275906B}" destId="{7E0B5E40-09EF-41F5-AAD2-1CCEE725BECF}" srcOrd="1" destOrd="0" parTransId="{458F6A14-06D6-4A6C-BC6A-2467E3DC22CE}" sibTransId="{7AF765FD-7003-4369-84C5-48247E0A8305}"/>
    <dgm:cxn modelId="{6B561D06-CDCA-4C3F-854F-A1CAA2548E65}" type="presOf" srcId="{8F671552-AC98-4C8C-82AD-805D5DE4CB15}" destId="{0502169E-B4CB-45DC-B5D1-CE8C56A418E5}" srcOrd="1" destOrd="0" presId="urn:microsoft.com/office/officeart/2005/8/layout/orgChart1"/>
    <dgm:cxn modelId="{BA483007-4843-4ECF-80A6-BF7B67E84240}" type="presOf" srcId="{BBDE34E5-B0FE-4509-8E28-9568ECBA82D8}" destId="{BB6121D7-F0E3-4AA6-92CD-483E47B5D2EA}" srcOrd="1" destOrd="0" presId="urn:microsoft.com/office/officeart/2005/8/layout/orgChart1"/>
    <dgm:cxn modelId="{1E40C50B-20E4-4689-912E-DEE83B50D103}" type="presOf" srcId="{9960B86E-A461-4D97-9625-0B4B80B28666}" destId="{3CF320A5-B980-4FA0-B67F-CB2CF55D5796}" srcOrd="0" destOrd="0" presId="urn:microsoft.com/office/officeart/2005/8/layout/orgChart1"/>
    <dgm:cxn modelId="{8FC2160E-8626-4A7B-B638-8F5451995399}" srcId="{82DAB30E-BBB5-44E8-9E71-B470B9177215}" destId="{DB5D1948-3D16-47A2-84CE-9552DDA3CB52}" srcOrd="1" destOrd="0" parTransId="{823723AB-A8A1-4C8D-BA19-CD6720A26CD6}" sibTransId="{C4B40A77-8CF0-484F-94D0-80B3E0E733BE}"/>
    <dgm:cxn modelId="{A935F60F-D2AD-4151-A4E2-C65A20E749C4}" srcId="{B7AC0A99-BE08-43FB-BDC0-96CFCA1919AD}" destId="{82DAB30E-BBB5-44E8-9E71-B470B9177215}" srcOrd="0" destOrd="0" parTransId="{902A019D-E364-4056-AAC3-229430DF63E6}" sibTransId="{2A6C8AA1-E25B-485C-A102-A399AAEAD7D1}"/>
    <dgm:cxn modelId="{59BB7810-6EF1-49CB-ABC6-04DFAE795C55}" srcId="{7849EB6C-0AA2-4925-92C0-7DDCBDE2FF0B}" destId="{21E10CDB-8C53-4EAD-AC66-737526DEA44E}" srcOrd="2" destOrd="0" parTransId="{1304FFF2-C33E-46CA-B0BF-D0F0E55B383B}" sibTransId="{3BB9AC71-F5BA-4F74-B21F-44A7D27A6C2A}"/>
    <dgm:cxn modelId="{FCAF1115-5E24-42B3-9E26-7AF962F81D5C}" type="presOf" srcId="{5360411D-2466-4CA3-9DC8-D21ABDB95DFA}" destId="{C249E3DB-5CC1-4499-AD1C-C35259A34CF3}" srcOrd="0" destOrd="0" presId="urn:microsoft.com/office/officeart/2005/8/layout/orgChart1"/>
    <dgm:cxn modelId="{09B43516-459D-44F9-9F7A-49E23D908165}" type="presOf" srcId="{446E625B-501C-4B37-A5A1-44D5AB4294BA}" destId="{6961A334-B8B7-4EDA-9367-F9AF8DFF7CFA}" srcOrd="0" destOrd="0" presId="urn:microsoft.com/office/officeart/2005/8/layout/orgChart1"/>
    <dgm:cxn modelId="{5FF82618-E275-418A-AD25-8CBE43E5DB21}" type="presOf" srcId="{46C8EE88-81D0-44F9-9935-815A5B852E12}" destId="{5C61C040-7921-4D6B-BC73-E45023AFDF7D}" srcOrd="0" destOrd="0" presId="urn:microsoft.com/office/officeart/2005/8/layout/orgChart1"/>
    <dgm:cxn modelId="{E6449419-0F2F-470A-8E16-7777A0A3063C}" srcId="{37093F39-B975-434D-BCB4-F17E67576525}" destId="{398EA42A-62EB-42E9-869E-B4CF62163729}" srcOrd="0" destOrd="0" parTransId="{C9CC867F-301B-48D6-A196-816185B9B6D4}" sibTransId="{82E0C803-5382-4CA2-92FF-12AD0CA5C67F}"/>
    <dgm:cxn modelId="{FBAF0E1A-F453-4196-9265-BCB8DF214023}" type="presOf" srcId="{B7AC0A99-BE08-43FB-BDC0-96CFCA1919AD}" destId="{96383565-555D-4670-8339-C3D8835CA6AB}" srcOrd="0" destOrd="0" presId="urn:microsoft.com/office/officeart/2005/8/layout/orgChart1"/>
    <dgm:cxn modelId="{6A7B891A-13EA-40DF-BB27-023C081BA99C}" type="presOf" srcId="{FDD21B9E-5A4F-4598-B0B8-668A7BCAB0F9}" destId="{953A50EB-B998-4A8E-A9CC-F897EC177782}" srcOrd="0" destOrd="0" presId="urn:microsoft.com/office/officeart/2005/8/layout/orgChart1"/>
    <dgm:cxn modelId="{AA3D6D1B-3F4F-4101-A008-8BE28B10D762}" srcId="{D919840F-68F7-4204-A893-F7BED275906B}" destId="{AC02344F-50CB-4F73-9E03-C8E6F83E708F}" srcOrd="2" destOrd="0" parTransId="{3A38FA5E-C331-45E4-940E-2A98648F9306}" sibTransId="{A76DA919-4AAE-4724-A43F-29511B30C149}"/>
    <dgm:cxn modelId="{3584AE1B-C6DE-4819-A16D-CCA457F49EF5}" type="presOf" srcId="{82DAB30E-BBB5-44E8-9E71-B470B9177215}" destId="{39092511-A751-4098-8DB8-4E8195578B0F}" srcOrd="1" destOrd="0" presId="urn:microsoft.com/office/officeart/2005/8/layout/orgChart1"/>
    <dgm:cxn modelId="{FF0A341D-F85A-4AAD-BDDC-D54AE0B2F2F4}" type="presOf" srcId="{AF026A9A-A3B6-4B41-B0D8-350CDF57FB7D}" destId="{072E8F86-D7B7-49D3-B481-B8245FB625BD}" srcOrd="0" destOrd="0" presId="urn:microsoft.com/office/officeart/2005/8/layout/orgChart1"/>
    <dgm:cxn modelId="{B13FB61D-16F6-45C0-AD2E-79847D4D57E9}" type="presOf" srcId="{78938248-91E5-4D5D-A6C2-29D82900E33C}" destId="{48BA1D5C-7476-4203-BC62-21222B583D4E}" srcOrd="0" destOrd="0" presId="urn:microsoft.com/office/officeart/2005/8/layout/orgChart1"/>
    <dgm:cxn modelId="{C70E231E-5E6E-4F8B-BC09-F0CCD60B9469}" type="presOf" srcId="{EDD57B0F-D2F8-4CDC-99CD-78537A88B120}" destId="{EB39F3A4-F3E1-4446-9054-1CDF05E2D495}" srcOrd="1" destOrd="0" presId="urn:microsoft.com/office/officeart/2005/8/layout/orgChart1"/>
    <dgm:cxn modelId="{F92D5A1E-65FE-41D8-904C-ED051A513682}" type="presOf" srcId="{21E10CDB-8C53-4EAD-AC66-737526DEA44E}" destId="{2B17AA7D-880C-476D-ABBD-4427AAE3BF66}" srcOrd="0" destOrd="0" presId="urn:microsoft.com/office/officeart/2005/8/layout/orgChart1"/>
    <dgm:cxn modelId="{2184C91E-897E-41C0-B076-6BF47330051A}" type="presOf" srcId="{21FA5A6E-C8BB-4100-893C-92A2674D2007}" destId="{DCE8BBEC-D560-46E6-9FD1-D055EE5D1F94}" srcOrd="0" destOrd="0" presId="urn:microsoft.com/office/officeart/2005/8/layout/orgChart1"/>
    <dgm:cxn modelId="{2E639C21-C228-4D2B-A6CF-00B3313C0911}" type="presOf" srcId="{9BA8A2FE-ACC8-4E33-9376-54F43BED80FF}" destId="{2FF5E316-BC99-42FA-B4C3-6FE6022B8758}" srcOrd="1" destOrd="0" presId="urn:microsoft.com/office/officeart/2005/8/layout/orgChart1"/>
    <dgm:cxn modelId="{5933BB22-AB26-446B-B686-2ACD4013E34C}" type="presOf" srcId="{78FB55B6-84D5-43F9-B88A-6ACF9A8C19C3}" destId="{F28B8AEB-1756-4492-B7AB-3C622761F262}" srcOrd="1" destOrd="0" presId="urn:microsoft.com/office/officeart/2005/8/layout/orgChart1"/>
    <dgm:cxn modelId="{DE2D9E23-D44B-49B4-828A-D31E3A72F0FC}" type="presOf" srcId="{F1DD6132-1F75-41D5-A078-D7815AE4F860}" destId="{D6C5CF49-0C52-4A5B-B8CE-AE200344CD14}" srcOrd="0" destOrd="0" presId="urn:microsoft.com/office/officeart/2005/8/layout/orgChart1"/>
    <dgm:cxn modelId="{BBB2CC23-58BF-4D64-ABB6-033C0A18486D}" type="presOf" srcId="{1170B3D2-5495-4F50-B34B-BA7B61779003}" destId="{9D0F7108-132A-4EF0-9879-14C8E2BFC864}" srcOrd="0" destOrd="0" presId="urn:microsoft.com/office/officeart/2005/8/layout/orgChart1"/>
    <dgm:cxn modelId="{BD2D9E27-395E-45E0-8B83-60CBBD2F6797}" srcId="{E162A014-8550-4EF2-8BB5-DDC2B72C4FC2}" destId="{B3AA1351-C66E-41F5-BA95-87E45D008EBE}" srcOrd="0" destOrd="0" parTransId="{40E7C8C6-E486-4B87-85EF-7C5508327752}" sibTransId="{7F07CDA1-8089-4049-BAAF-420950876220}"/>
    <dgm:cxn modelId="{99A9BE27-3180-4DB8-BEB6-0A626E87B4B2}" srcId="{6A4F3640-73D9-46F8-A101-88FFA492853E}" destId="{7849EB6C-0AA2-4925-92C0-7DDCBDE2FF0B}" srcOrd="1" destOrd="0" parTransId="{FDD21B9E-5A4F-4598-B0B8-668A7BCAB0F9}" sibTransId="{AEB69F2C-8791-4F45-ABA3-5D829B0CCB7B}"/>
    <dgm:cxn modelId="{99262829-CB09-4CF3-8FCE-05AD4C640703}" type="presOf" srcId="{9B86AF22-FCE2-4D11-9E9E-9900E19ED6AA}" destId="{D4876E64-F826-4482-BB43-C2772E9CB3C7}" srcOrd="0" destOrd="0" presId="urn:microsoft.com/office/officeart/2005/8/layout/orgChart1"/>
    <dgm:cxn modelId="{DA3FD529-25EB-42CC-B758-644546785B67}" type="presOf" srcId="{3A38FA5E-C331-45E4-940E-2A98648F9306}" destId="{95883342-B8E4-4688-A71F-E2ADB8CD1DC5}" srcOrd="0" destOrd="0" presId="urn:microsoft.com/office/officeart/2005/8/layout/orgChart1"/>
    <dgm:cxn modelId="{0A038831-2975-4AF3-BE79-DF9AE02A5C95}" type="presOf" srcId="{A1A0F974-8E1D-4C14-9104-F9C974A5F074}" destId="{FAAB0A61-CE10-4C17-AFBC-012496C4C889}" srcOrd="0" destOrd="0" presId="urn:microsoft.com/office/officeart/2005/8/layout/orgChart1"/>
    <dgm:cxn modelId="{D64B3732-9378-4FE1-938B-7EEBE3E22BEF}" type="presOf" srcId="{AB5C7D49-0907-4305-839A-A26A5A555524}" destId="{1AE2092E-F22B-4154-A2E5-4AAE5014C585}" srcOrd="1" destOrd="0" presId="urn:microsoft.com/office/officeart/2005/8/layout/orgChart1"/>
    <dgm:cxn modelId="{8F7A3634-2933-4CAD-842D-7CDE10003918}" srcId="{8F671552-AC98-4C8C-82AD-805D5DE4CB15}" destId="{A203CBA4-45B1-4B50-A6C8-72107A46033D}" srcOrd="1" destOrd="0" parTransId="{46C8EE88-81D0-44F9-9935-815A5B852E12}" sibTransId="{EE8A2708-1B10-4021-9B2A-C829FB04F860}"/>
    <dgm:cxn modelId="{76B4F834-B2A4-45AE-A4B2-CF83B1A28F79}" srcId="{DB5D1948-3D16-47A2-84CE-9552DDA3CB52}" destId="{A98F3033-51A4-442B-95E7-32021EF18366}" srcOrd="0" destOrd="0" parTransId="{9B86AF22-FCE2-4D11-9E9E-9900E19ED6AA}" sibTransId="{12DC9FE9-B011-442D-AE8E-504C3EC80E16}"/>
    <dgm:cxn modelId="{E0C39D35-75F9-4101-BEA4-B122EA8A0CF4}" type="presOf" srcId="{7E0B5E40-09EF-41F5-AAD2-1CCEE725BECF}" destId="{F5267C6F-8420-4B9A-A1A7-1EC6FA2AEFB0}" srcOrd="0" destOrd="0" presId="urn:microsoft.com/office/officeart/2005/8/layout/orgChart1"/>
    <dgm:cxn modelId="{88FB5737-6D4A-4147-8B38-6D3747DDE4BE}" type="presOf" srcId="{1B1B5AAB-1DA0-45AB-BDF5-346C6526DAEA}" destId="{AAD3C274-73E9-4D92-BEDF-95948F12E74F}" srcOrd="0" destOrd="0" presId="urn:microsoft.com/office/officeart/2005/8/layout/orgChart1"/>
    <dgm:cxn modelId="{8767493A-3F1B-4FEF-8873-3A8F32DAC2DB}" type="presOf" srcId="{CD3EC570-DF33-4110-A5C4-2F9631064967}" destId="{23768C04-23F8-4B00-ADD1-CFDC3E0C8EEF}" srcOrd="1" destOrd="0" presId="urn:microsoft.com/office/officeart/2005/8/layout/orgChart1"/>
    <dgm:cxn modelId="{9E07313B-715B-45CE-BB9E-D7F53590EC9A}" srcId="{78FB55B6-84D5-43F9-B88A-6ACF9A8C19C3}" destId="{9BA8A2FE-ACC8-4E33-9376-54F43BED80FF}" srcOrd="0" destOrd="0" parTransId="{7BA79B6F-A00B-41A2-A7C0-1AEA7FE8693E}" sibTransId="{E6CF02DC-FF7E-4B40-AD11-6AE6B9F8F74F}"/>
    <dgm:cxn modelId="{F0AC9C3C-5A54-4A72-A006-82C9D711CBA2}" type="presOf" srcId="{9960B86E-A461-4D97-9625-0B4B80B28666}" destId="{49762908-22F4-4C79-84D2-B71991050A7B}" srcOrd="1" destOrd="0" presId="urn:microsoft.com/office/officeart/2005/8/layout/orgChart1"/>
    <dgm:cxn modelId="{20E8833F-BCAC-49A6-B8F4-9AEC8CBFFB02}" type="presOf" srcId="{E8AE0354-2859-48C8-B5D4-5AAA5AA96611}" destId="{EB1E88D4-102C-4015-BBF5-E2C315A75333}" srcOrd="0" destOrd="0" presId="urn:microsoft.com/office/officeart/2005/8/layout/orgChart1"/>
    <dgm:cxn modelId="{F2386B40-4E03-4C15-BC7F-04578A351278}" type="presOf" srcId="{A3C374CD-117C-461E-9E5A-1B64F8CD9A3A}" destId="{B00A0258-EE57-44BC-A4EA-708E078A1DCA}" srcOrd="0" destOrd="0" presId="urn:microsoft.com/office/officeart/2005/8/layout/orgChart1"/>
    <dgm:cxn modelId="{D6449B5B-0F28-4E0D-84B2-AD8D69F35F80}" type="presOf" srcId="{942FF272-BD86-4137-AF23-439F81808F4E}" destId="{DE9CFBA5-C028-409E-AF4B-5270F0A95BF4}" srcOrd="0" destOrd="0" presId="urn:microsoft.com/office/officeart/2005/8/layout/orgChart1"/>
    <dgm:cxn modelId="{74FB0D5E-92F9-46FB-8D39-B8B1396EFDFD}" srcId="{9960B86E-A461-4D97-9625-0B4B80B28666}" destId="{8E3F02CC-AE1E-4520-86F0-26FCE44FEB8F}" srcOrd="0" destOrd="0" parTransId="{92E1CEBD-FA71-4EA4-A70A-2E58FD62798D}" sibTransId="{CA13685D-8FCA-4E22-8C09-CDA2F47B4158}"/>
    <dgm:cxn modelId="{9119D85E-E062-4F82-B776-D3CED2266DBC}" type="presOf" srcId="{93718A34-A35A-4097-AF57-125E5567CCA3}" destId="{22A2C8CA-677A-4B79-969F-693753020352}" srcOrd="1" destOrd="0" presId="urn:microsoft.com/office/officeart/2005/8/layout/orgChart1"/>
    <dgm:cxn modelId="{AAE2D95F-CEFB-4227-BDB8-CB1F45AEA456}" type="presOf" srcId="{8DFE351B-8429-4D4B-8A09-533832B887BC}" destId="{C723FE62-0887-44C0-9409-07974B018EEC}" srcOrd="1" destOrd="0" presId="urn:microsoft.com/office/officeart/2005/8/layout/orgChart1"/>
    <dgm:cxn modelId="{A2355F61-8F64-494A-9AEF-1F3180B293D8}" type="presOf" srcId="{AB5C7D49-0907-4305-839A-A26A5A555524}" destId="{58142CF9-88FC-4717-881A-626EE6BCD1CD}" srcOrd="0" destOrd="0" presId="urn:microsoft.com/office/officeart/2005/8/layout/orgChart1"/>
    <dgm:cxn modelId="{6D565261-DFED-42C5-9217-DF8AB00DA080}" type="presOf" srcId="{8E3F02CC-AE1E-4520-86F0-26FCE44FEB8F}" destId="{7706D7ED-9574-4A48-8640-FFA90AE0CCE0}" srcOrd="1" destOrd="0" presId="urn:microsoft.com/office/officeart/2005/8/layout/orgChart1"/>
    <dgm:cxn modelId="{179F8542-D559-4ED4-8D9C-C6FAFFA5A880}" type="presOf" srcId="{D131827D-E411-41EE-8506-19AE0DFD1AB6}" destId="{C56172CE-2BB9-4BBB-A20D-026DC0533BEC}" srcOrd="0" destOrd="0" presId="urn:microsoft.com/office/officeart/2005/8/layout/orgChart1"/>
    <dgm:cxn modelId="{F0EBD243-87D6-4208-B04E-DE94BA62B3A3}" type="presOf" srcId="{73C12864-72FE-49D5-847A-29579F4134F4}" destId="{EC58088B-A198-4997-AF22-B40E7969EF6B}" srcOrd="0" destOrd="0" presId="urn:microsoft.com/office/officeart/2005/8/layout/orgChart1"/>
    <dgm:cxn modelId="{74380064-794A-4EF5-A33C-CFC08EA4A46A}" type="presOf" srcId="{A203CBA4-45B1-4B50-A6C8-72107A46033D}" destId="{D2DD2FD5-3291-4790-948F-D65416D15791}" srcOrd="1" destOrd="0" presId="urn:microsoft.com/office/officeart/2005/8/layout/orgChart1"/>
    <dgm:cxn modelId="{A850AE64-3B81-4F78-A84B-DC4C9E8C762E}" type="presOf" srcId="{936A27FD-00A8-41C1-91DD-7DAFA0D574F3}" destId="{1D5D96B0-0707-449B-BB33-4FADA536949A}" srcOrd="0" destOrd="0" presId="urn:microsoft.com/office/officeart/2005/8/layout/orgChart1"/>
    <dgm:cxn modelId="{01BB1B45-DBE4-4572-B037-7B90BA7C02B9}" type="presOf" srcId="{1898C0CF-2DA3-4DA7-8679-EFCC65C0E848}" destId="{A88149DA-125C-4F76-8CCC-5D2CFE78231A}" srcOrd="0" destOrd="0" presId="urn:microsoft.com/office/officeart/2005/8/layout/orgChart1"/>
    <dgm:cxn modelId="{F6244D65-86D6-4ADB-AB42-C7832568A765}" type="presOf" srcId="{398EA42A-62EB-42E9-869E-B4CF62163729}" destId="{66EBFEB8-0905-43C0-B658-FB2C461B01A1}" srcOrd="0" destOrd="0" presId="urn:microsoft.com/office/officeart/2005/8/layout/orgChart1"/>
    <dgm:cxn modelId="{8C4BF145-39AE-4389-95DB-6FFF6D1F0012}" type="presOf" srcId="{6C142E12-3AB0-41AE-AA26-20B5E6E1F6FC}" destId="{40ACF017-342A-47DF-BCB4-CF1B368C8149}" srcOrd="0" destOrd="0" presId="urn:microsoft.com/office/officeart/2005/8/layout/orgChart1"/>
    <dgm:cxn modelId="{1C339566-8568-4FEE-A894-040CB4EDA7EC}" type="presOf" srcId="{A98F3033-51A4-442B-95E7-32021EF18366}" destId="{E6FB1246-6932-4B3F-B200-018E1E47FA3E}" srcOrd="0" destOrd="0" presId="urn:microsoft.com/office/officeart/2005/8/layout/orgChart1"/>
    <dgm:cxn modelId="{F6965647-46EC-44E6-A8C1-D134FD2F6399}" type="presOf" srcId="{DB5D1948-3D16-47A2-84CE-9552DDA3CB52}" destId="{ABF585A6-65A0-4D78-9B30-6AA15584621C}" srcOrd="0" destOrd="0" presId="urn:microsoft.com/office/officeart/2005/8/layout/orgChart1"/>
    <dgm:cxn modelId="{7C27A367-03AA-4E8B-9454-5134F420281C}" type="presOf" srcId="{37093F39-B975-434D-BCB4-F17E67576525}" destId="{3170F676-315D-4953-AD36-4CED94DD262E}" srcOrd="0" destOrd="0" presId="urn:microsoft.com/office/officeart/2005/8/layout/orgChart1"/>
    <dgm:cxn modelId="{22417D68-73B8-4928-83FD-EBD14B515303}" type="presOf" srcId="{82DAB30E-BBB5-44E8-9E71-B470B9177215}" destId="{B29CF43E-BA73-4E23-A02F-9D7FE6899773}" srcOrd="0" destOrd="0" presId="urn:microsoft.com/office/officeart/2005/8/layout/orgChart1"/>
    <dgm:cxn modelId="{7CE4E749-D1F5-49DE-A16A-D457D9D3C703}" srcId="{22253D6D-6369-4577-8375-E7C0E49BB3EE}" destId="{80983C7A-C26A-4F96-9011-6297BE90D38C}" srcOrd="2" destOrd="0" parTransId="{A6D4B8D4-DDB5-4FBC-BC67-BDB0E6B86B32}" sibTransId="{E8EB82B5-A747-4A51-B8E5-0F0765963BAF}"/>
    <dgm:cxn modelId="{23C8674A-66DD-463C-89BE-62C83DBC1A8D}" type="presOf" srcId="{6C142E12-3AB0-41AE-AA26-20B5E6E1F6FC}" destId="{D261EDED-C854-4ECF-A603-3229CEE012CF}" srcOrd="1" destOrd="0" presId="urn:microsoft.com/office/officeart/2005/8/layout/orgChart1"/>
    <dgm:cxn modelId="{87D2086B-6A47-48C9-8A86-D5EC065B04AA}" type="presOf" srcId="{AAA053FD-1982-4AC7-A715-349C18635874}" destId="{D1468409-8A6B-44A7-8359-57F697FFD4F5}" srcOrd="0" destOrd="0" presId="urn:microsoft.com/office/officeart/2005/8/layout/orgChart1"/>
    <dgm:cxn modelId="{52B1954C-7ED5-4FF3-95E7-AA110169B7CF}" type="presOf" srcId="{6B0B61D5-E403-4495-8A89-1B1279E90E9F}" destId="{51F4F073-9297-4A01-ACA4-9F8FAE3CC51A}" srcOrd="0" destOrd="0" presId="urn:microsoft.com/office/officeart/2005/8/layout/orgChart1"/>
    <dgm:cxn modelId="{5E7A7F4E-0601-42F3-A802-CDCC924A9350}" type="presOf" srcId="{797022A8-7F41-41D8-92C3-6888A1F4C309}" destId="{0845E29A-98A9-4536-B402-2508E1961309}" srcOrd="0" destOrd="0" presId="urn:microsoft.com/office/officeart/2005/8/layout/orgChart1"/>
    <dgm:cxn modelId="{94D1A06F-BE71-4B2C-81C2-FAB75FB0F47A}" type="presOf" srcId="{F6AE7A36-50E8-4A22-B421-FF1380F0CA1A}" destId="{9FB4A959-2645-4D44-8A1E-C624B14B7B91}" srcOrd="0" destOrd="0" presId="urn:microsoft.com/office/officeart/2005/8/layout/orgChart1"/>
    <dgm:cxn modelId="{7B007970-6AA5-410C-B1F4-E2361744C691}" type="presOf" srcId="{22253D6D-6369-4577-8375-E7C0E49BB3EE}" destId="{16B81F12-1406-497D-B3D0-7267268EED2D}" srcOrd="0" destOrd="0" presId="urn:microsoft.com/office/officeart/2005/8/layout/orgChart1"/>
    <dgm:cxn modelId="{9C2E7E51-817A-44D0-981E-1D915C83A374}" type="presOf" srcId="{DB5D1948-3D16-47A2-84CE-9552DDA3CB52}" destId="{61887941-793E-4B33-B7E1-26C64C9AA0C4}" srcOrd="1" destOrd="0" presId="urn:microsoft.com/office/officeart/2005/8/layout/orgChart1"/>
    <dgm:cxn modelId="{46ACA571-0581-4285-8B3B-323B53981FEA}" type="presOf" srcId="{A20C0091-B387-4183-99A7-2D769071846C}" destId="{B08EDFA6-34AA-434C-B634-68E7EC7D7AE5}" srcOrd="0" destOrd="0" presId="urn:microsoft.com/office/officeart/2005/8/layout/orgChart1"/>
    <dgm:cxn modelId="{85E21D74-C93D-4B7B-A766-5E31EBC48571}" type="presOf" srcId="{C4442D3A-B3BC-4EA8-8706-FE633F44005E}" destId="{FF0874AE-4CD8-401B-A262-BB444E5B30DB}" srcOrd="0" destOrd="0" presId="urn:microsoft.com/office/officeart/2005/8/layout/orgChart1"/>
    <dgm:cxn modelId="{D4909474-EEC7-4002-B7BC-07C22027D287}" srcId="{22253D6D-6369-4577-8375-E7C0E49BB3EE}" destId="{6B0B61D5-E403-4495-8A89-1B1279E90E9F}" srcOrd="1" destOrd="0" parTransId="{1B1B5AAB-1DA0-45AB-BDF5-346C6526DAEA}" sibTransId="{820B98E6-CFC5-453C-94EF-E8F440D48415}"/>
    <dgm:cxn modelId="{521A1055-26FA-47F3-8602-B6CB189BE955}" type="presOf" srcId="{6E5A047A-25B1-43AC-8F5D-8A4E1CAD56D5}" destId="{C13A0554-8AA9-4A9A-8876-C335EC8A3207}" srcOrd="0" destOrd="0" presId="urn:microsoft.com/office/officeart/2005/8/layout/orgChart1"/>
    <dgm:cxn modelId="{6B6A5375-D40B-49C4-809A-C52C0F58FEE2}" srcId="{B7AC0A99-BE08-43FB-BDC0-96CFCA1919AD}" destId="{9960B86E-A461-4D97-9625-0B4B80B28666}" srcOrd="5" destOrd="0" parTransId="{446E625B-501C-4B37-A5A1-44D5AB4294BA}" sibTransId="{5C72EBDA-D2CB-4F37-9FC8-A9ACE0C414CA}"/>
    <dgm:cxn modelId="{0B509575-9774-4A53-9C09-C7E2895A54B2}" type="presOf" srcId="{7BA79B6F-A00B-41A2-A7C0-1AEA7FE8693E}" destId="{6BB671BE-4FDB-4054-94CF-1D871880235D}" srcOrd="0" destOrd="0" presId="urn:microsoft.com/office/officeart/2005/8/layout/orgChart1"/>
    <dgm:cxn modelId="{1FF5F175-36C7-4722-AB26-31A76F2831A4}" type="presOf" srcId="{6B0B61D5-E403-4495-8A89-1B1279E90E9F}" destId="{237D0EB3-930E-4C35-A0F6-AA058F8DB718}" srcOrd="1" destOrd="0" presId="urn:microsoft.com/office/officeart/2005/8/layout/orgChart1"/>
    <dgm:cxn modelId="{6BC9C456-D92D-4B05-ADBB-6DBB04FCC132}" type="presOf" srcId="{73C12864-72FE-49D5-847A-29579F4134F4}" destId="{2C9229AE-96B7-4947-A7C2-9A836C7D39FF}" srcOrd="1" destOrd="0" presId="urn:microsoft.com/office/officeart/2005/8/layout/orgChart1"/>
    <dgm:cxn modelId="{F98D6157-42A9-4CD1-A65B-D6624D708B7C}" type="presOf" srcId="{D131827D-E411-41EE-8506-19AE0DFD1AB6}" destId="{F0A29A09-B981-49C2-A81A-36E31A073EB3}" srcOrd="1" destOrd="0" presId="urn:microsoft.com/office/officeart/2005/8/layout/orgChart1"/>
    <dgm:cxn modelId="{2E82D577-4945-4F23-B3C2-65701FBC3B46}" type="presOf" srcId="{935BEDF0-2F4D-49B5-910C-098FEFF8E1BE}" destId="{F2D47F88-FFF4-42F1-B0E3-051244F275BF}" srcOrd="0" destOrd="0" presId="urn:microsoft.com/office/officeart/2005/8/layout/orgChart1"/>
    <dgm:cxn modelId="{D9046C58-06F8-4905-8BA0-882CD79113E7}" srcId="{A0CFFCA0-696E-463C-8448-6B9693810415}" destId="{EDD57B0F-D2F8-4CDC-99CD-78537A88B120}" srcOrd="0" destOrd="0" parTransId="{936A27FD-00A8-41C1-91DD-7DAFA0D574F3}" sibTransId="{A20910C8-9C88-440A-A73D-3B18E439C2E4}"/>
    <dgm:cxn modelId="{F4EC827D-4E7C-49E7-B892-9E66F4732E23}" type="presOf" srcId="{C9CC867F-301B-48D6-A196-816185B9B6D4}" destId="{7B3BDEB6-D438-4617-9E9B-FDDAD6E46C93}" srcOrd="0" destOrd="0" presId="urn:microsoft.com/office/officeart/2005/8/layout/orgChart1"/>
    <dgm:cxn modelId="{6165E67D-95A9-4286-ACE0-BC2CCB338503}" type="presOf" srcId="{7849EB6C-0AA2-4925-92C0-7DDCBDE2FF0B}" destId="{1245683A-9AE8-45C6-907F-B77D2BFF53A7}" srcOrd="1" destOrd="0" presId="urn:microsoft.com/office/officeart/2005/8/layout/orgChart1"/>
    <dgm:cxn modelId="{C125AF7E-0D94-41BE-8B94-5ADB86E6AF9D}" type="presOf" srcId="{A203CBA4-45B1-4B50-A6C8-72107A46033D}" destId="{7D9C5CFB-9FB9-4F79-8345-029DFF883111}" srcOrd="0" destOrd="0" presId="urn:microsoft.com/office/officeart/2005/8/layout/orgChart1"/>
    <dgm:cxn modelId="{AE2BFC7F-FAFA-4CA8-84EF-57910944ECB2}" srcId="{F6AE7A36-50E8-4A22-B421-FF1380F0CA1A}" destId="{A0CFFCA0-696E-463C-8448-6B9693810415}" srcOrd="1" destOrd="0" parTransId="{21FA5A6E-C8BB-4100-893C-92A2674D2007}" sibTransId="{796E619F-A136-4AAC-B9AD-F76E6F97165B}"/>
    <dgm:cxn modelId="{48690583-DF73-4DFD-8AFD-3B998BABCB03}" type="presOf" srcId="{819B277C-5D0A-4644-924C-09A1BF680E40}" destId="{080B17C1-A149-4F62-8E53-AE9DF2861819}" srcOrd="1" destOrd="0" presId="urn:microsoft.com/office/officeart/2005/8/layout/orgChart1"/>
    <dgm:cxn modelId="{D9269E86-248F-4E20-83FF-4807B55B7706}" type="presOf" srcId="{23791D7C-BAFE-4043-B254-914494D033C8}" destId="{AA91343C-1C78-4E83-AC22-E65A43352E7C}" srcOrd="0" destOrd="0" presId="urn:microsoft.com/office/officeart/2005/8/layout/orgChart1"/>
    <dgm:cxn modelId="{E893A286-90F2-4378-9951-6148F21E19CA}" srcId="{8F671552-AC98-4C8C-82AD-805D5DE4CB15}" destId="{5B31D565-3E84-4D9E-83B2-CBDD38B3DCEA}" srcOrd="0" destOrd="0" parTransId="{77FC049F-8E14-4421-AB03-C0CF658A98AD}" sibTransId="{3E252C3D-52AF-4B93-AB09-BB7E24E9CA28}"/>
    <dgm:cxn modelId="{8DA01B87-590A-498E-A413-A257335B45BF}" srcId="{D919840F-68F7-4204-A893-F7BED275906B}" destId="{AB5C7D49-0907-4305-839A-A26A5A555524}" srcOrd="0" destOrd="0" parTransId="{E9DA0632-0FF8-45E6-B7EC-703AB4E578E0}" sibTransId="{53BD8590-A8E1-415B-857A-16F4DD356F0E}"/>
    <dgm:cxn modelId="{E8128187-557D-4724-AA13-D4E87CDB57BD}" type="presOf" srcId="{A0CFFCA0-696E-463C-8448-6B9693810415}" destId="{6FB91417-3B99-4FBF-B376-899A78232D77}" srcOrd="1" destOrd="0" presId="urn:microsoft.com/office/officeart/2005/8/layout/orgChart1"/>
    <dgm:cxn modelId="{A811BB88-9AEF-4863-8D41-6D4A2D1FF6DA}" type="presOf" srcId="{5B31D565-3E84-4D9E-83B2-CBDD38B3DCEA}" destId="{908B0564-B6B9-4427-8572-76B47BC10C12}" srcOrd="0" destOrd="0" presId="urn:microsoft.com/office/officeart/2005/8/layout/orgChart1"/>
    <dgm:cxn modelId="{75E0D58A-4D0C-41BD-ACF3-6C9EB2AEC1F0}" type="presOf" srcId="{A6D4B8D4-DDB5-4FBC-BC67-BDB0E6B86B32}" destId="{68C61A9D-AF92-4CB3-8E54-09777B01CB16}" srcOrd="0" destOrd="0" presId="urn:microsoft.com/office/officeart/2005/8/layout/orgChart1"/>
    <dgm:cxn modelId="{51484A8B-341C-4344-9542-51DFE1D388F1}" type="presOf" srcId="{22253D6D-6369-4577-8375-E7C0E49BB3EE}" destId="{3C495F8E-83D8-4A40-912B-146D73DF6004}" srcOrd="1" destOrd="0" presId="urn:microsoft.com/office/officeart/2005/8/layout/orgChart1"/>
    <dgm:cxn modelId="{DD71998C-ED71-42AD-8210-C506FF229137}" type="presOf" srcId="{77FC049F-8E14-4421-AB03-C0CF658A98AD}" destId="{C8F473F2-0493-4DC2-944D-714665505993}" srcOrd="0" destOrd="0" presId="urn:microsoft.com/office/officeart/2005/8/layout/orgChart1"/>
    <dgm:cxn modelId="{3013E18C-035A-403D-B911-3C3E6178005B}" type="presOf" srcId="{185C8899-F2A5-4185-8E06-68AE496C12EA}" destId="{A600B6BF-1C87-4DE9-85A7-9667B6D3925A}" srcOrd="1" destOrd="0" presId="urn:microsoft.com/office/officeart/2005/8/layout/orgChart1"/>
    <dgm:cxn modelId="{2D86388E-18F0-4E52-8008-B8B64DA3FB66}" srcId="{9BA8A2FE-ACC8-4E33-9376-54F43BED80FF}" destId="{D131827D-E411-41EE-8506-19AE0DFD1AB6}" srcOrd="0" destOrd="0" parTransId="{059EFE7F-04E2-4931-9C29-75766B6D7F9E}" sibTransId="{8FD4D0EB-F2E3-4F40-9A7A-3F462095AC97}"/>
    <dgm:cxn modelId="{DD73228F-4640-4656-BCE0-4EED38C2B6BF}" type="presOf" srcId="{CD3EC570-DF33-4110-A5C4-2F9631064967}" destId="{87C47F9A-17DE-4407-A05D-34A53CA5168F}" srcOrd="0" destOrd="0" presId="urn:microsoft.com/office/officeart/2005/8/layout/orgChart1"/>
    <dgm:cxn modelId="{B38C5F92-EF2F-49C8-9713-05020934DE72}" type="presOf" srcId="{A0CFFCA0-696E-463C-8448-6B9693810415}" destId="{E1EF5FE6-247D-4AEE-A0FB-1089E18CA9CA}" srcOrd="0" destOrd="0" presId="urn:microsoft.com/office/officeart/2005/8/layout/orgChart1"/>
    <dgm:cxn modelId="{8C189592-208F-4974-8E6A-2A2E7F622876}" srcId="{B7AC0A99-BE08-43FB-BDC0-96CFCA1919AD}" destId="{F6AE7A36-50E8-4A22-B421-FF1380F0CA1A}" srcOrd="3" destOrd="0" parTransId="{5360411D-2466-4CA3-9DC8-D21ABDB95DFA}" sibTransId="{03F77A1E-BD5A-4734-8EFE-2BC564FE6814}"/>
    <dgm:cxn modelId="{88E23D94-6364-407D-8BE7-0E97D708D3D4}" type="presOf" srcId="{A98F3033-51A4-442B-95E7-32021EF18366}" destId="{94844A2F-E477-4EDE-935C-1B8BFC7FA064}" srcOrd="1" destOrd="0" presId="urn:microsoft.com/office/officeart/2005/8/layout/orgChart1"/>
    <dgm:cxn modelId="{9908DD94-FF4A-4191-A4F1-D1C6B6A35B0F}" type="presOf" srcId="{ACAC2EF0-7E29-4D96-97D2-96E2FB5E7294}" destId="{DC5CCCC7-6569-4E1B-A56E-430821DDB699}" srcOrd="0" destOrd="0" presId="urn:microsoft.com/office/officeart/2005/8/layout/orgChart1"/>
    <dgm:cxn modelId="{1E679196-AEE8-45DB-8005-B99EFAD4F32C}" srcId="{A0CFFCA0-696E-463C-8448-6B9693810415}" destId="{6C142E12-3AB0-41AE-AA26-20B5E6E1F6FC}" srcOrd="2" destOrd="0" parTransId="{4D992054-2529-484D-8DC0-5897EC3D9955}" sibTransId="{BEE92A7B-93C3-4579-AF30-38FDD8EA19BD}"/>
    <dgm:cxn modelId="{F9BA6A99-D33A-4D4C-A53D-9B4D0F596006}" type="presOf" srcId="{D919840F-68F7-4204-A893-F7BED275906B}" destId="{3001503D-B87F-40F6-B94F-3AE3A36303D6}" srcOrd="0" destOrd="0" presId="urn:microsoft.com/office/officeart/2005/8/layout/orgChart1"/>
    <dgm:cxn modelId="{40FCA89A-5030-458B-BF98-213C0AF62174}" type="presOf" srcId="{9BA8A2FE-ACC8-4E33-9376-54F43BED80FF}" destId="{788C1EAA-889E-44E7-A326-08EED0B764AE}" srcOrd="0" destOrd="0" presId="urn:microsoft.com/office/officeart/2005/8/layout/orgChart1"/>
    <dgm:cxn modelId="{90986D9B-2C05-4F45-AE23-A12DD545CFA5}" type="presOf" srcId="{E162A014-8550-4EF2-8BB5-DDC2B72C4FC2}" destId="{71C88C9F-0CA8-4035-B145-7AFA14979CF6}" srcOrd="1" destOrd="0" presId="urn:microsoft.com/office/officeart/2005/8/layout/orgChart1"/>
    <dgm:cxn modelId="{AF0EDF9C-4B5B-4805-BA5D-78885EE8FC4E}" type="presOf" srcId="{4D992054-2529-484D-8DC0-5897EC3D9955}" destId="{8C909E1B-75CC-4EF2-A6A4-EC645BBB38B1}" srcOrd="0" destOrd="0" presId="urn:microsoft.com/office/officeart/2005/8/layout/orgChart1"/>
    <dgm:cxn modelId="{E097FA9D-C217-4C3A-B3F9-733CE80086D5}" srcId="{A1A0F974-8E1D-4C14-9104-F9C974A5F074}" destId="{B7AC0A99-BE08-43FB-BDC0-96CFCA1919AD}" srcOrd="0" destOrd="0" parTransId="{FAE21CEB-D8D4-46E9-B0EC-D0FE256D1C54}" sibTransId="{E548B42C-6407-4B3C-A28B-8F3156C45705}"/>
    <dgm:cxn modelId="{EC5692A0-C2F6-4FC1-AC8C-331AC65535CC}" type="presOf" srcId="{059EFE7F-04E2-4931-9C29-75766B6D7F9E}" destId="{69717676-9335-44E2-8E90-FD5424E19BD2}" srcOrd="0" destOrd="0" presId="urn:microsoft.com/office/officeart/2005/8/layout/orgChart1"/>
    <dgm:cxn modelId="{15D9C4A0-9F71-4384-9C61-5636C5F9B07B}" type="presOf" srcId="{47FDD8D0-68F2-4536-BC49-A17C21855543}" destId="{14E43F37-0023-4E21-A976-05E36B9A34AA}" srcOrd="0" destOrd="0" presId="urn:microsoft.com/office/officeart/2005/8/layout/orgChart1"/>
    <dgm:cxn modelId="{0FD7DDA0-08B2-4AB0-8B6B-64EF1DF9F827}" type="presOf" srcId="{7E0B5E40-09EF-41F5-AAD2-1CCEE725BECF}" destId="{086EA2E6-000D-4AC4-A874-93F1323BDD18}" srcOrd="1" destOrd="0" presId="urn:microsoft.com/office/officeart/2005/8/layout/orgChart1"/>
    <dgm:cxn modelId="{22AB3EA2-3C50-4543-98FE-5ABD55BD4AD9}" type="presOf" srcId="{92E1CEBD-FA71-4EA4-A70A-2E58FD62798D}" destId="{28367FD9-53F0-4D2B-A58D-BAAE74CC661B}" srcOrd="0" destOrd="0" presId="urn:microsoft.com/office/officeart/2005/8/layout/orgChart1"/>
    <dgm:cxn modelId="{FC1C04A5-D21A-411F-9624-B6319DC8AFC7}" type="presOf" srcId="{7849EB6C-0AA2-4925-92C0-7DDCBDE2FF0B}" destId="{656301C5-72B0-441D-A543-CCADF62312BB}" srcOrd="0" destOrd="0" presId="urn:microsoft.com/office/officeart/2005/8/layout/orgChart1"/>
    <dgm:cxn modelId="{C7623CA6-E881-4B63-8009-824A0EE2ED84}" srcId="{B7AC0A99-BE08-43FB-BDC0-96CFCA1919AD}" destId="{5FB0C8E5-8ED9-448F-8131-DB9383A06850}" srcOrd="4" destOrd="0" parTransId="{A3C374CD-117C-461E-9E5A-1B64F8CD9A3A}" sibTransId="{46F7958A-9F24-4905-90D5-013C9E88B3B0}"/>
    <dgm:cxn modelId="{7A3E77A8-5260-4022-837D-021EFE660B8F}" srcId="{5FB0C8E5-8ED9-448F-8131-DB9383A06850}" destId="{E162A014-8550-4EF2-8BB5-DDC2B72C4FC2}" srcOrd="1" destOrd="0" parTransId="{AF026A9A-A3B6-4B41-B0D8-350CDF57FB7D}" sibTransId="{54877087-9727-4CAE-B955-F11735BAD9A6}"/>
    <dgm:cxn modelId="{BB12AFA8-8349-4C02-A8D9-64EED57D833C}" type="presOf" srcId="{37093F39-B975-434D-BCB4-F17E67576525}" destId="{621B5B92-5DF4-4914-819F-3B790148FA58}" srcOrd="1" destOrd="0" presId="urn:microsoft.com/office/officeart/2005/8/layout/orgChart1"/>
    <dgm:cxn modelId="{B62328AB-0095-4D46-B16B-0A220366942E}" srcId="{E162A014-8550-4EF2-8BB5-DDC2B72C4FC2}" destId="{73C12864-72FE-49D5-847A-29579F4134F4}" srcOrd="2" destOrd="0" parTransId="{19ADAD94-13A8-4EE0-AAAA-7F196187861E}" sibTransId="{8B0B2068-E87D-4DCA-99AE-37FE6EEF84C0}"/>
    <dgm:cxn modelId="{9E8BA1AB-3C26-4EB7-95DE-CAA042A330B6}" type="presOf" srcId="{E162A014-8550-4EF2-8BB5-DDC2B72C4FC2}" destId="{6C144664-D0F1-4822-8307-7D01F129E46F}" srcOrd="0" destOrd="0" presId="urn:microsoft.com/office/officeart/2005/8/layout/orgChart1"/>
    <dgm:cxn modelId="{D7B0AFAD-B72E-4D66-B168-C52B73E98DB9}" srcId="{A0CFFCA0-696E-463C-8448-6B9693810415}" destId="{E8AE0354-2859-48C8-B5D4-5AAA5AA96611}" srcOrd="1" destOrd="0" parTransId="{1170B3D2-5495-4F50-B34B-BA7B61779003}" sibTransId="{F163434A-FC31-4C95-90A4-906CA070F44C}"/>
    <dgm:cxn modelId="{0C2C1EB3-8DB5-4639-90B7-9F863C180408}" type="presOf" srcId="{BBDE34E5-B0FE-4509-8E28-9568ECBA82D8}" destId="{2624C6A4-86E4-4C10-87F1-876FF7722A33}" srcOrd="0" destOrd="0" presId="urn:microsoft.com/office/officeart/2005/8/layout/orgChart1"/>
    <dgm:cxn modelId="{4B467DB3-165F-42E7-B617-E757161CCCF4}" type="presOf" srcId="{8DFE351B-8429-4D4B-8A09-533832B887BC}" destId="{CF8D0BD6-F484-4C43-B577-E70044F95570}" srcOrd="0" destOrd="0" presId="urn:microsoft.com/office/officeart/2005/8/layout/orgChart1"/>
    <dgm:cxn modelId="{16538FB3-1C24-432A-A83F-FE64DCF412D9}" type="presOf" srcId="{EDD57B0F-D2F8-4CDC-99CD-78537A88B120}" destId="{3DC80703-DC47-4331-97E8-3B4B3E3AC09B}" srcOrd="0" destOrd="0" presId="urn:microsoft.com/office/officeart/2005/8/layout/orgChart1"/>
    <dgm:cxn modelId="{D2C3CFB3-0FFB-4230-8897-918D8BB01399}" type="presOf" srcId="{6622D7A7-023E-4B10-8E4C-D5382F85E324}" destId="{5E7F5B2C-0AB0-4999-BA87-64CFC0187093}" srcOrd="0" destOrd="0" presId="urn:microsoft.com/office/officeart/2005/8/layout/orgChart1"/>
    <dgm:cxn modelId="{68D0C3B4-3B58-4E6B-86F6-1400EAC0CCF5}" srcId="{22253D6D-6369-4577-8375-E7C0E49BB3EE}" destId="{93718A34-A35A-4097-AF57-125E5567CCA3}" srcOrd="0" destOrd="0" parTransId="{ACAC2EF0-7E29-4D96-97D2-96E2FB5E7294}" sibTransId="{F58B0646-DF47-4607-A9BC-60867C43097F}"/>
    <dgm:cxn modelId="{C331C9B4-C2F2-4441-8393-22C5653C63ED}" type="presOf" srcId="{89E5A59C-A22C-40E9-B0F9-B683F9BA7358}" destId="{2CF19955-C83F-4A36-844E-1384DFC4B628}" srcOrd="0" destOrd="0" presId="urn:microsoft.com/office/officeart/2005/8/layout/orgChart1"/>
    <dgm:cxn modelId="{0BE71DB5-3392-4FDD-8984-E58E7266777D}" type="presOf" srcId="{93718A34-A35A-4097-AF57-125E5567CCA3}" destId="{0D638A05-64A5-44AF-B0BC-01E0CEF11856}" srcOrd="0" destOrd="0" presId="urn:microsoft.com/office/officeart/2005/8/layout/orgChart1"/>
    <dgm:cxn modelId="{C3D030B5-3A5D-4899-8265-727E50206411}" srcId="{E162A014-8550-4EF2-8BB5-DDC2B72C4FC2}" destId="{6BEFAAAF-EFAF-4761-9385-B7E99DDA348A}" srcOrd="1" destOrd="0" parTransId="{2A2F4F60-6AB4-45C0-B2DF-36C170AEE27D}" sibTransId="{212A6E7A-AE1A-4D37-B7C5-2F23FFE92223}"/>
    <dgm:cxn modelId="{C0E9C7B5-5795-4C98-8A12-C7138B42AA02}" srcId="{9BA8A2FE-ACC8-4E33-9376-54F43BED80FF}" destId="{A20C0091-B387-4183-99A7-2D769071846C}" srcOrd="2" destOrd="0" parTransId="{A56CAD2D-00DC-4928-B91D-D94FD9EB3E84}" sibTransId="{8DF67866-588E-4127-AB47-5ADDA639BD22}"/>
    <dgm:cxn modelId="{A1B839B6-738B-4FC8-A397-3E7EBDE6F35E}" type="presOf" srcId="{F6AE7A36-50E8-4A22-B421-FF1380F0CA1A}" destId="{15AEB77A-7524-4821-A7C7-2BA16F7D3C7B}" srcOrd="1" destOrd="0" presId="urn:microsoft.com/office/officeart/2005/8/layout/orgChart1"/>
    <dgm:cxn modelId="{039C93B8-B90F-42E1-88C6-757B5F514803}" srcId="{7849EB6C-0AA2-4925-92C0-7DDCBDE2FF0B}" destId="{8DFE351B-8429-4D4B-8A09-533832B887BC}" srcOrd="1" destOrd="0" parTransId="{6E5A047A-25B1-43AC-8F5D-8A4E1CAD56D5}" sibTransId="{A5BB9BB7-2399-464C-8B66-225E07B15CC6}"/>
    <dgm:cxn modelId="{4F008BBA-D43B-44E5-AD9A-5899BC0E6CD4}" srcId="{82DAB30E-BBB5-44E8-9E71-B470B9177215}" destId="{37093F39-B975-434D-BCB4-F17E67576525}" srcOrd="0" destOrd="0" parTransId="{797022A8-7F41-41D8-92C3-6888A1F4C309}" sibTransId="{6F94CB9A-4C2F-4BD6-9EFE-234E6387C37F}"/>
    <dgm:cxn modelId="{3F6DCABA-E429-4FC1-9970-13E7B01EF7F5}" type="presOf" srcId="{6A4F3640-73D9-46F8-A101-88FFA492853E}" destId="{04189CC3-5002-438F-9CD5-1D46F0814893}" srcOrd="1" destOrd="0" presId="urn:microsoft.com/office/officeart/2005/8/layout/orgChart1"/>
    <dgm:cxn modelId="{0B0EF8BB-970C-4284-8DC8-9F1228C60B55}" type="presOf" srcId="{6BEFAAAF-EFAF-4761-9385-B7E99DDA348A}" destId="{8F16D3A3-639F-4E7F-860A-F343CF0DB358}" srcOrd="1" destOrd="0" presId="urn:microsoft.com/office/officeart/2005/8/layout/orgChart1"/>
    <dgm:cxn modelId="{309AD2BC-89CE-4D44-A384-7E13125049F3}" type="presOf" srcId="{47FDD8D0-68F2-4536-BC49-A17C21855543}" destId="{5608AE2E-B123-4C6D-BDA3-D2DCBCAD5DC7}" srcOrd="1" destOrd="0" presId="urn:microsoft.com/office/officeart/2005/8/layout/orgChart1"/>
    <dgm:cxn modelId="{C2ECE8BC-ED5F-4C25-8A75-5871EBFB3CA2}" type="presOf" srcId="{8F671552-AC98-4C8C-82AD-805D5DE4CB15}" destId="{85318B98-C9BD-46AB-9899-57F709449795}" srcOrd="0" destOrd="0" presId="urn:microsoft.com/office/officeart/2005/8/layout/orgChart1"/>
    <dgm:cxn modelId="{2CBC2EBD-6AB0-43CA-9B4F-D5100820200A}" srcId="{B7AC0A99-BE08-43FB-BDC0-96CFCA1919AD}" destId="{6A4F3640-73D9-46F8-A101-88FFA492853E}" srcOrd="2" destOrd="0" parTransId="{935BEDF0-2F4D-49B5-910C-098FEFF8E1BE}" sibTransId="{A4EF50F4-A152-4D0F-8BD9-72C8971853CD}"/>
    <dgm:cxn modelId="{FFF2A6BD-F05E-469F-B6D4-45C49C122233}" type="presOf" srcId="{A20C0091-B387-4183-99A7-2D769071846C}" destId="{9CE01C33-383D-4407-9AAF-EB0E501E4E4A}" srcOrd="1" destOrd="0" presId="urn:microsoft.com/office/officeart/2005/8/layout/orgChart1"/>
    <dgm:cxn modelId="{E59448BE-5530-4E96-9287-218963252909}" type="presOf" srcId="{E9DA0632-0FF8-45E6-B7EC-703AB4E578E0}" destId="{30FDFC02-BD12-4A08-BF6B-A1D2EE599072}" srcOrd="0" destOrd="0" presId="urn:microsoft.com/office/officeart/2005/8/layout/orgChart1"/>
    <dgm:cxn modelId="{A79A85C3-3BBC-40A8-8CEA-9022B5000559}" srcId="{7849EB6C-0AA2-4925-92C0-7DDCBDE2FF0B}" destId="{BBDE34E5-B0FE-4509-8E28-9568ECBA82D8}" srcOrd="0" destOrd="0" parTransId="{89E5A59C-A22C-40E9-B0F9-B683F9BA7358}" sibTransId="{BC59B175-BE12-4BC1-9A9D-BFA42FCB6EBD}"/>
    <dgm:cxn modelId="{4B3F28C4-8DEB-4ED9-86A9-9FA805707CE8}" type="presOf" srcId="{6BEFAAAF-EFAF-4761-9385-B7E99DDA348A}" destId="{78557D7C-00A2-407F-B322-3A7A7681FEBC}" srcOrd="0" destOrd="0" presId="urn:microsoft.com/office/officeart/2005/8/layout/orgChart1"/>
    <dgm:cxn modelId="{148FFDC4-9649-4424-8FA8-5A67649EDFE4}" srcId="{B7AC0A99-BE08-43FB-BDC0-96CFCA1919AD}" destId="{47FDD8D0-68F2-4536-BC49-A17C21855543}" srcOrd="7" destOrd="0" parTransId="{78938248-91E5-4D5D-A6C2-29D82900E33C}" sibTransId="{1DFC5A8A-66D4-40CD-B31A-F034466BBC2D}"/>
    <dgm:cxn modelId="{738544C5-266C-416A-B039-648D5FF0EF6A}" srcId="{37093F39-B975-434D-BCB4-F17E67576525}" destId="{CD3EC570-DF33-4110-A5C4-2F9631064967}" srcOrd="1" destOrd="0" parTransId="{942FF272-BD86-4137-AF23-439F81808F4E}" sibTransId="{CDD5E4BA-BC35-4AC7-BA82-BF669DB5DF1D}"/>
    <dgm:cxn modelId="{F75E10C6-39C3-4BF1-9F69-20E362E114C6}" type="presOf" srcId="{5FB0C8E5-8ED9-448F-8131-DB9383A06850}" destId="{B9043247-01A4-45DC-9353-37955121144C}" srcOrd="1" destOrd="0" presId="urn:microsoft.com/office/officeart/2005/8/layout/orgChart1"/>
    <dgm:cxn modelId="{D8DB02C9-62FC-43FB-92AA-2EA1D80B5884}" type="presOf" srcId="{21E10CDB-8C53-4EAD-AC66-737526DEA44E}" destId="{213F6640-2227-4F82-A6E2-60315265BAFF}" srcOrd="1" destOrd="0" presId="urn:microsoft.com/office/officeart/2005/8/layout/orgChart1"/>
    <dgm:cxn modelId="{8CF2CDC9-6674-4941-B6C3-823AB7BC7B71}" type="presOf" srcId="{185C8899-F2A5-4185-8E06-68AE496C12EA}" destId="{F933802E-BB09-4631-B2EB-D0AB93C3B8CE}" srcOrd="0" destOrd="0" presId="urn:microsoft.com/office/officeart/2005/8/layout/orgChart1"/>
    <dgm:cxn modelId="{B41EF6C9-C57A-4167-A740-F7AC1C583061}" type="presOf" srcId="{B3AA1351-C66E-41F5-BA95-87E45D008EBE}" destId="{D4B74486-7ABA-4B63-B7F0-90C2000754E2}" srcOrd="0" destOrd="0" presId="urn:microsoft.com/office/officeart/2005/8/layout/orgChart1"/>
    <dgm:cxn modelId="{07C12CCA-20B3-4D96-8B7B-08DB96ADF01F}" type="presOf" srcId="{80983C7A-C26A-4F96-9011-6297BE90D38C}" destId="{4EF4047A-A232-4E13-9070-075AD8CDA12D}" srcOrd="1" destOrd="0" presId="urn:microsoft.com/office/officeart/2005/8/layout/orgChart1"/>
    <dgm:cxn modelId="{24433ACC-6895-4CC7-8F1D-CC47037999B7}" type="presOf" srcId="{E8AE0354-2859-48C8-B5D4-5AAA5AA96611}" destId="{BE4EE982-BEBC-4754-9425-E903A27A43F8}" srcOrd="1" destOrd="0" presId="urn:microsoft.com/office/officeart/2005/8/layout/orgChart1"/>
    <dgm:cxn modelId="{6A9986CC-A9BC-46B0-BF45-4D02F5B49CC1}" srcId="{9BA8A2FE-ACC8-4E33-9376-54F43BED80FF}" destId="{185C8899-F2A5-4185-8E06-68AE496C12EA}" srcOrd="1" destOrd="0" parTransId="{AAA053FD-1982-4AC7-A715-349C18635874}" sibTransId="{183DC938-9563-4A3B-9456-E3B9CDFA025C}"/>
    <dgm:cxn modelId="{CF8EE6CF-165A-462E-99AA-DEC35D4D7AC9}" type="presOf" srcId="{819B277C-5D0A-4644-924C-09A1BF680E40}" destId="{108799A8-CCCF-4014-B09A-4155D99442EF}" srcOrd="0" destOrd="0" presId="urn:microsoft.com/office/officeart/2005/8/layout/orgChart1"/>
    <dgm:cxn modelId="{ED3693D3-7F09-4A87-A89F-961A09127726}" type="presOf" srcId="{2A2F4F60-6AB4-45C0-B2DF-36C170AEE27D}" destId="{D9D0624A-EC58-49D3-86CA-8FA8E1114C1C}" srcOrd="0" destOrd="0" presId="urn:microsoft.com/office/officeart/2005/8/layout/orgChart1"/>
    <dgm:cxn modelId="{BC9E8CD4-9A3A-4DB6-9BBC-CBAC86D9F2ED}" type="presOf" srcId="{6A4F3640-73D9-46F8-A101-88FFA492853E}" destId="{23A59033-F63C-4410-BE8B-CADEAF4F9000}" srcOrd="0" destOrd="0" presId="urn:microsoft.com/office/officeart/2005/8/layout/orgChart1"/>
    <dgm:cxn modelId="{FB0FA5D4-A2C9-47EB-BD2E-171E29442F86}" type="presOf" srcId="{19ADAD94-13A8-4EE0-AAAA-7F196187861E}" destId="{2C49EA61-4E81-4819-B65F-F597D0296662}" srcOrd="0" destOrd="0" presId="urn:microsoft.com/office/officeart/2005/8/layout/orgChart1"/>
    <dgm:cxn modelId="{083AD5D5-A13B-446C-871D-4B93C5A00DC0}" type="presOf" srcId="{902A019D-E364-4056-AAC3-229430DF63E6}" destId="{5A784B55-AF83-4D48-9203-C4027AC54A32}" srcOrd="0" destOrd="0" presId="urn:microsoft.com/office/officeart/2005/8/layout/orgChart1"/>
    <dgm:cxn modelId="{D93F3DD6-FC6B-4C60-AB30-D25D437B7688}" srcId="{5FB0C8E5-8ED9-448F-8131-DB9383A06850}" destId="{22253D6D-6369-4577-8375-E7C0E49BB3EE}" srcOrd="0" destOrd="0" parTransId="{1898C0CF-2DA3-4DA7-8679-EFCC65C0E848}" sibTransId="{0C264D67-A240-438D-B68B-B4C7F5234BF9}"/>
    <dgm:cxn modelId="{09FBCBD6-BEDA-4180-A4EF-6CD5945F2A04}" type="presOf" srcId="{40E7C8C6-E486-4B87-85EF-7C5508327752}" destId="{50E46702-BD37-45BF-BB6D-12C3A56C5AE5}" srcOrd="0" destOrd="0" presId="urn:microsoft.com/office/officeart/2005/8/layout/orgChart1"/>
    <dgm:cxn modelId="{04611AD7-8B06-4B55-AAC0-99B794ABADBC}" srcId="{6A4F3640-73D9-46F8-A101-88FFA492853E}" destId="{D919840F-68F7-4204-A893-F7BED275906B}" srcOrd="0" destOrd="0" parTransId="{1B6D446A-F8AD-478B-8023-CAC4A6061D9C}" sibTransId="{FC53CCC2-9BB9-4F6D-A9DD-03B1775CFB43}"/>
    <dgm:cxn modelId="{9FD0F4D7-0DE7-4647-83CB-7C21A2D8AA24}" type="presOf" srcId="{A56CAD2D-00DC-4928-B91D-D94FD9EB3E84}" destId="{481DB433-FC2B-498C-AEB3-8886433056CC}" srcOrd="0" destOrd="0" presId="urn:microsoft.com/office/officeart/2005/8/layout/orgChart1"/>
    <dgm:cxn modelId="{A7480BD8-E18D-4798-B21E-35140CD36D58}" type="presOf" srcId="{5B31D565-3E84-4D9E-83B2-CBDD38B3DCEA}" destId="{1A2C91D5-B611-4F86-AD50-BCA529B1FE0B}" srcOrd="1" destOrd="0" presId="urn:microsoft.com/office/officeart/2005/8/layout/orgChart1"/>
    <dgm:cxn modelId="{606056D8-563F-4704-8C0D-4DF3E4D50D2C}" type="presOf" srcId="{AC02344F-50CB-4F73-9E03-C8E6F83E708F}" destId="{D7C0BC87-7F9E-4557-9A6F-755A620BD4AC}" srcOrd="0" destOrd="0" presId="urn:microsoft.com/office/officeart/2005/8/layout/orgChart1"/>
    <dgm:cxn modelId="{8EA458DA-BC9F-4AE5-88BB-FC4C7783EF27}" srcId="{DB5D1948-3D16-47A2-84CE-9552DDA3CB52}" destId="{819B277C-5D0A-4644-924C-09A1BF680E40}" srcOrd="1" destOrd="0" parTransId="{6622D7A7-023E-4B10-8E4C-D5382F85E324}" sibTransId="{A96FEF14-074D-49E1-87E6-3C6EAF6DE90C}"/>
    <dgm:cxn modelId="{3E6CC3DD-9E10-4B42-9D9A-72B2D95AB7DE}" type="presOf" srcId="{1304FFF2-C33E-46CA-B0BF-D0F0E55B383B}" destId="{B33ABDDA-17F7-481A-8A35-562A7EA620D2}" srcOrd="0" destOrd="0" presId="urn:microsoft.com/office/officeart/2005/8/layout/orgChart1"/>
    <dgm:cxn modelId="{F3A9C7DD-E984-4062-AC55-0AC49E3191B1}" type="presOf" srcId="{5FB0C8E5-8ED9-448F-8131-DB9383A06850}" destId="{C96F6B29-D34B-4DA1-B77A-E6B0D22AD24D}" srcOrd="0" destOrd="0" presId="urn:microsoft.com/office/officeart/2005/8/layout/orgChart1"/>
    <dgm:cxn modelId="{28C8CDE3-FCFC-40EE-81C2-D0B97C4DAD67}" type="presOf" srcId="{458F6A14-06D6-4A6C-BC6A-2467E3DC22CE}" destId="{31985995-F63D-4994-A025-05F2CC1151A7}" srcOrd="0" destOrd="0" presId="urn:microsoft.com/office/officeart/2005/8/layout/orgChart1"/>
    <dgm:cxn modelId="{47B582E4-2398-4CC5-BEF6-CD59121536F9}" type="presOf" srcId="{F1DD6132-1F75-41D5-A078-D7815AE4F860}" destId="{A14F35FB-B4EF-4BDA-97B1-4890C9DEC0B5}" srcOrd="1" destOrd="0" presId="urn:microsoft.com/office/officeart/2005/8/layout/orgChart1"/>
    <dgm:cxn modelId="{7CB0A0E4-43B8-4F55-8554-289DD7324BFE}" type="presOf" srcId="{AC02344F-50CB-4F73-9E03-C8E6F83E708F}" destId="{735D5DE3-1AF7-40AE-9DA0-521AF3EF79CB}" srcOrd="1" destOrd="0" presId="urn:microsoft.com/office/officeart/2005/8/layout/orgChart1"/>
    <dgm:cxn modelId="{EDFA68E7-22AA-488F-A158-C946C8D1B811}" type="presOf" srcId="{B7AC0A99-BE08-43FB-BDC0-96CFCA1919AD}" destId="{DD52D1FD-D7AB-4D59-97DA-F9D9783B0ABF}" srcOrd="1" destOrd="0" presId="urn:microsoft.com/office/officeart/2005/8/layout/orgChart1"/>
    <dgm:cxn modelId="{0F4EC0E7-A004-4781-BFC1-6BBDCFE212EB}" srcId="{B7AC0A99-BE08-43FB-BDC0-96CFCA1919AD}" destId="{F1DD6132-1F75-41D5-A078-D7815AE4F860}" srcOrd="6" destOrd="0" parTransId="{23791D7C-BAFE-4043-B254-914494D033C8}" sibTransId="{514B0F0A-15A2-4D13-B447-514B70809DE3}"/>
    <dgm:cxn modelId="{41E77CE9-D4BB-4A64-9DDC-61534D695DF3}" type="presOf" srcId="{B3AA1351-C66E-41F5-BA95-87E45D008EBE}" destId="{58223E4D-D40A-467B-A134-1ED3D54A8C1A}" srcOrd="1" destOrd="0" presId="urn:microsoft.com/office/officeart/2005/8/layout/orgChart1"/>
    <dgm:cxn modelId="{912600F3-5135-4DD6-8262-D0434C9086B6}" type="presOf" srcId="{823723AB-A8A1-4C8D-BA19-CD6720A26CD6}" destId="{26C263F7-38D2-4F29-A25A-CCA9E7E04152}" srcOrd="0" destOrd="0" presId="urn:microsoft.com/office/officeart/2005/8/layout/orgChart1"/>
    <dgm:cxn modelId="{BECA80F5-BCDA-4553-BF5F-D9862531CA2C}" type="presOf" srcId="{8E3F02CC-AE1E-4520-86F0-26FCE44FEB8F}" destId="{16D70746-0314-4098-9B63-40241E0BE3B8}" srcOrd="0" destOrd="0" presId="urn:microsoft.com/office/officeart/2005/8/layout/orgChart1"/>
    <dgm:cxn modelId="{68C690F5-0385-4871-B32A-EA2C26458AE9}" type="presOf" srcId="{2A1AA7A0-4343-42D1-8546-E5EAF9E7D327}" destId="{A5C02D37-7F35-4500-8798-961CDF036A7C}" srcOrd="0" destOrd="0" presId="urn:microsoft.com/office/officeart/2005/8/layout/orgChart1"/>
    <dgm:cxn modelId="{9AE807F6-636C-4842-9BD5-753ED4B51100}" srcId="{F6AE7A36-50E8-4A22-B421-FF1380F0CA1A}" destId="{8F671552-AC98-4C8C-82AD-805D5DE4CB15}" srcOrd="0" destOrd="0" parTransId="{2A1AA7A0-4343-42D1-8546-E5EAF9E7D327}" sibTransId="{B5AD963A-8147-400A-8230-A8D1FEBD44E4}"/>
    <dgm:cxn modelId="{61E51EF6-9494-4483-87A9-44506978C4BC}" type="presOf" srcId="{D919840F-68F7-4204-A893-F7BED275906B}" destId="{C69C8814-2859-4EDD-8BEF-F8A0DC8CEB1D}" srcOrd="1" destOrd="0" presId="urn:microsoft.com/office/officeart/2005/8/layout/orgChart1"/>
    <dgm:cxn modelId="{D082BBF6-4D3D-4D0F-85AF-0D52993DA2A1}" type="presOf" srcId="{78FB55B6-84D5-43F9-B88A-6ACF9A8C19C3}" destId="{D5C9A4E9-5601-4B4A-9723-9EF002B3BF9C}" srcOrd="0" destOrd="0" presId="urn:microsoft.com/office/officeart/2005/8/layout/orgChart1"/>
    <dgm:cxn modelId="{011BDEF9-5A65-49B9-A24B-B81D7478261A}" srcId="{B7AC0A99-BE08-43FB-BDC0-96CFCA1919AD}" destId="{78FB55B6-84D5-43F9-B88A-6ACF9A8C19C3}" srcOrd="1" destOrd="0" parTransId="{C4442D3A-B3BC-4EA8-8706-FE633F44005E}" sibTransId="{C7B0E623-86C5-4F2A-9F7A-667A70A95A84}"/>
    <dgm:cxn modelId="{AE2932A4-6108-429F-A141-4E283A44413D}" type="presParOf" srcId="{FAAB0A61-CE10-4C17-AFBC-012496C4C889}" destId="{34F0D92D-77E1-4FB6-9E55-1B624A91BAB5}" srcOrd="0" destOrd="0" presId="urn:microsoft.com/office/officeart/2005/8/layout/orgChart1"/>
    <dgm:cxn modelId="{1927DE37-DEAD-4B9F-A53D-FE697178B201}" type="presParOf" srcId="{34F0D92D-77E1-4FB6-9E55-1B624A91BAB5}" destId="{5AB12AE5-5D6C-4662-85A2-F936C03D81EE}" srcOrd="0" destOrd="0" presId="urn:microsoft.com/office/officeart/2005/8/layout/orgChart1"/>
    <dgm:cxn modelId="{7DF9B6B9-13DA-4530-A97C-A3E6E08D01F2}" type="presParOf" srcId="{5AB12AE5-5D6C-4662-85A2-F936C03D81EE}" destId="{96383565-555D-4670-8339-C3D8835CA6AB}" srcOrd="0" destOrd="0" presId="urn:microsoft.com/office/officeart/2005/8/layout/orgChart1"/>
    <dgm:cxn modelId="{0D085A1D-734E-40BD-8F84-8646A9C292F4}" type="presParOf" srcId="{5AB12AE5-5D6C-4662-85A2-F936C03D81EE}" destId="{DD52D1FD-D7AB-4D59-97DA-F9D9783B0ABF}" srcOrd="1" destOrd="0" presId="urn:microsoft.com/office/officeart/2005/8/layout/orgChart1"/>
    <dgm:cxn modelId="{E7AC0818-8DDB-452D-AE57-B40804BF1D95}" type="presParOf" srcId="{34F0D92D-77E1-4FB6-9E55-1B624A91BAB5}" destId="{5B47BE64-593E-4D3E-9ABA-385F08788CF1}" srcOrd="1" destOrd="0" presId="urn:microsoft.com/office/officeart/2005/8/layout/orgChart1"/>
    <dgm:cxn modelId="{4B930B5A-0A50-4727-8069-4D4E5D6E0617}" type="presParOf" srcId="{5B47BE64-593E-4D3E-9ABA-385F08788CF1}" destId="{5A784B55-AF83-4D48-9203-C4027AC54A32}" srcOrd="0" destOrd="0" presId="urn:microsoft.com/office/officeart/2005/8/layout/orgChart1"/>
    <dgm:cxn modelId="{E429A94C-5106-43CD-AEB3-454E59EF0569}" type="presParOf" srcId="{5B47BE64-593E-4D3E-9ABA-385F08788CF1}" destId="{265DDF84-548E-4512-87BF-97522D0A879D}" srcOrd="1" destOrd="0" presId="urn:microsoft.com/office/officeart/2005/8/layout/orgChart1"/>
    <dgm:cxn modelId="{34A6D93E-10A5-416E-9557-FBD13ADB97CD}" type="presParOf" srcId="{265DDF84-548E-4512-87BF-97522D0A879D}" destId="{A55A14F9-576F-4B36-B16C-77807CD12892}" srcOrd="0" destOrd="0" presId="urn:microsoft.com/office/officeart/2005/8/layout/orgChart1"/>
    <dgm:cxn modelId="{78F12050-EBFB-4443-90DB-1D8CD8CEF488}" type="presParOf" srcId="{A55A14F9-576F-4B36-B16C-77807CD12892}" destId="{B29CF43E-BA73-4E23-A02F-9D7FE6899773}" srcOrd="0" destOrd="0" presId="urn:microsoft.com/office/officeart/2005/8/layout/orgChart1"/>
    <dgm:cxn modelId="{3CD4FFED-66FE-4929-8357-6DA4F83FF975}" type="presParOf" srcId="{A55A14F9-576F-4B36-B16C-77807CD12892}" destId="{39092511-A751-4098-8DB8-4E8195578B0F}" srcOrd="1" destOrd="0" presId="urn:microsoft.com/office/officeart/2005/8/layout/orgChart1"/>
    <dgm:cxn modelId="{7FFB4CCA-1959-4847-AD60-DD8881FC4314}" type="presParOf" srcId="{265DDF84-548E-4512-87BF-97522D0A879D}" destId="{45BB90D1-3318-4942-B76F-798C8EE5E7AB}" srcOrd="1" destOrd="0" presId="urn:microsoft.com/office/officeart/2005/8/layout/orgChart1"/>
    <dgm:cxn modelId="{ABCFC0BA-3B54-4353-BE20-684A8641BFB3}" type="presParOf" srcId="{45BB90D1-3318-4942-B76F-798C8EE5E7AB}" destId="{0845E29A-98A9-4536-B402-2508E1961309}" srcOrd="0" destOrd="0" presId="urn:microsoft.com/office/officeart/2005/8/layout/orgChart1"/>
    <dgm:cxn modelId="{68AE6E28-9D38-4E93-A862-50C4FEA45539}" type="presParOf" srcId="{45BB90D1-3318-4942-B76F-798C8EE5E7AB}" destId="{48EECD82-8610-4CAC-A9D2-E859DF707881}" srcOrd="1" destOrd="0" presId="urn:microsoft.com/office/officeart/2005/8/layout/orgChart1"/>
    <dgm:cxn modelId="{E6F6D512-0D83-4D73-A77A-9D13FBBE609F}" type="presParOf" srcId="{48EECD82-8610-4CAC-A9D2-E859DF707881}" destId="{AE97D365-E515-47FD-AFD5-DC0D8C0B3499}" srcOrd="0" destOrd="0" presId="urn:microsoft.com/office/officeart/2005/8/layout/orgChart1"/>
    <dgm:cxn modelId="{C5486365-AC52-4323-B39D-59F1D683E852}" type="presParOf" srcId="{AE97D365-E515-47FD-AFD5-DC0D8C0B3499}" destId="{3170F676-315D-4953-AD36-4CED94DD262E}" srcOrd="0" destOrd="0" presId="urn:microsoft.com/office/officeart/2005/8/layout/orgChart1"/>
    <dgm:cxn modelId="{581EF3F3-275D-4E6E-BF1D-D2E0739FC907}" type="presParOf" srcId="{AE97D365-E515-47FD-AFD5-DC0D8C0B3499}" destId="{621B5B92-5DF4-4914-819F-3B790148FA58}" srcOrd="1" destOrd="0" presId="urn:microsoft.com/office/officeart/2005/8/layout/orgChart1"/>
    <dgm:cxn modelId="{447C59B6-4C67-4676-BDD4-87C1CA402319}" type="presParOf" srcId="{48EECD82-8610-4CAC-A9D2-E859DF707881}" destId="{1A92B585-1AD0-4EC4-B4FB-E09997718524}" srcOrd="1" destOrd="0" presId="urn:microsoft.com/office/officeart/2005/8/layout/orgChart1"/>
    <dgm:cxn modelId="{C05597B5-7E45-4FB6-8079-6BC6FE840AC0}" type="presParOf" srcId="{1A92B585-1AD0-4EC4-B4FB-E09997718524}" destId="{7B3BDEB6-D438-4617-9E9B-FDDAD6E46C93}" srcOrd="0" destOrd="0" presId="urn:microsoft.com/office/officeart/2005/8/layout/orgChart1"/>
    <dgm:cxn modelId="{C57D6319-83C4-4198-A260-B82E3CBDE644}" type="presParOf" srcId="{1A92B585-1AD0-4EC4-B4FB-E09997718524}" destId="{8B65E6AA-E80D-4919-AD8B-265FDD0136A1}" srcOrd="1" destOrd="0" presId="urn:microsoft.com/office/officeart/2005/8/layout/orgChart1"/>
    <dgm:cxn modelId="{77DA5FDD-C920-4A6F-8D69-BD84B99DD4C2}" type="presParOf" srcId="{8B65E6AA-E80D-4919-AD8B-265FDD0136A1}" destId="{AAE6FC30-9DD6-473A-9177-98C104E96E60}" srcOrd="0" destOrd="0" presId="urn:microsoft.com/office/officeart/2005/8/layout/orgChart1"/>
    <dgm:cxn modelId="{E842F430-E91C-42D5-9258-66679A129735}" type="presParOf" srcId="{AAE6FC30-9DD6-473A-9177-98C104E96E60}" destId="{66EBFEB8-0905-43C0-B658-FB2C461B01A1}" srcOrd="0" destOrd="0" presId="urn:microsoft.com/office/officeart/2005/8/layout/orgChart1"/>
    <dgm:cxn modelId="{C36B087F-3BCC-437B-9547-BEACAF439B8B}" type="presParOf" srcId="{AAE6FC30-9DD6-473A-9177-98C104E96E60}" destId="{27B3BAA2-B8AE-4CDB-B20D-3E906374162B}" srcOrd="1" destOrd="0" presId="urn:microsoft.com/office/officeart/2005/8/layout/orgChart1"/>
    <dgm:cxn modelId="{A242EE3B-F498-4D16-9684-8D35542B4AD9}" type="presParOf" srcId="{8B65E6AA-E80D-4919-AD8B-265FDD0136A1}" destId="{7620E268-6678-464C-B7EB-8387B1075183}" srcOrd="1" destOrd="0" presId="urn:microsoft.com/office/officeart/2005/8/layout/orgChart1"/>
    <dgm:cxn modelId="{CA6FE1BA-4500-416B-9E68-272E02839F56}" type="presParOf" srcId="{8B65E6AA-E80D-4919-AD8B-265FDD0136A1}" destId="{99F66D3A-3065-4663-A780-59BEE11B6100}" srcOrd="2" destOrd="0" presId="urn:microsoft.com/office/officeart/2005/8/layout/orgChart1"/>
    <dgm:cxn modelId="{6F7B0501-5557-4087-8251-898E88EEE45F}" type="presParOf" srcId="{1A92B585-1AD0-4EC4-B4FB-E09997718524}" destId="{DE9CFBA5-C028-409E-AF4B-5270F0A95BF4}" srcOrd="2" destOrd="0" presId="urn:microsoft.com/office/officeart/2005/8/layout/orgChart1"/>
    <dgm:cxn modelId="{09207D4F-0481-470A-9586-F9AF45F8E485}" type="presParOf" srcId="{1A92B585-1AD0-4EC4-B4FB-E09997718524}" destId="{F0FEF188-32A9-4285-A4C4-DCED866A45AB}" srcOrd="3" destOrd="0" presId="urn:microsoft.com/office/officeart/2005/8/layout/orgChart1"/>
    <dgm:cxn modelId="{63B355C5-847E-493E-AB02-5204518D0B1F}" type="presParOf" srcId="{F0FEF188-32A9-4285-A4C4-DCED866A45AB}" destId="{71823F68-C0EE-46F3-AFC8-17D3AD555EB2}" srcOrd="0" destOrd="0" presId="urn:microsoft.com/office/officeart/2005/8/layout/orgChart1"/>
    <dgm:cxn modelId="{FA4BA229-B2C7-4F8A-A8D9-D1E5B4535E82}" type="presParOf" srcId="{71823F68-C0EE-46F3-AFC8-17D3AD555EB2}" destId="{87C47F9A-17DE-4407-A05D-34A53CA5168F}" srcOrd="0" destOrd="0" presId="urn:microsoft.com/office/officeart/2005/8/layout/orgChart1"/>
    <dgm:cxn modelId="{7661BA94-ED20-44E6-9EF2-BEC06829D2B7}" type="presParOf" srcId="{71823F68-C0EE-46F3-AFC8-17D3AD555EB2}" destId="{23768C04-23F8-4B00-ADD1-CFDC3E0C8EEF}" srcOrd="1" destOrd="0" presId="urn:microsoft.com/office/officeart/2005/8/layout/orgChart1"/>
    <dgm:cxn modelId="{EB29E155-9E60-4163-9E92-3CEC3873D89E}" type="presParOf" srcId="{F0FEF188-32A9-4285-A4C4-DCED866A45AB}" destId="{C3E4D19C-BA61-429E-964C-D446117DDF3A}" srcOrd="1" destOrd="0" presId="urn:microsoft.com/office/officeart/2005/8/layout/orgChart1"/>
    <dgm:cxn modelId="{E6725C30-0DF6-4AFA-B02B-2DCC591BCBB5}" type="presParOf" srcId="{F0FEF188-32A9-4285-A4C4-DCED866A45AB}" destId="{A58DC1B4-69BC-4751-BCC2-6F6F0D3FBA18}" srcOrd="2" destOrd="0" presId="urn:microsoft.com/office/officeart/2005/8/layout/orgChart1"/>
    <dgm:cxn modelId="{DF2F66E7-1489-4ACA-9F13-55B8DBB376C3}" type="presParOf" srcId="{48EECD82-8610-4CAC-A9D2-E859DF707881}" destId="{15DFE398-8D1F-42E4-9E23-64F6786667CB}" srcOrd="2" destOrd="0" presId="urn:microsoft.com/office/officeart/2005/8/layout/orgChart1"/>
    <dgm:cxn modelId="{4B7C6308-416B-41FE-9D2E-CB260DB3E792}" type="presParOf" srcId="{45BB90D1-3318-4942-B76F-798C8EE5E7AB}" destId="{26C263F7-38D2-4F29-A25A-CCA9E7E04152}" srcOrd="2" destOrd="0" presId="urn:microsoft.com/office/officeart/2005/8/layout/orgChart1"/>
    <dgm:cxn modelId="{A5FA7D0C-695E-47C5-9227-9C47B7A7F8CB}" type="presParOf" srcId="{45BB90D1-3318-4942-B76F-798C8EE5E7AB}" destId="{C442EBF6-0A2F-4D57-BBC2-FEA27F984C3B}" srcOrd="3" destOrd="0" presId="urn:microsoft.com/office/officeart/2005/8/layout/orgChart1"/>
    <dgm:cxn modelId="{02D0E9CC-2A9B-4CBE-BEB0-3F0EB698903D}" type="presParOf" srcId="{C442EBF6-0A2F-4D57-BBC2-FEA27F984C3B}" destId="{264FB78A-A008-4C1C-9EAE-426A0D207C18}" srcOrd="0" destOrd="0" presId="urn:microsoft.com/office/officeart/2005/8/layout/orgChart1"/>
    <dgm:cxn modelId="{C9E1E312-4DC9-4186-AA07-D4F07B79C962}" type="presParOf" srcId="{264FB78A-A008-4C1C-9EAE-426A0D207C18}" destId="{ABF585A6-65A0-4D78-9B30-6AA15584621C}" srcOrd="0" destOrd="0" presId="urn:microsoft.com/office/officeart/2005/8/layout/orgChart1"/>
    <dgm:cxn modelId="{2AF0CCCF-7A8A-4F3F-97BE-A69D8C4C4D80}" type="presParOf" srcId="{264FB78A-A008-4C1C-9EAE-426A0D207C18}" destId="{61887941-793E-4B33-B7E1-26C64C9AA0C4}" srcOrd="1" destOrd="0" presId="urn:microsoft.com/office/officeart/2005/8/layout/orgChart1"/>
    <dgm:cxn modelId="{B23D880F-FA34-4A6A-B8EC-32BF0169082B}" type="presParOf" srcId="{C442EBF6-0A2F-4D57-BBC2-FEA27F984C3B}" destId="{E56A7E1C-15FF-4E7D-8FA9-C9D843F3D64D}" srcOrd="1" destOrd="0" presId="urn:microsoft.com/office/officeart/2005/8/layout/orgChart1"/>
    <dgm:cxn modelId="{55B29FA4-9656-4816-801E-230E3A822DFF}" type="presParOf" srcId="{E56A7E1C-15FF-4E7D-8FA9-C9D843F3D64D}" destId="{D4876E64-F826-4482-BB43-C2772E9CB3C7}" srcOrd="0" destOrd="0" presId="urn:microsoft.com/office/officeart/2005/8/layout/orgChart1"/>
    <dgm:cxn modelId="{BA956A72-DD43-4CC2-9E36-5845E25987D0}" type="presParOf" srcId="{E56A7E1C-15FF-4E7D-8FA9-C9D843F3D64D}" destId="{0F13A64D-D14F-4CBA-B78F-9E9B46C7EBCE}" srcOrd="1" destOrd="0" presId="urn:microsoft.com/office/officeart/2005/8/layout/orgChart1"/>
    <dgm:cxn modelId="{A6EB149F-8AD2-47BF-8E70-28906CAAB61C}" type="presParOf" srcId="{0F13A64D-D14F-4CBA-B78F-9E9B46C7EBCE}" destId="{83BE52C3-0423-4324-8DA7-88F711AFB4B4}" srcOrd="0" destOrd="0" presId="urn:microsoft.com/office/officeart/2005/8/layout/orgChart1"/>
    <dgm:cxn modelId="{5ADC3492-77CB-46E3-AB52-F245EE1A693D}" type="presParOf" srcId="{83BE52C3-0423-4324-8DA7-88F711AFB4B4}" destId="{E6FB1246-6932-4B3F-B200-018E1E47FA3E}" srcOrd="0" destOrd="0" presId="urn:microsoft.com/office/officeart/2005/8/layout/orgChart1"/>
    <dgm:cxn modelId="{19D904FB-0C7C-4836-A788-DF853BBFA0D8}" type="presParOf" srcId="{83BE52C3-0423-4324-8DA7-88F711AFB4B4}" destId="{94844A2F-E477-4EDE-935C-1B8BFC7FA064}" srcOrd="1" destOrd="0" presId="urn:microsoft.com/office/officeart/2005/8/layout/orgChart1"/>
    <dgm:cxn modelId="{E902E055-9643-47C7-835A-D8FC19254983}" type="presParOf" srcId="{0F13A64D-D14F-4CBA-B78F-9E9B46C7EBCE}" destId="{DFF542CD-1779-403B-A66F-0A65354374F3}" srcOrd="1" destOrd="0" presId="urn:microsoft.com/office/officeart/2005/8/layout/orgChart1"/>
    <dgm:cxn modelId="{76457144-7B28-4F7A-BA9A-7DF0EC9C7B1E}" type="presParOf" srcId="{0F13A64D-D14F-4CBA-B78F-9E9B46C7EBCE}" destId="{8652F97F-A851-45D1-B464-5F9AEC8B9DD1}" srcOrd="2" destOrd="0" presId="urn:microsoft.com/office/officeart/2005/8/layout/orgChart1"/>
    <dgm:cxn modelId="{B9CBD2F2-AB37-45BF-8EA2-D463810BC0A5}" type="presParOf" srcId="{E56A7E1C-15FF-4E7D-8FA9-C9D843F3D64D}" destId="{5E7F5B2C-0AB0-4999-BA87-64CFC0187093}" srcOrd="2" destOrd="0" presId="urn:microsoft.com/office/officeart/2005/8/layout/orgChart1"/>
    <dgm:cxn modelId="{5012F214-BD92-484F-A5D9-2B2956E8B6E8}" type="presParOf" srcId="{E56A7E1C-15FF-4E7D-8FA9-C9D843F3D64D}" destId="{364FC3ED-952F-453B-9CB1-F57B2CC9C4E2}" srcOrd="3" destOrd="0" presId="urn:microsoft.com/office/officeart/2005/8/layout/orgChart1"/>
    <dgm:cxn modelId="{53B48436-F4AA-4707-BA33-1F57AAD8F683}" type="presParOf" srcId="{364FC3ED-952F-453B-9CB1-F57B2CC9C4E2}" destId="{15136AF5-49EB-4B94-820C-7A0A04176DA9}" srcOrd="0" destOrd="0" presId="urn:microsoft.com/office/officeart/2005/8/layout/orgChart1"/>
    <dgm:cxn modelId="{4FC349C7-9B09-4049-81CF-5C75333CFBC4}" type="presParOf" srcId="{15136AF5-49EB-4B94-820C-7A0A04176DA9}" destId="{108799A8-CCCF-4014-B09A-4155D99442EF}" srcOrd="0" destOrd="0" presId="urn:microsoft.com/office/officeart/2005/8/layout/orgChart1"/>
    <dgm:cxn modelId="{894D0997-BE13-4DAC-84B8-08062C24D546}" type="presParOf" srcId="{15136AF5-49EB-4B94-820C-7A0A04176DA9}" destId="{080B17C1-A149-4F62-8E53-AE9DF2861819}" srcOrd="1" destOrd="0" presId="urn:microsoft.com/office/officeart/2005/8/layout/orgChart1"/>
    <dgm:cxn modelId="{D959F862-E812-49EA-9D14-0B383CE9516D}" type="presParOf" srcId="{364FC3ED-952F-453B-9CB1-F57B2CC9C4E2}" destId="{62ED00E0-A1ED-464C-A7B0-0442E6326701}" srcOrd="1" destOrd="0" presId="urn:microsoft.com/office/officeart/2005/8/layout/orgChart1"/>
    <dgm:cxn modelId="{10F0F57A-EACA-42E5-9E29-7A7BA7D18F2A}" type="presParOf" srcId="{364FC3ED-952F-453B-9CB1-F57B2CC9C4E2}" destId="{08C542F3-3723-4384-B8DD-E1228FD612DF}" srcOrd="2" destOrd="0" presId="urn:microsoft.com/office/officeart/2005/8/layout/orgChart1"/>
    <dgm:cxn modelId="{4259D616-2EB3-44BB-B9A9-1BF975BD0D1F}" type="presParOf" srcId="{C442EBF6-0A2F-4D57-BBC2-FEA27F984C3B}" destId="{8582F3B0-F9A6-4EC5-91B6-23A1AF6501F1}" srcOrd="2" destOrd="0" presId="urn:microsoft.com/office/officeart/2005/8/layout/orgChart1"/>
    <dgm:cxn modelId="{E9F62B32-8A37-47B2-9907-6994C066CF25}" type="presParOf" srcId="{265DDF84-548E-4512-87BF-97522D0A879D}" destId="{6F89D5F5-4A90-4E78-B901-6D6A0D2C65E1}" srcOrd="2" destOrd="0" presId="urn:microsoft.com/office/officeart/2005/8/layout/orgChart1"/>
    <dgm:cxn modelId="{63BC59D1-E549-45CD-A3C1-8B1590EB415E}" type="presParOf" srcId="{5B47BE64-593E-4D3E-9ABA-385F08788CF1}" destId="{FF0874AE-4CD8-401B-A262-BB444E5B30DB}" srcOrd="2" destOrd="0" presId="urn:microsoft.com/office/officeart/2005/8/layout/orgChart1"/>
    <dgm:cxn modelId="{09943CA1-350F-4E08-B23A-4118263A25EE}" type="presParOf" srcId="{5B47BE64-593E-4D3E-9ABA-385F08788CF1}" destId="{A8E299C2-CA4E-42A2-AA85-6CBED466CF2B}" srcOrd="3" destOrd="0" presId="urn:microsoft.com/office/officeart/2005/8/layout/orgChart1"/>
    <dgm:cxn modelId="{26EB3A37-C074-4745-99F8-D891B7A8E196}" type="presParOf" srcId="{A8E299C2-CA4E-42A2-AA85-6CBED466CF2B}" destId="{114858D5-B9B9-44A6-AE20-7C0D01A014C6}" srcOrd="0" destOrd="0" presId="urn:microsoft.com/office/officeart/2005/8/layout/orgChart1"/>
    <dgm:cxn modelId="{C9A583FC-047B-4BDC-A021-9D1C937CBF62}" type="presParOf" srcId="{114858D5-B9B9-44A6-AE20-7C0D01A014C6}" destId="{D5C9A4E9-5601-4B4A-9723-9EF002B3BF9C}" srcOrd="0" destOrd="0" presId="urn:microsoft.com/office/officeart/2005/8/layout/orgChart1"/>
    <dgm:cxn modelId="{6AE508BA-DA34-4656-AFBF-7A811947E1A5}" type="presParOf" srcId="{114858D5-B9B9-44A6-AE20-7C0D01A014C6}" destId="{F28B8AEB-1756-4492-B7AB-3C622761F262}" srcOrd="1" destOrd="0" presId="urn:microsoft.com/office/officeart/2005/8/layout/orgChart1"/>
    <dgm:cxn modelId="{31B047D8-5BB0-48B5-B4D1-55665FF6CCCA}" type="presParOf" srcId="{A8E299C2-CA4E-42A2-AA85-6CBED466CF2B}" destId="{8E9B8518-C2D4-462E-91EE-81D8306E862E}" srcOrd="1" destOrd="0" presId="urn:microsoft.com/office/officeart/2005/8/layout/orgChart1"/>
    <dgm:cxn modelId="{88710CA5-2D97-4D9D-A1FF-C2B32836494D}" type="presParOf" srcId="{8E9B8518-C2D4-462E-91EE-81D8306E862E}" destId="{6BB671BE-4FDB-4054-94CF-1D871880235D}" srcOrd="0" destOrd="0" presId="urn:microsoft.com/office/officeart/2005/8/layout/orgChart1"/>
    <dgm:cxn modelId="{F401DBC0-BD1F-424E-9408-88470557A5F6}" type="presParOf" srcId="{8E9B8518-C2D4-462E-91EE-81D8306E862E}" destId="{E8BA729E-EE21-4929-8F6A-D21965C9DFF2}" srcOrd="1" destOrd="0" presId="urn:microsoft.com/office/officeart/2005/8/layout/orgChart1"/>
    <dgm:cxn modelId="{E526BB93-7FB3-4977-B03B-4C5968AC6191}" type="presParOf" srcId="{E8BA729E-EE21-4929-8F6A-D21965C9DFF2}" destId="{6AD4007E-0057-4261-BDA3-6E4281666A23}" srcOrd="0" destOrd="0" presId="urn:microsoft.com/office/officeart/2005/8/layout/orgChart1"/>
    <dgm:cxn modelId="{920089DC-A22D-4346-9360-8AB35D5279F0}" type="presParOf" srcId="{6AD4007E-0057-4261-BDA3-6E4281666A23}" destId="{788C1EAA-889E-44E7-A326-08EED0B764AE}" srcOrd="0" destOrd="0" presId="urn:microsoft.com/office/officeart/2005/8/layout/orgChart1"/>
    <dgm:cxn modelId="{895AB63D-C586-49E8-A183-CE1E8D2CD5A3}" type="presParOf" srcId="{6AD4007E-0057-4261-BDA3-6E4281666A23}" destId="{2FF5E316-BC99-42FA-B4C3-6FE6022B8758}" srcOrd="1" destOrd="0" presId="urn:microsoft.com/office/officeart/2005/8/layout/orgChart1"/>
    <dgm:cxn modelId="{0B8287FF-ECB7-4230-AB0E-E48CEF321BDC}" type="presParOf" srcId="{E8BA729E-EE21-4929-8F6A-D21965C9DFF2}" destId="{5E9CD762-B62B-4B3B-A22F-C340B4FF7CDA}" srcOrd="1" destOrd="0" presId="urn:microsoft.com/office/officeart/2005/8/layout/orgChart1"/>
    <dgm:cxn modelId="{99EC30A9-6111-4B3A-AA1A-228A6B035754}" type="presParOf" srcId="{5E9CD762-B62B-4B3B-A22F-C340B4FF7CDA}" destId="{69717676-9335-44E2-8E90-FD5424E19BD2}" srcOrd="0" destOrd="0" presId="urn:microsoft.com/office/officeart/2005/8/layout/orgChart1"/>
    <dgm:cxn modelId="{E48FBB78-731E-4220-A092-147EA15476DD}" type="presParOf" srcId="{5E9CD762-B62B-4B3B-A22F-C340B4FF7CDA}" destId="{09CA298A-F1C9-454C-A1EF-3AE9360EA556}" srcOrd="1" destOrd="0" presId="urn:microsoft.com/office/officeart/2005/8/layout/orgChart1"/>
    <dgm:cxn modelId="{8A6192D2-93E2-483D-A6B9-07B0AEAC7E19}" type="presParOf" srcId="{09CA298A-F1C9-454C-A1EF-3AE9360EA556}" destId="{AEB201AB-B0DE-4990-A9AD-96F0BEE100B9}" srcOrd="0" destOrd="0" presId="urn:microsoft.com/office/officeart/2005/8/layout/orgChart1"/>
    <dgm:cxn modelId="{A6014130-47E2-414D-A054-804DB1513C02}" type="presParOf" srcId="{AEB201AB-B0DE-4990-A9AD-96F0BEE100B9}" destId="{C56172CE-2BB9-4BBB-A20D-026DC0533BEC}" srcOrd="0" destOrd="0" presId="urn:microsoft.com/office/officeart/2005/8/layout/orgChart1"/>
    <dgm:cxn modelId="{D1C1A961-798C-4C9F-A6A9-347B57A6D2EF}" type="presParOf" srcId="{AEB201AB-B0DE-4990-A9AD-96F0BEE100B9}" destId="{F0A29A09-B981-49C2-A81A-36E31A073EB3}" srcOrd="1" destOrd="0" presId="urn:microsoft.com/office/officeart/2005/8/layout/orgChart1"/>
    <dgm:cxn modelId="{7E1817EF-B88A-45A1-8273-0CD815937E37}" type="presParOf" srcId="{09CA298A-F1C9-454C-A1EF-3AE9360EA556}" destId="{6497AF64-0210-45AE-A33E-7393FADE8E5B}" srcOrd="1" destOrd="0" presId="urn:microsoft.com/office/officeart/2005/8/layout/orgChart1"/>
    <dgm:cxn modelId="{496B6A50-5281-46B3-9614-D6ED310F589F}" type="presParOf" srcId="{09CA298A-F1C9-454C-A1EF-3AE9360EA556}" destId="{07CBAF41-339D-43C9-8FF5-DB36EF7C51A7}" srcOrd="2" destOrd="0" presId="urn:microsoft.com/office/officeart/2005/8/layout/orgChart1"/>
    <dgm:cxn modelId="{950509B7-66B0-4570-8757-2ABD6CB91380}" type="presParOf" srcId="{5E9CD762-B62B-4B3B-A22F-C340B4FF7CDA}" destId="{D1468409-8A6B-44A7-8359-57F697FFD4F5}" srcOrd="2" destOrd="0" presId="urn:microsoft.com/office/officeart/2005/8/layout/orgChart1"/>
    <dgm:cxn modelId="{A6EBAD0D-9B46-44EE-A0EC-B35C74EE92C0}" type="presParOf" srcId="{5E9CD762-B62B-4B3B-A22F-C340B4FF7CDA}" destId="{2B2D158B-23BF-41A1-AD09-EC0DFEB9FFDE}" srcOrd="3" destOrd="0" presId="urn:microsoft.com/office/officeart/2005/8/layout/orgChart1"/>
    <dgm:cxn modelId="{80619527-EB7E-463F-9D7B-71B2D33760CD}" type="presParOf" srcId="{2B2D158B-23BF-41A1-AD09-EC0DFEB9FFDE}" destId="{01B6D505-9D71-4FB6-B137-E0EE1EF982C0}" srcOrd="0" destOrd="0" presId="urn:microsoft.com/office/officeart/2005/8/layout/orgChart1"/>
    <dgm:cxn modelId="{A45F9395-2B94-4793-AA25-3AE12FDCB86E}" type="presParOf" srcId="{01B6D505-9D71-4FB6-B137-E0EE1EF982C0}" destId="{F933802E-BB09-4631-B2EB-D0AB93C3B8CE}" srcOrd="0" destOrd="0" presId="urn:microsoft.com/office/officeart/2005/8/layout/orgChart1"/>
    <dgm:cxn modelId="{0D71852D-142D-45D3-84CB-6D47463F35EF}" type="presParOf" srcId="{01B6D505-9D71-4FB6-B137-E0EE1EF982C0}" destId="{A600B6BF-1C87-4DE9-85A7-9667B6D3925A}" srcOrd="1" destOrd="0" presId="urn:microsoft.com/office/officeart/2005/8/layout/orgChart1"/>
    <dgm:cxn modelId="{3E854035-67BC-43CC-9BB1-4CA3DEFA067A}" type="presParOf" srcId="{2B2D158B-23BF-41A1-AD09-EC0DFEB9FFDE}" destId="{C981281A-1876-450A-B0C5-390334DFBE29}" srcOrd="1" destOrd="0" presId="urn:microsoft.com/office/officeart/2005/8/layout/orgChart1"/>
    <dgm:cxn modelId="{CF16F3C4-983E-4BF1-A5B0-8D9566FF719C}" type="presParOf" srcId="{2B2D158B-23BF-41A1-AD09-EC0DFEB9FFDE}" destId="{AA549F3C-71B3-4F9C-93B7-68B880C22B34}" srcOrd="2" destOrd="0" presId="urn:microsoft.com/office/officeart/2005/8/layout/orgChart1"/>
    <dgm:cxn modelId="{34FC61D4-8544-44A2-BD1B-B3E6EF653A88}" type="presParOf" srcId="{5E9CD762-B62B-4B3B-A22F-C340B4FF7CDA}" destId="{481DB433-FC2B-498C-AEB3-8886433056CC}" srcOrd="4" destOrd="0" presId="urn:microsoft.com/office/officeart/2005/8/layout/orgChart1"/>
    <dgm:cxn modelId="{13FB49B8-762E-43C9-92D0-DEA2C3DB6E4B}" type="presParOf" srcId="{5E9CD762-B62B-4B3B-A22F-C340B4FF7CDA}" destId="{D4571604-566A-46ED-ABEC-EF9618C33342}" srcOrd="5" destOrd="0" presId="urn:microsoft.com/office/officeart/2005/8/layout/orgChart1"/>
    <dgm:cxn modelId="{7E2B63DB-5529-485A-ACA3-7451147FA428}" type="presParOf" srcId="{D4571604-566A-46ED-ABEC-EF9618C33342}" destId="{65B0F6E1-F544-4313-8DDE-0E0F359C11B8}" srcOrd="0" destOrd="0" presId="urn:microsoft.com/office/officeart/2005/8/layout/orgChart1"/>
    <dgm:cxn modelId="{A4AEC628-F596-48E2-9B24-DC85F07EAD9F}" type="presParOf" srcId="{65B0F6E1-F544-4313-8DDE-0E0F359C11B8}" destId="{B08EDFA6-34AA-434C-B634-68E7EC7D7AE5}" srcOrd="0" destOrd="0" presId="urn:microsoft.com/office/officeart/2005/8/layout/orgChart1"/>
    <dgm:cxn modelId="{F950D23A-53A3-43A5-80CE-896340E6BD15}" type="presParOf" srcId="{65B0F6E1-F544-4313-8DDE-0E0F359C11B8}" destId="{9CE01C33-383D-4407-9AAF-EB0E501E4E4A}" srcOrd="1" destOrd="0" presId="urn:microsoft.com/office/officeart/2005/8/layout/orgChart1"/>
    <dgm:cxn modelId="{1B34B645-E85A-4D34-9DF0-7F7692E984CF}" type="presParOf" srcId="{D4571604-566A-46ED-ABEC-EF9618C33342}" destId="{1CB9A748-5CA8-4B9B-9F4D-AF79A8291715}" srcOrd="1" destOrd="0" presId="urn:microsoft.com/office/officeart/2005/8/layout/orgChart1"/>
    <dgm:cxn modelId="{BCEF1911-35F1-4FD0-89FB-413589CF4234}" type="presParOf" srcId="{D4571604-566A-46ED-ABEC-EF9618C33342}" destId="{8D97792D-7338-453D-A5F4-A96E3B6A5402}" srcOrd="2" destOrd="0" presId="urn:microsoft.com/office/officeart/2005/8/layout/orgChart1"/>
    <dgm:cxn modelId="{8F40973D-CCBA-4E30-8394-1BAF59B27C91}" type="presParOf" srcId="{E8BA729E-EE21-4929-8F6A-D21965C9DFF2}" destId="{7A3178ED-469D-4C9B-A4BF-FC32478538B9}" srcOrd="2" destOrd="0" presId="urn:microsoft.com/office/officeart/2005/8/layout/orgChart1"/>
    <dgm:cxn modelId="{86F413C2-3DF7-41CC-9268-86251B3A44CF}" type="presParOf" srcId="{A8E299C2-CA4E-42A2-AA85-6CBED466CF2B}" destId="{68B75D88-6EB4-4C60-BB56-649F03C90C1D}" srcOrd="2" destOrd="0" presId="urn:microsoft.com/office/officeart/2005/8/layout/orgChart1"/>
    <dgm:cxn modelId="{AE8EA4EF-7C99-4CD8-B4FE-6BDE46B3E82D}" type="presParOf" srcId="{5B47BE64-593E-4D3E-9ABA-385F08788CF1}" destId="{F2D47F88-FFF4-42F1-B0E3-051244F275BF}" srcOrd="4" destOrd="0" presId="urn:microsoft.com/office/officeart/2005/8/layout/orgChart1"/>
    <dgm:cxn modelId="{D570A22F-09EF-40C8-BFA0-7905ABF05B65}" type="presParOf" srcId="{5B47BE64-593E-4D3E-9ABA-385F08788CF1}" destId="{CCA399BA-FF6B-48AE-997E-870ACBD6445C}" srcOrd="5" destOrd="0" presId="urn:microsoft.com/office/officeart/2005/8/layout/orgChart1"/>
    <dgm:cxn modelId="{9A81C693-C182-45A4-B2D4-2C0E33E2627A}" type="presParOf" srcId="{CCA399BA-FF6B-48AE-997E-870ACBD6445C}" destId="{56C8D664-6E32-4F90-8C92-094343D22D9D}" srcOrd="0" destOrd="0" presId="urn:microsoft.com/office/officeart/2005/8/layout/orgChart1"/>
    <dgm:cxn modelId="{F37307E4-4D3F-488E-B80F-6508ABFAEB9A}" type="presParOf" srcId="{56C8D664-6E32-4F90-8C92-094343D22D9D}" destId="{23A59033-F63C-4410-BE8B-CADEAF4F9000}" srcOrd="0" destOrd="0" presId="urn:microsoft.com/office/officeart/2005/8/layout/orgChart1"/>
    <dgm:cxn modelId="{6444F798-8FF2-4003-8383-D88CA190F38E}" type="presParOf" srcId="{56C8D664-6E32-4F90-8C92-094343D22D9D}" destId="{04189CC3-5002-438F-9CD5-1D46F0814893}" srcOrd="1" destOrd="0" presId="urn:microsoft.com/office/officeart/2005/8/layout/orgChart1"/>
    <dgm:cxn modelId="{4985A4C8-0186-48F4-ABA4-58A5965A49E9}" type="presParOf" srcId="{CCA399BA-FF6B-48AE-997E-870ACBD6445C}" destId="{2654CFFA-26D8-444A-8DF8-55DB2F5612B9}" srcOrd="1" destOrd="0" presId="urn:microsoft.com/office/officeart/2005/8/layout/orgChart1"/>
    <dgm:cxn modelId="{A2D201E7-25FF-415C-85ED-EDE1C9DFF597}" type="presParOf" srcId="{2654CFFA-26D8-444A-8DF8-55DB2F5612B9}" destId="{7A169ECD-4C5E-47A7-A33E-B55B8FD5BB63}" srcOrd="0" destOrd="0" presId="urn:microsoft.com/office/officeart/2005/8/layout/orgChart1"/>
    <dgm:cxn modelId="{F72B6AE2-1207-4836-AACE-289B0A6BC20F}" type="presParOf" srcId="{2654CFFA-26D8-444A-8DF8-55DB2F5612B9}" destId="{3899302B-B3D1-459D-BC2A-6691DBC334C5}" srcOrd="1" destOrd="0" presId="urn:microsoft.com/office/officeart/2005/8/layout/orgChart1"/>
    <dgm:cxn modelId="{1AD33F73-98A3-4585-A901-69F047ECBF7D}" type="presParOf" srcId="{3899302B-B3D1-459D-BC2A-6691DBC334C5}" destId="{87A52E2B-8C4B-4EE4-8DF5-0E00EE23A0A8}" srcOrd="0" destOrd="0" presId="urn:microsoft.com/office/officeart/2005/8/layout/orgChart1"/>
    <dgm:cxn modelId="{09E6578D-660A-4086-B433-21145047A97E}" type="presParOf" srcId="{87A52E2B-8C4B-4EE4-8DF5-0E00EE23A0A8}" destId="{3001503D-B87F-40F6-B94F-3AE3A36303D6}" srcOrd="0" destOrd="0" presId="urn:microsoft.com/office/officeart/2005/8/layout/orgChart1"/>
    <dgm:cxn modelId="{5C1CB9BF-2275-4034-9D64-906F9E0D4847}" type="presParOf" srcId="{87A52E2B-8C4B-4EE4-8DF5-0E00EE23A0A8}" destId="{C69C8814-2859-4EDD-8BEF-F8A0DC8CEB1D}" srcOrd="1" destOrd="0" presId="urn:microsoft.com/office/officeart/2005/8/layout/orgChart1"/>
    <dgm:cxn modelId="{8FE3B3F2-8164-4F27-88A3-131B83CBE442}" type="presParOf" srcId="{3899302B-B3D1-459D-BC2A-6691DBC334C5}" destId="{43077AE1-A4D7-4566-92D7-479B77B42A3D}" srcOrd="1" destOrd="0" presId="urn:microsoft.com/office/officeart/2005/8/layout/orgChart1"/>
    <dgm:cxn modelId="{7B4ED996-07F7-45CB-8427-EA57166BD190}" type="presParOf" srcId="{43077AE1-A4D7-4566-92D7-479B77B42A3D}" destId="{30FDFC02-BD12-4A08-BF6B-A1D2EE599072}" srcOrd="0" destOrd="0" presId="urn:microsoft.com/office/officeart/2005/8/layout/orgChart1"/>
    <dgm:cxn modelId="{1A6481D5-022C-4B21-B2FA-3C2F46067CB9}" type="presParOf" srcId="{43077AE1-A4D7-4566-92D7-479B77B42A3D}" destId="{EFE16D46-6FFF-494E-896F-CD42DCEEA610}" srcOrd="1" destOrd="0" presId="urn:microsoft.com/office/officeart/2005/8/layout/orgChart1"/>
    <dgm:cxn modelId="{0C182F2C-969C-4011-BED5-C3F40B108157}" type="presParOf" srcId="{EFE16D46-6FFF-494E-896F-CD42DCEEA610}" destId="{6E09F389-792F-4FDF-B78A-16FD236B5736}" srcOrd="0" destOrd="0" presId="urn:microsoft.com/office/officeart/2005/8/layout/orgChart1"/>
    <dgm:cxn modelId="{AF9E7F7C-800C-4D7E-92CE-A290938A454B}" type="presParOf" srcId="{6E09F389-792F-4FDF-B78A-16FD236B5736}" destId="{58142CF9-88FC-4717-881A-626EE6BCD1CD}" srcOrd="0" destOrd="0" presId="urn:microsoft.com/office/officeart/2005/8/layout/orgChart1"/>
    <dgm:cxn modelId="{89856184-9BA6-4049-9872-51F35239442D}" type="presParOf" srcId="{6E09F389-792F-4FDF-B78A-16FD236B5736}" destId="{1AE2092E-F22B-4154-A2E5-4AAE5014C585}" srcOrd="1" destOrd="0" presId="urn:microsoft.com/office/officeart/2005/8/layout/orgChart1"/>
    <dgm:cxn modelId="{D4A35F47-9FE7-47A8-893F-44B498E1537C}" type="presParOf" srcId="{EFE16D46-6FFF-494E-896F-CD42DCEEA610}" destId="{40B11484-B777-492D-894A-FB4E42A83514}" srcOrd="1" destOrd="0" presId="urn:microsoft.com/office/officeart/2005/8/layout/orgChart1"/>
    <dgm:cxn modelId="{3BE283EF-5199-4A7D-AC7B-8B5A94C0F7F8}" type="presParOf" srcId="{EFE16D46-6FFF-494E-896F-CD42DCEEA610}" destId="{B4D3F59A-6EE0-4A57-816F-A6731F59E97E}" srcOrd="2" destOrd="0" presId="urn:microsoft.com/office/officeart/2005/8/layout/orgChart1"/>
    <dgm:cxn modelId="{B934971F-0306-4733-A269-990382A2971D}" type="presParOf" srcId="{43077AE1-A4D7-4566-92D7-479B77B42A3D}" destId="{31985995-F63D-4994-A025-05F2CC1151A7}" srcOrd="2" destOrd="0" presId="urn:microsoft.com/office/officeart/2005/8/layout/orgChart1"/>
    <dgm:cxn modelId="{CEDD389A-3757-437A-BCDA-8B3DF17784F2}" type="presParOf" srcId="{43077AE1-A4D7-4566-92D7-479B77B42A3D}" destId="{5AF7FC80-B92F-47FA-98B0-89D65954E6CD}" srcOrd="3" destOrd="0" presId="urn:microsoft.com/office/officeart/2005/8/layout/orgChart1"/>
    <dgm:cxn modelId="{29522528-17CB-4C2C-A901-438F78C7C803}" type="presParOf" srcId="{5AF7FC80-B92F-47FA-98B0-89D65954E6CD}" destId="{C9D77B4C-79DD-42E9-AD38-A545F1E8F053}" srcOrd="0" destOrd="0" presId="urn:microsoft.com/office/officeart/2005/8/layout/orgChart1"/>
    <dgm:cxn modelId="{FF0E2267-2297-4F66-A17C-63FB7BB73251}" type="presParOf" srcId="{C9D77B4C-79DD-42E9-AD38-A545F1E8F053}" destId="{F5267C6F-8420-4B9A-A1A7-1EC6FA2AEFB0}" srcOrd="0" destOrd="0" presId="urn:microsoft.com/office/officeart/2005/8/layout/orgChart1"/>
    <dgm:cxn modelId="{8189247F-D327-4DE9-A303-F11B776E34FB}" type="presParOf" srcId="{C9D77B4C-79DD-42E9-AD38-A545F1E8F053}" destId="{086EA2E6-000D-4AC4-A874-93F1323BDD18}" srcOrd="1" destOrd="0" presId="urn:microsoft.com/office/officeart/2005/8/layout/orgChart1"/>
    <dgm:cxn modelId="{6FD312EE-B393-429A-B2CA-AEF1319EE8FB}" type="presParOf" srcId="{5AF7FC80-B92F-47FA-98B0-89D65954E6CD}" destId="{E02CF848-8371-4693-8F44-345C07A65A89}" srcOrd="1" destOrd="0" presId="urn:microsoft.com/office/officeart/2005/8/layout/orgChart1"/>
    <dgm:cxn modelId="{7E9CE08C-7665-4641-AAA1-FAE39DC8F61D}" type="presParOf" srcId="{5AF7FC80-B92F-47FA-98B0-89D65954E6CD}" destId="{885A5818-B0BC-4330-80FB-E2C5149F87F7}" srcOrd="2" destOrd="0" presId="urn:microsoft.com/office/officeart/2005/8/layout/orgChart1"/>
    <dgm:cxn modelId="{B9F86010-4E9F-45AD-86B5-0BA2F794ACF9}" type="presParOf" srcId="{43077AE1-A4D7-4566-92D7-479B77B42A3D}" destId="{95883342-B8E4-4688-A71F-E2ADB8CD1DC5}" srcOrd="4" destOrd="0" presId="urn:microsoft.com/office/officeart/2005/8/layout/orgChart1"/>
    <dgm:cxn modelId="{5F3C47A1-ED4F-40F7-964D-F88F5C8B25D7}" type="presParOf" srcId="{43077AE1-A4D7-4566-92D7-479B77B42A3D}" destId="{1BE8DE2B-B1B6-4468-9ECF-EFB5832EED28}" srcOrd="5" destOrd="0" presId="urn:microsoft.com/office/officeart/2005/8/layout/orgChart1"/>
    <dgm:cxn modelId="{B7BE3640-71D6-4FB6-AC8F-39050EC97C19}" type="presParOf" srcId="{1BE8DE2B-B1B6-4468-9ECF-EFB5832EED28}" destId="{EC212B3D-E8C5-4624-8714-1951EBB9C29D}" srcOrd="0" destOrd="0" presId="urn:microsoft.com/office/officeart/2005/8/layout/orgChart1"/>
    <dgm:cxn modelId="{150B706E-3CD8-486C-B4F8-7BE53801C3BE}" type="presParOf" srcId="{EC212B3D-E8C5-4624-8714-1951EBB9C29D}" destId="{D7C0BC87-7F9E-4557-9A6F-755A620BD4AC}" srcOrd="0" destOrd="0" presId="urn:microsoft.com/office/officeart/2005/8/layout/orgChart1"/>
    <dgm:cxn modelId="{BC6B5875-1FD3-4333-8FE5-00EACB019C46}" type="presParOf" srcId="{EC212B3D-E8C5-4624-8714-1951EBB9C29D}" destId="{735D5DE3-1AF7-40AE-9DA0-521AF3EF79CB}" srcOrd="1" destOrd="0" presId="urn:microsoft.com/office/officeart/2005/8/layout/orgChart1"/>
    <dgm:cxn modelId="{28F4CE17-8A10-4192-9321-E50E78B68AB2}" type="presParOf" srcId="{1BE8DE2B-B1B6-4468-9ECF-EFB5832EED28}" destId="{6CC5966A-B1CC-41B4-908C-EF0C14FE4C75}" srcOrd="1" destOrd="0" presId="urn:microsoft.com/office/officeart/2005/8/layout/orgChart1"/>
    <dgm:cxn modelId="{9EA33860-10C8-4874-8B4E-0C54B3D21CAD}" type="presParOf" srcId="{1BE8DE2B-B1B6-4468-9ECF-EFB5832EED28}" destId="{D2A6203D-7AAF-4603-87A2-3F702A2F26B9}" srcOrd="2" destOrd="0" presId="urn:microsoft.com/office/officeart/2005/8/layout/orgChart1"/>
    <dgm:cxn modelId="{ECF03CCB-5B5D-42D9-BC8C-DB26B6DAEE01}" type="presParOf" srcId="{3899302B-B3D1-459D-BC2A-6691DBC334C5}" destId="{9F79FA2E-B53E-4D7D-A62B-699E28919508}" srcOrd="2" destOrd="0" presId="urn:microsoft.com/office/officeart/2005/8/layout/orgChart1"/>
    <dgm:cxn modelId="{5459FBA0-501B-4361-8107-C84F083F3895}" type="presParOf" srcId="{2654CFFA-26D8-444A-8DF8-55DB2F5612B9}" destId="{953A50EB-B998-4A8E-A9CC-F897EC177782}" srcOrd="2" destOrd="0" presId="urn:microsoft.com/office/officeart/2005/8/layout/orgChart1"/>
    <dgm:cxn modelId="{A842B3D5-C816-4CAE-B556-BC0ADCB16384}" type="presParOf" srcId="{2654CFFA-26D8-444A-8DF8-55DB2F5612B9}" destId="{A5D9F2AF-6AD2-469F-8073-22F37F442EC0}" srcOrd="3" destOrd="0" presId="urn:microsoft.com/office/officeart/2005/8/layout/orgChart1"/>
    <dgm:cxn modelId="{517DA4B3-7765-45FF-92F8-BA15A7A24D54}" type="presParOf" srcId="{A5D9F2AF-6AD2-469F-8073-22F37F442EC0}" destId="{3B8C8471-35E4-4956-A57F-C325B4210C8A}" srcOrd="0" destOrd="0" presId="urn:microsoft.com/office/officeart/2005/8/layout/orgChart1"/>
    <dgm:cxn modelId="{C94D1F7E-4DDF-4694-8E3A-07A760148203}" type="presParOf" srcId="{3B8C8471-35E4-4956-A57F-C325B4210C8A}" destId="{656301C5-72B0-441D-A543-CCADF62312BB}" srcOrd="0" destOrd="0" presId="urn:microsoft.com/office/officeart/2005/8/layout/orgChart1"/>
    <dgm:cxn modelId="{A843CF86-1E00-45CA-A2CB-9EDC31310414}" type="presParOf" srcId="{3B8C8471-35E4-4956-A57F-C325B4210C8A}" destId="{1245683A-9AE8-45C6-907F-B77D2BFF53A7}" srcOrd="1" destOrd="0" presId="urn:microsoft.com/office/officeart/2005/8/layout/orgChart1"/>
    <dgm:cxn modelId="{35566621-D109-4DD0-AB7C-5CBED01E1507}" type="presParOf" srcId="{A5D9F2AF-6AD2-469F-8073-22F37F442EC0}" destId="{9DBE325D-5342-4BA5-8739-39F892D1CD69}" srcOrd="1" destOrd="0" presId="urn:microsoft.com/office/officeart/2005/8/layout/orgChart1"/>
    <dgm:cxn modelId="{D5202C78-8B4B-403C-8581-2DD0F1FFD9B2}" type="presParOf" srcId="{9DBE325D-5342-4BA5-8739-39F892D1CD69}" destId="{2CF19955-C83F-4A36-844E-1384DFC4B628}" srcOrd="0" destOrd="0" presId="urn:microsoft.com/office/officeart/2005/8/layout/orgChart1"/>
    <dgm:cxn modelId="{2A7A2F51-0CAF-4BBA-9F37-A9E2BD6D22A0}" type="presParOf" srcId="{9DBE325D-5342-4BA5-8739-39F892D1CD69}" destId="{9B86C4AA-2A29-4542-8916-924D912DD803}" srcOrd="1" destOrd="0" presId="urn:microsoft.com/office/officeart/2005/8/layout/orgChart1"/>
    <dgm:cxn modelId="{D715A2AA-E387-4604-B07F-9B3005344D6F}" type="presParOf" srcId="{9B86C4AA-2A29-4542-8916-924D912DD803}" destId="{B4840689-8C52-4B69-B209-999AE6780A1C}" srcOrd="0" destOrd="0" presId="urn:microsoft.com/office/officeart/2005/8/layout/orgChart1"/>
    <dgm:cxn modelId="{4B08BB1D-B0C1-4D1C-BA88-F8A30A0C546F}" type="presParOf" srcId="{B4840689-8C52-4B69-B209-999AE6780A1C}" destId="{2624C6A4-86E4-4C10-87F1-876FF7722A33}" srcOrd="0" destOrd="0" presId="urn:microsoft.com/office/officeart/2005/8/layout/orgChart1"/>
    <dgm:cxn modelId="{6F0F7F63-362D-40D3-8F37-58F5EE1D038E}" type="presParOf" srcId="{B4840689-8C52-4B69-B209-999AE6780A1C}" destId="{BB6121D7-F0E3-4AA6-92CD-483E47B5D2EA}" srcOrd="1" destOrd="0" presId="urn:microsoft.com/office/officeart/2005/8/layout/orgChart1"/>
    <dgm:cxn modelId="{7532F330-179F-4C8D-B1E3-92F26825A73C}" type="presParOf" srcId="{9B86C4AA-2A29-4542-8916-924D912DD803}" destId="{4F578C50-FDE7-4394-8B38-B7AB19428AE6}" srcOrd="1" destOrd="0" presId="urn:microsoft.com/office/officeart/2005/8/layout/orgChart1"/>
    <dgm:cxn modelId="{FAB3FCC7-F354-44F1-B018-03C7D137AC53}" type="presParOf" srcId="{9B86C4AA-2A29-4542-8916-924D912DD803}" destId="{91F6DEEA-A2EE-4A1F-AB84-345C5E524D00}" srcOrd="2" destOrd="0" presId="urn:microsoft.com/office/officeart/2005/8/layout/orgChart1"/>
    <dgm:cxn modelId="{6C30D11A-2A6C-4CBE-930B-21EB02FF5808}" type="presParOf" srcId="{9DBE325D-5342-4BA5-8739-39F892D1CD69}" destId="{C13A0554-8AA9-4A9A-8876-C335EC8A3207}" srcOrd="2" destOrd="0" presId="urn:microsoft.com/office/officeart/2005/8/layout/orgChart1"/>
    <dgm:cxn modelId="{4B00D6DB-28C5-4B80-B3DD-17A2CBC1437D}" type="presParOf" srcId="{9DBE325D-5342-4BA5-8739-39F892D1CD69}" destId="{4D77C56B-D2D5-4F6A-A63E-11DA8299F9A1}" srcOrd="3" destOrd="0" presId="urn:microsoft.com/office/officeart/2005/8/layout/orgChart1"/>
    <dgm:cxn modelId="{5E7E821B-E277-4B31-B661-33FD54E64635}" type="presParOf" srcId="{4D77C56B-D2D5-4F6A-A63E-11DA8299F9A1}" destId="{211FA77C-379D-41FC-B76A-23E83AD9D88D}" srcOrd="0" destOrd="0" presId="urn:microsoft.com/office/officeart/2005/8/layout/orgChart1"/>
    <dgm:cxn modelId="{A7E4F4A8-AF1D-4F08-9061-4336F6A5FDF9}" type="presParOf" srcId="{211FA77C-379D-41FC-B76A-23E83AD9D88D}" destId="{CF8D0BD6-F484-4C43-B577-E70044F95570}" srcOrd="0" destOrd="0" presId="urn:microsoft.com/office/officeart/2005/8/layout/orgChart1"/>
    <dgm:cxn modelId="{87051F80-C21F-430F-ADF5-4F9DB6371CFA}" type="presParOf" srcId="{211FA77C-379D-41FC-B76A-23E83AD9D88D}" destId="{C723FE62-0887-44C0-9409-07974B018EEC}" srcOrd="1" destOrd="0" presId="urn:microsoft.com/office/officeart/2005/8/layout/orgChart1"/>
    <dgm:cxn modelId="{1E358041-671F-4BFE-B23E-1E810C58FFEA}" type="presParOf" srcId="{4D77C56B-D2D5-4F6A-A63E-11DA8299F9A1}" destId="{EE8D2D2E-43DE-4740-B07C-7DA44EEDCEAC}" srcOrd="1" destOrd="0" presId="urn:microsoft.com/office/officeart/2005/8/layout/orgChart1"/>
    <dgm:cxn modelId="{EE08DA3C-876F-459F-A98E-F86EC7FFCDB6}" type="presParOf" srcId="{4D77C56B-D2D5-4F6A-A63E-11DA8299F9A1}" destId="{BF6B6734-ED7D-4BEB-A931-2D93D5957ED7}" srcOrd="2" destOrd="0" presId="urn:microsoft.com/office/officeart/2005/8/layout/orgChart1"/>
    <dgm:cxn modelId="{4F2CCC67-06F5-42F8-ABD5-8E85A3990D94}" type="presParOf" srcId="{9DBE325D-5342-4BA5-8739-39F892D1CD69}" destId="{B33ABDDA-17F7-481A-8A35-562A7EA620D2}" srcOrd="4" destOrd="0" presId="urn:microsoft.com/office/officeart/2005/8/layout/orgChart1"/>
    <dgm:cxn modelId="{B57E1003-324D-41A3-AE12-136AED77242E}" type="presParOf" srcId="{9DBE325D-5342-4BA5-8739-39F892D1CD69}" destId="{5C394BEE-00C5-4CDF-93F5-B8E4098715AE}" srcOrd="5" destOrd="0" presId="urn:microsoft.com/office/officeart/2005/8/layout/orgChart1"/>
    <dgm:cxn modelId="{F30E9675-A184-4158-B7C6-DFE9F3782716}" type="presParOf" srcId="{5C394BEE-00C5-4CDF-93F5-B8E4098715AE}" destId="{1750B154-4CD2-4228-B56E-8087564B9C48}" srcOrd="0" destOrd="0" presId="urn:microsoft.com/office/officeart/2005/8/layout/orgChart1"/>
    <dgm:cxn modelId="{CB5BA729-19ED-414D-ADFD-91DCC77ABD8F}" type="presParOf" srcId="{1750B154-4CD2-4228-B56E-8087564B9C48}" destId="{2B17AA7D-880C-476D-ABBD-4427AAE3BF66}" srcOrd="0" destOrd="0" presId="urn:microsoft.com/office/officeart/2005/8/layout/orgChart1"/>
    <dgm:cxn modelId="{58960FE8-ACE0-46F2-B750-E43EDE042255}" type="presParOf" srcId="{1750B154-4CD2-4228-B56E-8087564B9C48}" destId="{213F6640-2227-4F82-A6E2-60315265BAFF}" srcOrd="1" destOrd="0" presId="urn:microsoft.com/office/officeart/2005/8/layout/orgChart1"/>
    <dgm:cxn modelId="{BA6AB751-9118-4CFF-87C1-5F77F775FBD7}" type="presParOf" srcId="{5C394BEE-00C5-4CDF-93F5-B8E4098715AE}" destId="{BF5A094F-533E-467C-8767-053857670AC3}" srcOrd="1" destOrd="0" presId="urn:microsoft.com/office/officeart/2005/8/layout/orgChart1"/>
    <dgm:cxn modelId="{48F16403-CCFC-408D-B2A8-B0CF73744FBD}" type="presParOf" srcId="{5C394BEE-00C5-4CDF-93F5-B8E4098715AE}" destId="{D1F4F914-2223-4697-A403-C2297DCC0A9F}" srcOrd="2" destOrd="0" presId="urn:microsoft.com/office/officeart/2005/8/layout/orgChart1"/>
    <dgm:cxn modelId="{09F13D9D-43AF-440F-8038-A73D17CDFB01}" type="presParOf" srcId="{A5D9F2AF-6AD2-469F-8073-22F37F442EC0}" destId="{CD7E58E4-1C46-4C67-97FE-10604758BC0F}" srcOrd="2" destOrd="0" presId="urn:microsoft.com/office/officeart/2005/8/layout/orgChart1"/>
    <dgm:cxn modelId="{B8303D99-5CBE-4D90-8665-1B5A9EDB6B7D}" type="presParOf" srcId="{CCA399BA-FF6B-48AE-997E-870ACBD6445C}" destId="{C24D1E9F-36A1-44E3-80BA-FF670F67A6AD}" srcOrd="2" destOrd="0" presId="urn:microsoft.com/office/officeart/2005/8/layout/orgChart1"/>
    <dgm:cxn modelId="{4D8A51B0-6553-40EC-A5F0-4277E772AB34}" type="presParOf" srcId="{5B47BE64-593E-4D3E-9ABA-385F08788CF1}" destId="{C249E3DB-5CC1-4499-AD1C-C35259A34CF3}" srcOrd="6" destOrd="0" presId="urn:microsoft.com/office/officeart/2005/8/layout/orgChart1"/>
    <dgm:cxn modelId="{B99EA6CE-42BC-40CC-AC26-46CB17250465}" type="presParOf" srcId="{5B47BE64-593E-4D3E-9ABA-385F08788CF1}" destId="{A2409388-3DE8-4297-AA92-01C000953BFF}" srcOrd="7" destOrd="0" presId="urn:microsoft.com/office/officeart/2005/8/layout/orgChart1"/>
    <dgm:cxn modelId="{FB7219B7-394E-4FAD-9E38-47A17BC83258}" type="presParOf" srcId="{A2409388-3DE8-4297-AA92-01C000953BFF}" destId="{820A1851-92FA-40E9-874E-89542E0CBB75}" srcOrd="0" destOrd="0" presId="urn:microsoft.com/office/officeart/2005/8/layout/orgChart1"/>
    <dgm:cxn modelId="{EC192561-AD58-47C2-9928-0C03D5517D83}" type="presParOf" srcId="{820A1851-92FA-40E9-874E-89542E0CBB75}" destId="{9FB4A959-2645-4D44-8A1E-C624B14B7B91}" srcOrd="0" destOrd="0" presId="urn:microsoft.com/office/officeart/2005/8/layout/orgChart1"/>
    <dgm:cxn modelId="{3BE6B9E4-773B-4519-A733-A7C467DF54AD}" type="presParOf" srcId="{820A1851-92FA-40E9-874E-89542E0CBB75}" destId="{15AEB77A-7524-4821-A7C7-2BA16F7D3C7B}" srcOrd="1" destOrd="0" presId="urn:microsoft.com/office/officeart/2005/8/layout/orgChart1"/>
    <dgm:cxn modelId="{F5A48FB7-3095-4F44-99AC-984A51FDFEB0}" type="presParOf" srcId="{A2409388-3DE8-4297-AA92-01C000953BFF}" destId="{D0D37293-DBD4-42F5-A9F8-FCAF99166BA6}" srcOrd="1" destOrd="0" presId="urn:microsoft.com/office/officeart/2005/8/layout/orgChart1"/>
    <dgm:cxn modelId="{4B2C59CB-CF1C-4EFB-A32D-90D9A22A9923}" type="presParOf" srcId="{D0D37293-DBD4-42F5-A9F8-FCAF99166BA6}" destId="{A5C02D37-7F35-4500-8798-961CDF036A7C}" srcOrd="0" destOrd="0" presId="urn:microsoft.com/office/officeart/2005/8/layout/orgChart1"/>
    <dgm:cxn modelId="{3FB8F51C-3B72-4FCA-A0D0-7F299DDA8AC3}" type="presParOf" srcId="{D0D37293-DBD4-42F5-A9F8-FCAF99166BA6}" destId="{8CE71FD9-7298-4F8E-B299-098C1A364092}" srcOrd="1" destOrd="0" presId="urn:microsoft.com/office/officeart/2005/8/layout/orgChart1"/>
    <dgm:cxn modelId="{1B419DE1-04EA-477E-A2AA-9258C982E032}" type="presParOf" srcId="{8CE71FD9-7298-4F8E-B299-098C1A364092}" destId="{2A2E31BA-A860-40D2-8C75-0DB5A392540A}" srcOrd="0" destOrd="0" presId="urn:microsoft.com/office/officeart/2005/8/layout/orgChart1"/>
    <dgm:cxn modelId="{10A2624B-0F1C-4685-8F31-3BE73F83E94F}" type="presParOf" srcId="{2A2E31BA-A860-40D2-8C75-0DB5A392540A}" destId="{85318B98-C9BD-46AB-9899-57F709449795}" srcOrd="0" destOrd="0" presId="urn:microsoft.com/office/officeart/2005/8/layout/orgChart1"/>
    <dgm:cxn modelId="{51CB4C43-791F-478E-B940-3F73422DA96C}" type="presParOf" srcId="{2A2E31BA-A860-40D2-8C75-0DB5A392540A}" destId="{0502169E-B4CB-45DC-B5D1-CE8C56A418E5}" srcOrd="1" destOrd="0" presId="urn:microsoft.com/office/officeart/2005/8/layout/orgChart1"/>
    <dgm:cxn modelId="{5C1991D6-EE13-4064-9A10-8B4386624406}" type="presParOf" srcId="{8CE71FD9-7298-4F8E-B299-098C1A364092}" destId="{6DE56A3D-F094-4391-9486-70ED5BFE4E31}" srcOrd="1" destOrd="0" presId="urn:microsoft.com/office/officeart/2005/8/layout/orgChart1"/>
    <dgm:cxn modelId="{EE88036F-E5A5-46F0-8B55-D379337F9452}" type="presParOf" srcId="{6DE56A3D-F094-4391-9486-70ED5BFE4E31}" destId="{C8F473F2-0493-4DC2-944D-714665505993}" srcOrd="0" destOrd="0" presId="urn:microsoft.com/office/officeart/2005/8/layout/orgChart1"/>
    <dgm:cxn modelId="{1A0BDE5A-B0C2-457F-8B90-D464259A666E}" type="presParOf" srcId="{6DE56A3D-F094-4391-9486-70ED5BFE4E31}" destId="{5FD3EBCF-EFA0-4AC1-A27D-1EFE99D30AB0}" srcOrd="1" destOrd="0" presId="urn:microsoft.com/office/officeart/2005/8/layout/orgChart1"/>
    <dgm:cxn modelId="{723E2FA2-BD78-4B60-92DA-18FF1180314E}" type="presParOf" srcId="{5FD3EBCF-EFA0-4AC1-A27D-1EFE99D30AB0}" destId="{574986AA-1615-42CF-A760-24D65AC5C998}" srcOrd="0" destOrd="0" presId="urn:microsoft.com/office/officeart/2005/8/layout/orgChart1"/>
    <dgm:cxn modelId="{BFD80F90-3906-4FAA-AC52-E31324129506}" type="presParOf" srcId="{574986AA-1615-42CF-A760-24D65AC5C998}" destId="{908B0564-B6B9-4427-8572-76B47BC10C12}" srcOrd="0" destOrd="0" presId="urn:microsoft.com/office/officeart/2005/8/layout/orgChart1"/>
    <dgm:cxn modelId="{C506C902-2417-4A45-A775-3EB84A230C7C}" type="presParOf" srcId="{574986AA-1615-42CF-A760-24D65AC5C998}" destId="{1A2C91D5-B611-4F86-AD50-BCA529B1FE0B}" srcOrd="1" destOrd="0" presId="urn:microsoft.com/office/officeart/2005/8/layout/orgChart1"/>
    <dgm:cxn modelId="{0666783C-4DF4-4304-92D7-629D9B060B13}" type="presParOf" srcId="{5FD3EBCF-EFA0-4AC1-A27D-1EFE99D30AB0}" destId="{867B7BF8-5ED5-4BF5-BE40-AF75953E8EC6}" srcOrd="1" destOrd="0" presId="urn:microsoft.com/office/officeart/2005/8/layout/orgChart1"/>
    <dgm:cxn modelId="{FE3044DE-FFA4-4CAD-ACE4-FA91A29AA08C}" type="presParOf" srcId="{5FD3EBCF-EFA0-4AC1-A27D-1EFE99D30AB0}" destId="{2AE3D95D-3137-4CE3-832C-910623C678E7}" srcOrd="2" destOrd="0" presId="urn:microsoft.com/office/officeart/2005/8/layout/orgChart1"/>
    <dgm:cxn modelId="{01C2EF7E-2122-4787-8E3C-FCD3A59AFFB0}" type="presParOf" srcId="{6DE56A3D-F094-4391-9486-70ED5BFE4E31}" destId="{5C61C040-7921-4D6B-BC73-E45023AFDF7D}" srcOrd="2" destOrd="0" presId="urn:microsoft.com/office/officeart/2005/8/layout/orgChart1"/>
    <dgm:cxn modelId="{C953C24F-297D-4951-892D-BFE4917BE61B}" type="presParOf" srcId="{6DE56A3D-F094-4391-9486-70ED5BFE4E31}" destId="{3714B783-6F47-4F13-82F3-DCF317E93BF3}" srcOrd="3" destOrd="0" presId="urn:microsoft.com/office/officeart/2005/8/layout/orgChart1"/>
    <dgm:cxn modelId="{BE84D1AF-DE3A-4BC2-BD4F-CDA9B085422E}" type="presParOf" srcId="{3714B783-6F47-4F13-82F3-DCF317E93BF3}" destId="{C81BC873-B131-42D7-B1FB-CD49B3961EA8}" srcOrd="0" destOrd="0" presId="urn:microsoft.com/office/officeart/2005/8/layout/orgChart1"/>
    <dgm:cxn modelId="{7E05779C-4530-453B-A10C-DF2ABE12F157}" type="presParOf" srcId="{C81BC873-B131-42D7-B1FB-CD49B3961EA8}" destId="{7D9C5CFB-9FB9-4F79-8345-029DFF883111}" srcOrd="0" destOrd="0" presId="urn:microsoft.com/office/officeart/2005/8/layout/orgChart1"/>
    <dgm:cxn modelId="{01C1F773-41E5-40F6-94C2-D2C21A58136A}" type="presParOf" srcId="{C81BC873-B131-42D7-B1FB-CD49B3961EA8}" destId="{D2DD2FD5-3291-4790-948F-D65416D15791}" srcOrd="1" destOrd="0" presId="urn:microsoft.com/office/officeart/2005/8/layout/orgChart1"/>
    <dgm:cxn modelId="{78858D5B-966A-4474-A1AC-E6876408BBF3}" type="presParOf" srcId="{3714B783-6F47-4F13-82F3-DCF317E93BF3}" destId="{8D6CCCC0-6549-45B0-A8F4-682F656A30AC}" srcOrd="1" destOrd="0" presId="urn:microsoft.com/office/officeart/2005/8/layout/orgChart1"/>
    <dgm:cxn modelId="{C2CEA5E5-B6F3-45C2-854D-46932E8CBBCB}" type="presParOf" srcId="{3714B783-6F47-4F13-82F3-DCF317E93BF3}" destId="{879B51F2-38AC-4719-85D7-3F220E04BEEE}" srcOrd="2" destOrd="0" presId="urn:microsoft.com/office/officeart/2005/8/layout/orgChart1"/>
    <dgm:cxn modelId="{B84EEFDB-B106-4E19-8BB8-8BD8AD31AD67}" type="presParOf" srcId="{8CE71FD9-7298-4F8E-B299-098C1A364092}" destId="{72CBEF57-2EA8-4251-885E-E35B22500317}" srcOrd="2" destOrd="0" presId="urn:microsoft.com/office/officeart/2005/8/layout/orgChart1"/>
    <dgm:cxn modelId="{4A860112-CBE2-4537-AE5E-B34755DFE66E}" type="presParOf" srcId="{D0D37293-DBD4-42F5-A9F8-FCAF99166BA6}" destId="{DCE8BBEC-D560-46E6-9FD1-D055EE5D1F94}" srcOrd="2" destOrd="0" presId="urn:microsoft.com/office/officeart/2005/8/layout/orgChart1"/>
    <dgm:cxn modelId="{3BD87C5B-49FC-4D53-8328-1D91588DD248}" type="presParOf" srcId="{D0D37293-DBD4-42F5-A9F8-FCAF99166BA6}" destId="{475A5E8E-58FD-48EC-B9F4-58B94B8BB513}" srcOrd="3" destOrd="0" presId="urn:microsoft.com/office/officeart/2005/8/layout/orgChart1"/>
    <dgm:cxn modelId="{A2F01321-FF26-43F9-8F42-35D20FC50F3C}" type="presParOf" srcId="{475A5E8E-58FD-48EC-B9F4-58B94B8BB513}" destId="{2BC075F9-F47E-4595-8FE3-169A773A635D}" srcOrd="0" destOrd="0" presId="urn:microsoft.com/office/officeart/2005/8/layout/orgChart1"/>
    <dgm:cxn modelId="{A59BDECD-090D-42AD-BE84-25AD80991322}" type="presParOf" srcId="{2BC075F9-F47E-4595-8FE3-169A773A635D}" destId="{E1EF5FE6-247D-4AEE-A0FB-1089E18CA9CA}" srcOrd="0" destOrd="0" presId="urn:microsoft.com/office/officeart/2005/8/layout/orgChart1"/>
    <dgm:cxn modelId="{C6181751-5334-413F-A48F-F48CDB140C17}" type="presParOf" srcId="{2BC075F9-F47E-4595-8FE3-169A773A635D}" destId="{6FB91417-3B99-4FBF-B376-899A78232D77}" srcOrd="1" destOrd="0" presId="urn:microsoft.com/office/officeart/2005/8/layout/orgChart1"/>
    <dgm:cxn modelId="{3DBF2AED-3FDD-45C1-8E7A-84FE11C0F8F9}" type="presParOf" srcId="{475A5E8E-58FD-48EC-B9F4-58B94B8BB513}" destId="{166D454A-223F-4478-93CF-3F49444563A8}" srcOrd="1" destOrd="0" presId="urn:microsoft.com/office/officeart/2005/8/layout/orgChart1"/>
    <dgm:cxn modelId="{1978433C-677F-4077-A0D8-9BCC739CF9C4}" type="presParOf" srcId="{166D454A-223F-4478-93CF-3F49444563A8}" destId="{1D5D96B0-0707-449B-BB33-4FADA536949A}" srcOrd="0" destOrd="0" presId="urn:microsoft.com/office/officeart/2005/8/layout/orgChart1"/>
    <dgm:cxn modelId="{4FB9BCAE-CEC3-4C14-BB4B-FBAA2E4954DC}" type="presParOf" srcId="{166D454A-223F-4478-93CF-3F49444563A8}" destId="{91E65118-7106-4241-B39F-4D87F7434BC7}" srcOrd="1" destOrd="0" presId="urn:microsoft.com/office/officeart/2005/8/layout/orgChart1"/>
    <dgm:cxn modelId="{F85CE316-F711-4345-898A-9FB21F69F564}" type="presParOf" srcId="{91E65118-7106-4241-B39F-4D87F7434BC7}" destId="{5CCD3877-A552-45BD-A126-35717C1EBF0C}" srcOrd="0" destOrd="0" presId="urn:microsoft.com/office/officeart/2005/8/layout/orgChart1"/>
    <dgm:cxn modelId="{9AF4A007-B795-48DB-B296-BB247BCBE6B7}" type="presParOf" srcId="{5CCD3877-A552-45BD-A126-35717C1EBF0C}" destId="{3DC80703-DC47-4331-97E8-3B4B3E3AC09B}" srcOrd="0" destOrd="0" presId="urn:microsoft.com/office/officeart/2005/8/layout/orgChart1"/>
    <dgm:cxn modelId="{01774C89-C73F-4C6A-9FF0-295BF18A4B91}" type="presParOf" srcId="{5CCD3877-A552-45BD-A126-35717C1EBF0C}" destId="{EB39F3A4-F3E1-4446-9054-1CDF05E2D495}" srcOrd="1" destOrd="0" presId="urn:microsoft.com/office/officeart/2005/8/layout/orgChart1"/>
    <dgm:cxn modelId="{069D1095-024E-4DCA-B738-FDB1BBD5C6B4}" type="presParOf" srcId="{91E65118-7106-4241-B39F-4D87F7434BC7}" destId="{F8C8DF4D-DE02-433A-AB57-C4E2F9316D3A}" srcOrd="1" destOrd="0" presId="urn:microsoft.com/office/officeart/2005/8/layout/orgChart1"/>
    <dgm:cxn modelId="{D5FF9413-8AF7-4640-9986-CA618DD15F43}" type="presParOf" srcId="{91E65118-7106-4241-B39F-4D87F7434BC7}" destId="{15EE9C7B-629D-4693-8A86-6E19EE652F44}" srcOrd="2" destOrd="0" presId="urn:microsoft.com/office/officeart/2005/8/layout/orgChart1"/>
    <dgm:cxn modelId="{C10A1B3B-4950-4ADC-823C-D17B5250D3F0}" type="presParOf" srcId="{166D454A-223F-4478-93CF-3F49444563A8}" destId="{9D0F7108-132A-4EF0-9879-14C8E2BFC864}" srcOrd="2" destOrd="0" presId="urn:microsoft.com/office/officeart/2005/8/layout/orgChart1"/>
    <dgm:cxn modelId="{3EFF6748-3C41-4F8F-8647-6485985BC9A7}" type="presParOf" srcId="{166D454A-223F-4478-93CF-3F49444563A8}" destId="{56119992-C4F9-4AAB-B933-4770F434AE5A}" srcOrd="3" destOrd="0" presId="urn:microsoft.com/office/officeart/2005/8/layout/orgChart1"/>
    <dgm:cxn modelId="{886F7E00-0553-4F02-A8E4-B39569825C3A}" type="presParOf" srcId="{56119992-C4F9-4AAB-B933-4770F434AE5A}" destId="{7AFE25FF-2E8F-4AA3-A3A5-097A917E4A59}" srcOrd="0" destOrd="0" presId="urn:microsoft.com/office/officeart/2005/8/layout/orgChart1"/>
    <dgm:cxn modelId="{975DF031-D2DA-45E7-B149-C6A57F89A4E2}" type="presParOf" srcId="{7AFE25FF-2E8F-4AA3-A3A5-097A917E4A59}" destId="{EB1E88D4-102C-4015-BBF5-E2C315A75333}" srcOrd="0" destOrd="0" presId="urn:microsoft.com/office/officeart/2005/8/layout/orgChart1"/>
    <dgm:cxn modelId="{F02B35F0-567A-46A0-A5F7-6CEC4D5D9488}" type="presParOf" srcId="{7AFE25FF-2E8F-4AA3-A3A5-097A917E4A59}" destId="{BE4EE982-BEBC-4754-9425-E903A27A43F8}" srcOrd="1" destOrd="0" presId="urn:microsoft.com/office/officeart/2005/8/layout/orgChart1"/>
    <dgm:cxn modelId="{FE9EE0CE-5E85-4149-A6EF-BE3F19D6419D}" type="presParOf" srcId="{56119992-C4F9-4AAB-B933-4770F434AE5A}" destId="{D02C5BEE-795B-4FED-AA10-2AE5D3735883}" srcOrd="1" destOrd="0" presId="urn:microsoft.com/office/officeart/2005/8/layout/orgChart1"/>
    <dgm:cxn modelId="{74C6C63D-2329-4C36-A4F9-EB39A8E81921}" type="presParOf" srcId="{56119992-C4F9-4AAB-B933-4770F434AE5A}" destId="{4D7B5F62-2ABE-4402-953B-F623A4C8BD7A}" srcOrd="2" destOrd="0" presId="urn:microsoft.com/office/officeart/2005/8/layout/orgChart1"/>
    <dgm:cxn modelId="{830E8019-1A28-4C57-8CE6-C40422AEBAC6}" type="presParOf" srcId="{166D454A-223F-4478-93CF-3F49444563A8}" destId="{8C909E1B-75CC-4EF2-A6A4-EC645BBB38B1}" srcOrd="4" destOrd="0" presId="urn:microsoft.com/office/officeart/2005/8/layout/orgChart1"/>
    <dgm:cxn modelId="{1EB08A15-3AC3-4A8D-A519-6407601E0C4D}" type="presParOf" srcId="{166D454A-223F-4478-93CF-3F49444563A8}" destId="{A7BF74F7-ABF5-4F7A-9A03-506487380910}" srcOrd="5" destOrd="0" presId="urn:microsoft.com/office/officeart/2005/8/layout/orgChart1"/>
    <dgm:cxn modelId="{B3517314-4A20-47BF-9D54-8B871E012C4E}" type="presParOf" srcId="{A7BF74F7-ABF5-4F7A-9A03-506487380910}" destId="{21AF1EF4-E9A4-459D-8602-31C63C0A20BE}" srcOrd="0" destOrd="0" presId="urn:microsoft.com/office/officeart/2005/8/layout/orgChart1"/>
    <dgm:cxn modelId="{545969A7-5AE8-4FE8-8CD8-0C4F0B259B33}" type="presParOf" srcId="{21AF1EF4-E9A4-459D-8602-31C63C0A20BE}" destId="{40ACF017-342A-47DF-BCB4-CF1B368C8149}" srcOrd="0" destOrd="0" presId="urn:microsoft.com/office/officeart/2005/8/layout/orgChart1"/>
    <dgm:cxn modelId="{3013DE0A-2D75-4366-BAD5-9862D8A56DD9}" type="presParOf" srcId="{21AF1EF4-E9A4-459D-8602-31C63C0A20BE}" destId="{D261EDED-C854-4ECF-A603-3229CEE012CF}" srcOrd="1" destOrd="0" presId="urn:microsoft.com/office/officeart/2005/8/layout/orgChart1"/>
    <dgm:cxn modelId="{00F5A949-F60E-45B8-8EC1-794F61812B9F}" type="presParOf" srcId="{A7BF74F7-ABF5-4F7A-9A03-506487380910}" destId="{F73477FD-013B-4299-B801-8A8DC38E772D}" srcOrd="1" destOrd="0" presId="urn:microsoft.com/office/officeart/2005/8/layout/orgChart1"/>
    <dgm:cxn modelId="{AD3F118D-1F81-4210-95CF-88A8D5F2CCF9}" type="presParOf" srcId="{A7BF74F7-ABF5-4F7A-9A03-506487380910}" destId="{AC2D1280-467B-43A5-836D-0B478947B1C9}" srcOrd="2" destOrd="0" presId="urn:microsoft.com/office/officeart/2005/8/layout/orgChart1"/>
    <dgm:cxn modelId="{96903375-D815-4464-B414-11012F9DDAD4}" type="presParOf" srcId="{475A5E8E-58FD-48EC-B9F4-58B94B8BB513}" destId="{0F97FA50-50A2-4FF8-BA6C-28CBCF0862E2}" srcOrd="2" destOrd="0" presId="urn:microsoft.com/office/officeart/2005/8/layout/orgChart1"/>
    <dgm:cxn modelId="{3DB05388-CF5A-4ED7-9390-DC94AA940939}" type="presParOf" srcId="{A2409388-3DE8-4297-AA92-01C000953BFF}" destId="{C1F68B23-2AE0-4606-B4AF-A1CE61B77381}" srcOrd="2" destOrd="0" presId="urn:microsoft.com/office/officeart/2005/8/layout/orgChart1"/>
    <dgm:cxn modelId="{10B23A0A-EED3-4850-9627-CB2816EB04FD}" type="presParOf" srcId="{5B47BE64-593E-4D3E-9ABA-385F08788CF1}" destId="{B00A0258-EE57-44BC-A4EA-708E078A1DCA}" srcOrd="8" destOrd="0" presId="urn:microsoft.com/office/officeart/2005/8/layout/orgChart1"/>
    <dgm:cxn modelId="{85576B6E-8B2C-438D-9A7D-C5819BA3F919}" type="presParOf" srcId="{5B47BE64-593E-4D3E-9ABA-385F08788CF1}" destId="{BD6B4BF1-FBBA-406F-BD7B-E4118D9B8FFA}" srcOrd="9" destOrd="0" presId="urn:microsoft.com/office/officeart/2005/8/layout/orgChart1"/>
    <dgm:cxn modelId="{CD5D900D-DDC0-4E52-9546-91332DFCAC97}" type="presParOf" srcId="{BD6B4BF1-FBBA-406F-BD7B-E4118D9B8FFA}" destId="{B163927D-530D-4C2C-A828-365A7AA3D9F4}" srcOrd="0" destOrd="0" presId="urn:microsoft.com/office/officeart/2005/8/layout/orgChart1"/>
    <dgm:cxn modelId="{C3D1B5D6-4E2F-4CC8-98DE-651F44B4AD8F}" type="presParOf" srcId="{B163927D-530D-4C2C-A828-365A7AA3D9F4}" destId="{C96F6B29-D34B-4DA1-B77A-E6B0D22AD24D}" srcOrd="0" destOrd="0" presId="urn:microsoft.com/office/officeart/2005/8/layout/orgChart1"/>
    <dgm:cxn modelId="{F5376AA9-A08A-4649-8A27-6ECB967B0752}" type="presParOf" srcId="{B163927D-530D-4C2C-A828-365A7AA3D9F4}" destId="{B9043247-01A4-45DC-9353-37955121144C}" srcOrd="1" destOrd="0" presId="urn:microsoft.com/office/officeart/2005/8/layout/orgChart1"/>
    <dgm:cxn modelId="{B44B48F3-99DD-462B-B9F7-C59674D56D0F}" type="presParOf" srcId="{BD6B4BF1-FBBA-406F-BD7B-E4118D9B8FFA}" destId="{B46B0E22-86F3-470F-8C5F-806DEE122F6F}" srcOrd="1" destOrd="0" presId="urn:microsoft.com/office/officeart/2005/8/layout/orgChart1"/>
    <dgm:cxn modelId="{2C1B8E62-0CA3-42A3-8C5F-B01FD6543F83}" type="presParOf" srcId="{B46B0E22-86F3-470F-8C5F-806DEE122F6F}" destId="{A88149DA-125C-4F76-8CCC-5D2CFE78231A}" srcOrd="0" destOrd="0" presId="urn:microsoft.com/office/officeart/2005/8/layout/orgChart1"/>
    <dgm:cxn modelId="{AE727F88-05B9-4D53-8D27-0A032C85B158}" type="presParOf" srcId="{B46B0E22-86F3-470F-8C5F-806DEE122F6F}" destId="{07057B16-ECD0-4666-A140-ED3A92184F7B}" srcOrd="1" destOrd="0" presId="urn:microsoft.com/office/officeart/2005/8/layout/orgChart1"/>
    <dgm:cxn modelId="{555D93AF-DD98-463D-AFC4-928E8151AEED}" type="presParOf" srcId="{07057B16-ECD0-4666-A140-ED3A92184F7B}" destId="{AA36559A-0F29-4AFD-A8D7-58887B94DC4E}" srcOrd="0" destOrd="0" presId="urn:microsoft.com/office/officeart/2005/8/layout/orgChart1"/>
    <dgm:cxn modelId="{0DB50754-D9A0-440D-9F15-9AE42FD9EF75}" type="presParOf" srcId="{AA36559A-0F29-4AFD-A8D7-58887B94DC4E}" destId="{16B81F12-1406-497D-B3D0-7267268EED2D}" srcOrd="0" destOrd="0" presId="urn:microsoft.com/office/officeart/2005/8/layout/orgChart1"/>
    <dgm:cxn modelId="{E2DF9BC4-B2D1-4E51-8088-CFBDCB99518B}" type="presParOf" srcId="{AA36559A-0F29-4AFD-A8D7-58887B94DC4E}" destId="{3C495F8E-83D8-4A40-912B-146D73DF6004}" srcOrd="1" destOrd="0" presId="urn:microsoft.com/office/officeart/2005/8/layout/orgChart1"/>
    <dgm:cxn modelId="{59E808F6-1E35-42BF-824D-480169310BA3}" type="presParOf" srcId="{07057B16-ECD0-4666-A140-ED3A92184F7B}" destId="{932C2D3E-7576-441E-95B4-E866086B5B35}" srcOrd="1" destOrd="0" presId="urn:microsoft.com/office/officeart/2005/8/layout/orgChart1"/>
    <dgm:cxn modelId="{48130833-DE75-46B2-9645-5FC059F0E7EB}" type="presParOf" srcId="{932C2D3E-7576-441E-95B4-E866086B5B35}" destId="{DC5CCCC7-6569-4E1B-A56E-430821DDB699}" srcOrd="0" destOrd="0" presId="urn:microsoft.com/office/officeart/2005/8/layout/orgChart1"/>
    <dgm:cxn modelId="{580C8B18-3D5A-4648-980F-D3D96D479F48}" type="presParOf" srcId="{932C2D3E-7576-441E-95B4-E866086B5B35}" destId="{8241FE54-3C35-419F-B624-B3579EBD2AEF}" srcOrd="1" destOrd="0" presId="urn:microsoft.com/office/officeart/2005/8/layout/orgChart1"/>
    <dgm:cxn modelId="{D6DD884A-CDFB-4343-A6D1-6F121D81E939}" type="presParOf" srcId="{8241FE54-3C35-419F-B624-B3579EBD2AEF}" destId="{22771D80-F3C7-4AC4-868E-5549F10DBA02}" srcOrd="0" destOrd="0" presId="urn:microsoft.com/office/officeart/2005/8/layout/orgChart1"/>
    <dgm:cxn modelId="{EE959A89-C9E6-4B24-915B-B13CB0B86E2D}" type="presParOf" srcId="{22771D80-F3C7-4AC4-868E-5549F10DBA02}" destId="{0D638A05-64A5-44AF-B0BC-01E0CEF11856}" srcOrd="0" destOrd="0" presId="urn:microsoft.com/office/officeart/2005/8/layout/orgChart1"/>
    <dgm:cxn modelId="{BC2EA57F-687C-4CA3-9B37-A77FC9B1F964}" type="presParOf" srcId="{22771D80-F3C7-4AC4-868E-5549F10DBA02}" destId="{22A2C8CA-677A-4B79-969F-693753020352}" srcOrd="1" destOrd="0" presId="urn:microsoft.com/office/officeart/2005/8/layout/orgChart1"/>
    <dgm:cxn modelId="{3FF9047C-83D9-45A5-B308-4088CD626D26}" type="presParOf" srcId="{8241FE54-3C35-419F-B624-B3579EBD2AEF}" destId="{123BAD72-A0A4-465D-B582-542D89A70CC5}" srcOrd="1" destOrd="0" presId="urn:microsoft.com/office/officeart/2005/8/layout/orgChart1"/>
    <dgm:cxn modelId="{154488D8-3AE3-41C7-ABDE-F532878D3998}" type="presParOf" srcId="{8241FE54-3C35-419F-B624-B3579EBD2AEF}" destId="{082BAA0D-B7CF-4F90-BF81-D11076910629}" srcOrd="2" destOrd="0" presId="urn:microsoft.com/office/officeart/2005/8/layout/orgChart1"/>
    <dgm:cxn modelId="{7E5AE391-84A6-4039-873C-1145BF1BC1FC}" type="presParOf" srcId="{932C2D3E-7576-441E-95B4-E866086B5B35}" destId="{AAD3C274-73E9-4D92-BEDF-95948F12E74F}" srcOrd="2" destOrd="0" presId="urn:microsoft.com/office/officeart/2005/8/layout/orgChart1"/>
    <dgm:cxn modelId="{E8587409-720E-4D52-A442-121A613A34BC}" type="presParOf" srcId="{932C2D3E-7576-441E-95B4-E866086B5B35}" destId="{CFFE8308-F00D-4024-98F7-46975FFD7E8B}" srcOrd="3" destOrd="0" presId="urn:microsoft.com/office/officeart/2005/8/layout/orgChart1"/>
    <dgm:cxn modelId="{43D899AC-3A1A-43FF-AF59-4D0BA381FEB8}" type="presParOf" srcId="{CFFE8308-F00D-4024-98F7-46975FFD7E8B}" destId="{A0AB7CF0-F930-4799-AA96-F5AA9B11B164}" srcOrd="0" destOrd="0" presId="urn:microsoft.com/office/officeart/2005/8/layout/orgChart1"/>
    <dgm:cxn modelId="{FACE1BB8-C444-4E57-97BF-78451418A70F}" type="presParOf" srcId="{A0AB7CF0-F930-4799-AA96-F5AA9B11B164}" destId="{51F4F073-9297-4A01-ACA4-9F8FAE3CC51A}" srcOrd="0" destOrd="0" presId="urn:microsoft.com/office/officeart/2005/8/layout/orgChart1"/>
    <dgm:cxn modelId="{43F5CBC9-3DEC-4EA3-B883-015198AAC6E4}" type="presParOf" srcId="{A0AB7CF0-F930-4799-AA96-F5AA9B11B164}" destId="{237D0EB3-930E-4C35-A0F6-AA058F8DB718}" srcOrd="1" destOrd="0" presId="urn:microsoft.com/office/officeart/2005/8/layout/orgChart1"/>
    <dgm:cxn modelId="{64C79284-DCC9-4378-82BD-0859036A92B6}" type="presParOf" srcId="{CFFE8308-F00D-4024-98F7-46975FFD7E8B}" destId="{F8C01810-EA29-4E02-8F6E-5042FA8A92D3}" srcOrd="1" destOrd="0" presId="urn:microsoft.com/office/officeart/2005/8/layout/orgChart1"/>
    <dgm:cxn modelId="{E367694D-D5B8-45E4-B1BA-9292CBED1B62}" type="presParOf" srcId="{CFFE8308-F00D-4024-98F7-46975FFD7E8B}" destId="{AAD39395-8EDF-4619-B82C-075CB75FCD72}" srcOrd="2" destOrd="0" presId="urn:microsoft.com/office/officeart/2005/8/layout/orgChart1"/>
    <dgm:cxn modelId="{5DD01CB2-2524-4DA6-9DC3-A2EE98032EF2}" type="presParOf" srcId="{07057B16-ECD0-4666-A140-ED3A92184F7B}" destId="{90DD64A0-6583-4400-91A7-3A1332F42780}" srcOrd="2" destOrd="0" presId="urn:microsoft.com/office/officeart/2005/8/layout/orgChart1"/>
    <dgm:cxn modelId="{C578AE53-B680-43C1-BC2B-222FA769C649}" type="presParOf" srcId="{90DD64A0-6583-4400-91A7-3A1332F42780}" destId="{68C61A9D-AF92-4CB3-8E54-09777B01CB16}" srcOrd="0" destOrd="0" presId="urn:microsoft.com/office/officeart/2005/8/layout/orgChart1"/>
    <dgm:cxn modelId="{A14DE994-B98E-487D-89A3-19157BBC61F8}" type="presParOf" srcId="{90DD64A0-6583-4400-91A7-3A1332F42780}" destId="{C2BFB511-6039-40DC-B8AD-8D39FA0B18F1}" srcOrd="1" destOrd="0" presId="urn:microsoft.com/office/officeart/2005/8/layout/orgChart1"/>
    <dgm:cxn modelId="{E027A204-A09C-4FED-8D4E-59E7B05DDEED}" type="presParOf" srcId="{C2BFB511-6039-40DC-B8AD-8D39FA0B18F1}" destId="{8252D71A-A234-4FCB-BBE2-C28AE697F67F}" srcOrd="0" destOrd="0" presId="urn:microsoft.com/office/officeart/2005/8/layout/orgChart1"/>
    <dgm:cxn modelId="{F5683A2B-C871-40C5-B9DC-DE7FF4F1A308}" type="presParOf" srcId="{8252D71A-A234-4FCB-BBE2-C28AE697F67F}" destId="{D6F55798-881F-41E2-9B22-9508BD34EED2}" srcOrd="0" destOrd="0" presId="urn:microsoft.com/office/officeart/2005/8/layout/orgChart1"/>
    <dgm:cxn modelId="{C0B4CAE8-4065-4D0F-A4DD-ADEBAF8D2DD5}" type="presParOf" srcId="{8252D71A-A234-4FCB-BBE2-C28AE697F67F}" destId="{4EF4047A-A232-4E13-9070-075AD8CDA12D}" srcOrd="1" destOrd="0" presId="urn:microsoft.com/office/officeart/2005/8/layout/orgChart1"/>
    <dgm:cxn modelId="{84416EAB-290C-4E09-954B-D41F4DDDF07D}" type="presParOf" srcId="{C2BFB511-6039-40DC-B8AD-8D39FA0B18F1}" destId="{DA342607-ADA6-4530-9758-D81DD8550DDD}" srcOrd="1" destOrd="0" presId="urn:microsoft.com/office/officeart/2005/8/layout/orgChart1"/>
    <dgm:cxn modelId="{55379116-C06D-4549-A641-FB2AA8528FD3}" type="presParOf" srcId="{C2BFB511-6039-40DC-B8AD-8D39FA0B18F1}" destId="{B8506B98-67D6-489C-83F4-38BEE391E210}" srcOrd="2" destOrd="0" presId="urn:microsoft.com/office/officeart/2005/8/layout/orgChart1"/>
    <dgm:cxn modelId="{1E080711-B2D0-4157-9C70-2298EA354CCB}" type="presParOf" srcId="{B46B0E22-86F3-470F-8C5F-806DEE122F6F}" destId="{072E8F86-D7B7-49D3-B481-B8245FB625BD}" srcOrd="2" destOrd="0" presId="urn:microsoft.com/office/officeart/2005/8/layout/orgChart1"/>
    <dgm:cxn modelId="{8BC03B62-3F1A-4178-BFDF-29DAB74A9C26}" type="presParOf" srcId="{B46B0E22-86F3-470F-8C5F-806DEE122F6F}" destId="{71BE931B-BCF0-4E8E-BACD-4A2C8F918965}" srcOrd="3" destOrd="0" presId="urn:microsoft.com/office/officeart/2005/8/layout/orgChart1"/>
    <dgm:cxn modelId="{E8A766D4-2D89-4052-BE59-30F857F848BE}" type="presParOf" srcId="{71BE931B-BCF0-4E8E-BACD-4A2C8F918965}" destId="{6FC5FDDA-31C6-42DA-8663-98242741B4B9}" srcOrd="0" destOrd="0" presId="urn:microsoft.com/office/officeart/2005/8/layout/orgChart1"/>
    <dgm:cxn modelId="{70814461-53E3-4CF0-A848-9DC000ECD229}" type="presParOf" srcId="{6FC5FDDA-31C6-42DA-8663-98242741B4B9}" destId="{6C144664-D0F1-4822-8307-7D01F129E46F}" srcOrd="0" destOrd="0" presId="urn:microsoft.com/office/officeart/2005/8/layout/orgChart1"/>
    <dgm:cxn modelId="{54D51D19-0F75-4BF3-933B-09A5AEF4BAF5}" type="presParOf" srcId="{6FC5FDDA-31C6-42DA-8663-98242741B4B9}" destId="{71C88C9F-0CA8-4035-B145-7AFA14979CF6}" srcOrd="1" destOrd="0" presId="urn:microsoft.com/office/officeart/2005/8/layout/orgChart1"/>
    <dgm:cxn modelId="{AAA2F54B-BD67-431B-A2BC-E4CBFF56B882}" type="presParOf" srcId="{71BE931B-BCF0-4E8E-BACD-4A2C8F918965}" destId="{23AFE8CB-8ED4-4D73-A735-58FC6CF902BF}" srcOrd="1" destOrd="0" presId="urn:microsoft.com/office/officeart/2005/8/layout/orgChart1"/>
    <dgm:cxn modelId="{E48FD895-60FF-4785-B509-D3F2CC7FBD8C}" type="presParOf" srcId="{23AFE8CB-8ED4-4D73-A735-58FC6CF902BF}" destId="{50E46702-BD37-45BF-BB6D-12C3A56C5AE5}" srcOrd="0" destOrd="0" presId="urn:microsoft.com/office/officeart/2005/8/layout/orgChart1"/>
    <dgm:cxn modelId="{66E790E4-25D4-4E02-BEB6-BA6E5B1A5C6C}" type="presParOf" srcId="{23AFE8CB-8ED4-4D73-A735-58FC6CF902BF}" destId="{0A3F56EF-3D76-4BEE-9FC2-D08F29082357}" srcOrd="1" destOrd="0" presId="urn:microsoft.com/office/officeart/2005/8/layout/orgChart1"/>
    <dgm:cxn modelId="{9F575722-69E2-41A7-871E-91F27F1C8439}" type="presParOf" srcId="{0A3F56EF-3D76-4BEE-9FC2-D08F29082357}" destId="{6BC76F2D-390B-466D-9779-FA536C6A741E}" srcOrd="0" destOrd="0" presId="urn:microsoft.com/office/officeart/2005/8/layout/orgChart1"/>
    <dgm:cxn modelId="{A1F4495B-0E7A-444E-BB9D-571FD069E6FE}" type="presParOf" srcId="{6BC76F2D-390B-466D-9779-FA536C6A741E}" destId="{D4B74486-7ABA-4B63-B7F0-90C2000754E2}" srcOrd="0" destOrd="0" presId="urn:microsoft.com/office/officeart/2005/8/layout/orgChart1"/>
    <dgm:cxn modelId="{23D9C446-199D-4762-82DF-4A81C2DC17FE}" type="presParOf" srcId="{6BC76F2D-390B-466D-9779-FA536C6A741E}" destId="{58223E4D-D40A-467B-A134-1ED3D54A8C1A}" srcOrd="1" destOrd="0" presId="urn:microsoft.com/office/officeart/2005/8/layout/orgChart1"/>
    <dgm:cxn modelId="{A9E21CBB-CB7D-45A6-95B0-3E238B75C184}" type="presParOf" srcId="{0A3F56EF-3D76-4BEE-9FC2-D08F29082357}" destId="{04E15D58-8812-46F3-8779-00A6C27BDCC6}" srcOrd="1" destOrd="0" presId="urn:microsoft.com/office/officeart/2005/8/layout/orgChart1"/>
    <dgm:cxn modelId="{45A2D682-AD1E-4746-9914-1E836C7FF1C3}" type="presParOf" srcId="{0A3F56EF-3D76-4BEE-9FC2-D08F29082357}" destId="{58A21FC7-E1A5-4985-BAA9-825CD9B3A5AB}" srcOrd="2" destOrd="0" presId="urn:microsoft.com/office/officeart/2005/8/layout/orgChart1"/>
    <dgm:cxn modelId="{F1EEF539-F583-45BD-BC88-84D534896765}" type="presParOf" srcId="{23AFE8CB-8ED4-4D73-A735-58FC6CF902BF}" destId="{D9D0624A-EC58-49D3-86CA-8FA8E1114C1C}" srcOrd="2" destOrd="0" presId="urn:microsoft.com/office/officeart/2005/8/layout/orgChart1"/>
    <dgm:cxn modelId="{049D7460-6A70-4C18-913A-81437B09357E}" type="presParOf" srcId="{23AFE8CB-8ED4-4D73-A735-58FC6CF902BF}" destId="{4B250F98-DD12-4672-8199-ED9529705206}" srcOrd="3" destOrd="0" presId="urn:microsoft.com/office/officeart/2005/8/layout/orgChart1"/>
    <dgm:cxn modelId="{B9CF5169-59A1-4E38-8CD0-5FC4D8568116}" type="presParOf" srcId="{4B250F98-DD12-4672-8199-ED9529705206}" destId="{8DCDBC41-42F6-4AA4-8140-0AC6D68F13FC}" srcOrd="0" destOrd="0" presId="urn:microsoft.com/office/officeart/2005/8/layout/orgChart1"/>
    <dgm:cxn modelId="{B416A428-865E-49D6-9A2C-3978746EDE25}" type="presParOf" srcId="{8DCDBC41-42F6-4AA4-8140-0AC6D68F13FC}" destId="{78557D7C-00A2-407F-B322-3A7A7681FEBC}" srcOrd="0" destOrd="0" presId="urn:microsoft.com/office/officeart/2005/8/layout/orgChart1"/>
    <dgm:cxn modelId="{D76C1146-742F-4341-A992-D184CB73328A}" type="presParOf" srcId="{8DCDBC41-42F6-4AA4-8140-0AC6D68F13FC}" destId="{8F16D3A3-639F-4E7F-860A-F343CF0DB358}" srcOrd="1" destOrd="0" presId="urn:microsoft.com/office/officeart/2005/8/layout/orgChart1"/>
    <dgm:cxn modelId="{B65AC0BA-2CF6-4C64-B238-A6B7C24C8B5A}" type="presParOf" srcId="{4B250F98-DD12-4672-8199-ED9529705206}" destId="{EBD57AB7-7AE3-40BD-BCD0-AF2DA8CBC5AB}" srcOrd="1" destOrd="0" presId="urn:microsoft.com/office/officeart/2005/8/layout/orgChart1"/>
    <dgm:cxn modelId="{B3D8DA43-24B4-4F7B-83B9-7D2286C33245}" type="presParOf" srcId="{4B250F98-DD12-4672-8199-ED9529705206}" destId="{F086026F-4351-4634-A81E-67EECD15BB18}" srcOrd="2" destOrd="0" presId="urn:microsoft.com/office/officeart/2005/8/layout/orgChart1"/>
    <dgm:cxn modelId="{FEE2A44B-9805-418D-92C8-EEE7CCA55F20}" type="presParOf" srcId="{23AFE8CB-8ED4-4D73-A735-58FC6CF902BF}" destId="{2C49EA61-4E81-4819-B65F-F597D0296662}" srcOrd="4" destOrd="0" presId="urn:microsoft.com/office/officeart/2005/8/layout/orgChart1"/>
    <dgm:cxn modelId="{A9036E83-B1AD-44A5-9121-5F49E333BB07}" type="presParOf" srcId="{23AFE8CB-8ED4-4D73-A735-58FC6CF902BF}" destId="{C777290F-DC9B-43F9-8F34-6B58ECF4EC76}" srcOrd="5" destOrd="0" presId="urn:microsoft.com/office/officeart/2005/8/layout/orgChart1"/>
    <dgm:cxn modelId="{8EEC4AF8-F661-427A-B13D-49CE77938AC9}" type="presParOf" srcId="{C777290F-DC9B-43F9-8F34-6B58ECF4EC76}" destId="{2DB99D04-431E-4BC3-98C1-23BCFB4DEC76}" srcOrd="0" destOrd="0" presId="urn:microsoft.com/office/officeart/2005/8/layout/orgChart1"/>
    <dgm:cxn modelId="{C3E3664C-BEDD-422E-8D58-3A2EB847F5A1}" type="presParOf" srcId="{2DB99D04-431E-4BC3-98C1-23BCFB4DEC76}" destId="{EC58088B-A198-4997-AF22-B40E7969EF6B}" srcOrd="0" destOrd="0" presId="urn:microsoft.com/office/officeart/2005/8/layout/orgChart1"/>
    <dgm:cxn modelId="{7578F02A-D1EF-4554-9CA4-FCE9CD0205F8}" type="presParOf" srcId="{2DB99D04-431E-4BC3-98C1-23BCFB4DEC76}" destId="{2C9229AE-96B7-4947-A7C2-9A836C7D39FF}" srcOrd="1" destOrd="0" presId="urn:microsoft.com/office/officeart/2005/8/layout/orgChart1"/>
    <dgm:cxn modelId="{646D7834-EF92-480B-9152-538179E53FA2}" type="presParOf" srcId="{C777290F-DC9B-43F9-8F34-6B58ECF4EC76}" destId="{5A8880E5-0B5B-4C12-B180-FEEDD3CF302F}" srcOrd="1" destOrd="0" presId="urn:microsoft.com/office/officeart/2005/8/layout/orgChart1"/>
    <dgm:cxn modelId="{2A447AC6-8ADF-4C2F-8618-23870A627370}" type="presParOf" srcId="{C777290F-DC9B-43F9-8F34-6B58ECF4EC76}" destId="{73BDE43F-F5A8-4B40-9594-29137D269861}" srcOrd="2" destOrd="0" presId="urn:microsoft.com/office/officeart/2005/8/layout/orgChart1"/>
    <dgm:cxn modelId="{9CB41F54-C86E-4809-99D2-3CEB2E32A8F3}" type="presParOf" srcId="{71BE931B-BCF0-4E8E-BACD-4A2C8F918965}" destId="{31C84F1C-4E5B-4C03-9A95-4DE9D0EC8692}" srcOrd="2" destOrd="0" presId="urn:microsoft.com/office/officeart/2005/8/layout/orgChart1"/>
    <dgm:cxn modelId="{444F8552-1BB4-4344-B44A-CF3D0AE080A7}" type="presParOf" srcId="{BD6B4BF1-FBBA-406F-BD7B-E4118D9B8FFA}" destId="{84A938F8-FF80-4919-92BC-0BBEE07CF50E}" srcOrd="2" destOrd="0" presId="urn:microsoft.com/office/officeart/2005/8/layout/orgChart1"/>
    <dgm:cxn modelId="{E7AB9D6B-5F19-45C8-BDC5-45E369CE7CCC}" type="presParOf" srcId="{5B47BE64-593E-4D3E-9ABA-385F08788CF1}" destId="{6961A334-B8B7-4EDA-9367-F9AF8DFF7CFA}" srcOrd="10" destOrd="0" presId="urn:microsoft.com/office/officeart/2005/8/layout/orgChart1"/>
    <dgm:cxn modelId="{18E66A98-2093-4C3D-8E09-A7D47A6CCA64}" type="presParOf" srcId="{5B47BE64-593E-4D3E-9ABA-385F08788CF1}" destId="{F503E1A1-875B-468B-A4AE-A48D6DEB25A7}" srcOrd="11" destOrd="0" presId="urn:microsoft.com/office/officeart/2005/8/layout/orgChart1"/>
    <dgm:cxn modelId="{CF65A654-C1A6-4117-BCF3-7AF27FD9D609}" type="presParOf" srcId="{F503E1A1-875B-468B-A4AE-A48D6DEB25A7}" destId="{43FF931F-DDF8-4B03-9DA5-7474C7753568}" srcOrd="0" destOrd="0" presId="urn:microsoft.com/office/officeart/2005/8/layout/orgChart1"/>
    <dgm:cxn modelId="{CE049B8C-66CE-4126-BA10-1DCFF78C41CE}" type="presParOf" srcId="{43FF931F-DDF8-4B03-9DA5-7474C7753568}" destId="{3CF320A5-B980-4FA0-B67F-CB2CF55D5796}" srcOrd="0" destOrd="0" presId="urn:microsoft.com/office/officeart/2005/8/layout/orgChart1"/>
    <dgm:cxn modelId="{6E273B26-CF6A-49B2-A4EB-3C443A2DF040}" type="presParOf" srcId="{43FF931F-DDF8-4B03-9DA5-7474C7753568}" destId="{49762908-22F4-4C79-84D2-B71991050A7B}" srcOrd="1" destOrd="0" presId="urn:microsoft.com/office/officeart/2005/8/layout/orgChart1"/>
    <dgm:cxn modelId="{BC4B36A4-6385-4637-BDEB-F0B30840147C}" type="presParOf" srcId="{F503E1A1-875B-468B-A4AE-A48D6DEB25A7}" destId="{02E23321-6348-4E4E-9BFD-B365DD4B1E0F}" srcOrd="1" destOrd="0" presId="urn:microsoft.com/office/officeart/2005/8/layout/orgChart1"/>
    <dgm:cxn modelId="{767CF3B5-17D3-451B-A3FF-7694D4964280}" type="presParOf" srcId="{02E23321-6348-4E4E-9BFD-B365DD4B1E0F}" destId="{28367FD9-53F0-4D2B-A58D-BAAE74CC661B}" srcOrd="0" destOrd="0" presId="urn:microsoft.com/office/officeart/2005/8/layout/orgChart1"/>
    <dgm:cxn modelId="{1C446E8F-1957-4540-865F-2F40CDC51FD7}" type="presParOf" srcId="{02E23321-6348-4E4E-9BFD-B365DD4B1E0F}" destId="{C6A00885-E38D-47BA-8EBE-EC30244F5210}" srcOrd="1" destOrd="0" presId="urn:microsoft.com/office/officeart/2005/8/layout/orgChart1"/>
    <dgm:cxn modelId="{CE2E73A1-E5F3-48C7-9365-B052ECB0E24B}" type="presParOf" srcId="{C6A00885-E38D-47BA-8EBE-EC30244F5210}" destId="{97950068-3BE8-404C-8A1E-4C0BB3848564}" srcOrd="0" destOrd="0" presId="urn:microsoft.com/office/officeart/2005/8/layout/orgChart1"/>
    <dgm:cxn modelId="{4434E83B-CC30-4C64-9875-63FFDC3C22CF}" type="presParOf" srcId="{97950068-3BE8-404C-8A1E-4C0BB3848564}" destId="{16D70746-0314-4098-9B63-40241E0BE3B8}" srcOrd="0" destOrd="0" presId="urn:microsoft.com/office/officeart/2005/8/layout/orgChart1"/>
    <dgm:cxn modelId="{93CB33C9-25A5-4B8A-B9E2-151B9058E32D}" type="presParOf" srcId="{97950068-3BE8-404C-8A1E-4C0BB3848564}" destId="{7706D7ED-9574-4A48-8640-FFA90AE0CCE0}" srcOrd="1" destOrd="0" presId="urn:microsoft.com/office/officeart/2005/8/layout/orgChart1"/>
    <dgm:cxn modelId="{0A703E17-69E7-43D1-9109-02E4B2720557}" type="presParOf" srcId="{C6A00885-E38D-47BA-8EBE-EC30244F5210}" destId="{92DE6106-E49C-4E77-9753-CCBAA74EC785}" srcOrd="1" destOrd="0" presId="urn:microsoft.com/office/officeart/2005/8/layout/orgChart1"/>
    <dgm:cxn modelId="{93E2A99E-2E23-4AFA-8704-D562AC444701}" type="presParOf" srcId="{C6A00885-E38D-47BA-8EBE-EC30244F5210}" destId="{38BD4E22-E78D-47FE-94BB-6DE0AA68FE17}" srcOrd="2" destOrd="0" presId="urn:microsoft.com/office/officeart/2005/8/layout/orgChart1"/>
    <dgm:cxn modelId="{FF438396-FB12-4B24-B323-CE8F33328E46}" type="presParOf" srcId="{F503E1A1-875B-468B-A4AE-A48D6DEB25A7}" destId="{187CF90E-9482-409C-BA70-BE51A83AE7B6}" srcOrd="2" destOrd="0" presId="urn:microsoft.com/office/officeart/2005/8/layout/orgChart1"/>
    <dgm:cxn modelId="{2564291D-FF68-40A9-A719-72CA82A8649B}" type="presParOf" srcId="{5B47BE64-593E-4D3E-9ABA-385F08788CF1}" destId="{AA91343C-1C78-4E83-AC22-E65A43352E7C}" srcOrd="12" destOrd="0" presId="urn:microsoft.com/office/officeart/2005/8/layout/orgChart1"/>
    <dgm:cxn modelId="{2AFBE4C4-7D5E-40C1-A726-013B76B0B5D5}" type="presParOf" srcId="{5B47BE64-593E-4D3E-9ABA-385F08788CF1}" destId="{99DCBFE6-7D55-4B90-93EA-A9B41EFCE61F}" srcOrd="13" destOrd="0" presId="urn:microsoft.com/office/officeart/2005/8/layout/orgChart1"/>
    <dgm:cxn modelId="{37F46909-6108-4DEA-A7A1-4CAB426450A2}" type="presParOf" srcId="{99DCBFE6-7D55-4B90-93EA-A9B41EFCE61F}" destId="{7971A26F-5B4B-4C0E-AE92-A2CA24FEDDEA}" srcOrd="0" destOrd="0" presId="urn:microsoft.com/office/officeart/2005/8/layout/orgChart1"/>
    <dgm:cxn modelId="{DC0C6CEE-D9A8-42F8-A3EA-DB7C803C6A25}" type="presParOf" srcId="{7971A26F-5B4B-4C0E-AE92-A2CA24FEDDEA}" destId="{D6C5CF49-0C52-4A5B-B8CE-AE200344CD14}" srcOrd="0" destOrd="0" presId="urn:microsoft.com/office/officeart/2005/8/layout/orgChart1"/>
    <dgm:cxn modelId="{F14DF65E-1DA5-485C-8995-619BFF4CCAFC}" type="presParOf" srcId="{7971A26F-5B4B-4C0E-AE92-A2CA24FEDDEA}" destId="{A14F35FB-B4EF-4BDA-97B1-4890C9DEC0B5}" srcOrd="1" destOrd="0" presId="urn:microsoft.com/office/officeart/2005/8/layout/orgChart1"/>
    <dgm:cxn modelId="{4C2ECA80-86C7-46D7-90EF-DF0A953483A4}" type="presParOf" srcId="{99DCBFE6-7D55-4B90-93EA-A9B41EFCE61F}" destId="{2ACB4C23-31E7-4F65-9444-D48B50A5386E}" srcOrd="1" destOrd="0" presId="urn:microsoft.com/office/officeart/2005/8/layout/orgChart1"/>
    <dgm:cxn modelId="{2B357CFE-C4A3-45C1-ABED-F3C3A0017344}" type="presParOf" srcId="{99DCBFE6-7D55-4B90-93EA-A9B41EFCE61F}" destId="{14F2CE30-6F57-4D70-BB22-5EFB73BB6071}" srcOrd="2" destOrd="0" presId="urn:microsoft.com/office/officeart/2005/8/layout/orgChart1"/>
    <dgm:cxn modelId="{5091389D-EA50-4DE2-87CE-A880ABB60739}" type="presParOf" srcId="{5B47BE64-593E-4D3E-9ABA-385F08788CF1}" destId="{48BA1D5C-7476-4203-BC62-21222B583D4E}" srcOrd="14" destOrd="0" presId="urn:microsoft.com/office/officeart/2005/8/layout/orgChart1"/>
    <dgm:cxn modelId="{E993549A-C9CC-424C-920E-B1B77C3E366F}" type="presParOf" srcId="{5B47BE64-593E-4D3E-9ABA-385F08788CF1}" destId="{B3E1BF81-2C62-4DC3-9008-1649951D392B}" srcOrd="15" destOrd="0" presId="urn:microsoft.com/office/officeart/2005/8/layout/orgChart1"/>
    <dgm:cxn modelId="{FEF73572-9814-4851-A0C4-FE068ADDCE0E}" type="presParOf" srcId="{B3E1BF81-2C62-4DC3-9008-1649951D392B}" destId="{0D7154D3-58D6-4512-8D84-E4F4CB1BC2D7}" srcOrd="0" destOrd="0" presId="urn:microsoft.com/office/officeart/2005/8/layout/orgChart1"/>
    <dgm:cxn modelId="{C9917FAE-10EF-442B-9534-11BD904CC6CC}" type="presParOf" srcId="{0D7154D3-58D6-4512-8D84-E4F4CB1BC2D7}" destId="{14E43F37-0023-4E21-A976-05E36B9A34AA}" srcOrd="0" destOrd="0" presId="urn:microsoft.com/office/officeart/2005/8/layout/orgChart1"/>
    <dgm:cxn modelId="{EF8F58AD-9EA1-4190-B3CF-F5B1CA44D75D}" type="presParOf" srcId="{0D7154D3-58D6-4512-8D84-E4F4CB1BC2D7}" destId="{5608AE2E-B123-4C6D-BDA3-D2DCBCAD5DC7}" srcOrd="1" destOrd="0" presId="urn:microsoft.com/office/officeart/2005/8/layout/orgChart1"/>
    <dgm:cxn modelId="{6A840691-D150-4268-811E-DBBE05D5D7F9}" type="presParOf" srcId="{B3E1BF81-2C62-4DC3-9008-1649951D392B}" destId="{6407C953-9B00-4F73-B8B2-194746C3873B}" srcOrd="1" destOrd="0" presId="urn:microsoft.com/office/officeart/2005/8/layout/orgChart1"/>
    <dgm:cxn modelId="{89CA48FF-CA29-4BC5-A516-40381E913BAD}" type="presParOf" srcId="{B3E1BF81-2C62-4DC3-9008-1649951D392B}" destId="{ECE5F813-CECF-42B2-A3D0-ABDC9FC93267}" srcOrd="2" destOrd="0" presId="urn:microsoft.com/office/officeart/2005/8/layout/orgChart1"/>
    <dgm:cxn modelId="{9947B7A0-DB51-4708-8711-0D2FF5713DC2}" type="presParOf" srcId="{34F0D92D-77E1-4FB6-9E55-1B624A91BAB5}" destId="{86E191D2-B49F-4EE4-8A42-CFCEED0FB34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D1A62-C18E-478F-B3E5-0EFDC2FB1B6F}">
      <dsp:nvSpPr>
        <dsp:cNvPr id="0" name=""/>
        <dsp:cNvSpPr/>
      </dsp:nvSpPr>
      <dsp:spPr>
        <a:xfrm>
          <a:off x="9745705" y="2463935"/>
          <a:ext cx="91440" cy="201836"/>
        </a:xfrm>
        <a:custGeom>
          <a:avLst/>
          <a:gdLst/>
          <a:ahLst/>
          <a:cxnLst/>
          <a:rect l="0" t="0" r="0" b="0"/>
          <a:pathLst>
            <a:path>
              <a:moveTo>
                <a:pt x="45720" y="0"/>
              </a:moveTo>
              <a:lnTo>
                <a:pt x="45720" y="20183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C02E45-EC62-4FB1-BD1F-20838D63216C}">
      <dsp:nvSpPr>
        <dsp:cNvPr id="0" name=""/>
        <dsp:cNvSpPr/>
      </dsp:nvSpPr>
      <dsp:spPr>
        <a:xfrm>
          <a:off x="5986531" y="1150468"/>
          <a:ext cx="3804894" cy="832903"/>
        </a:xfrm>
        <a:custGeom>
          <a:avLst/>
          <a:gdLst/>
          <a:ahLst/>
          <a:cxnLst/>
          <a:rect l="0" t="0" r="0" b="0"/>
          <a:pathLst>
            <a:path>
              <a:moveTo>
                <a:pt x="0" y="0"/>
              </a:moveTo>
              <a:lnTo>
                <a:pt x="0" y="731985"/>
              </a:lnTo>
              <a:lnTo>
                <a:pt x="3804894" y="731985"/>
              </a:lnTo>
              <a:lnTo>
                <a:pt x="3804894" y="83290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A04AE8-32F3-4635-A0CE-14DBF30D4603}">
      <dsp:nvSpPr>
        <dsp:cNvPr id="0" name=""/>
        <dsp:cNvSpPr/>
      </dsp:nvSpPr>
      <dsp:spPr>
        <a:xfrm>
          <a:off x="6884015" y="2463935"/>
          <a:ext cx="1744446" cy="781382"/>
        </a:xfrm>
        <a:custGeom>
          <a:avLst/>
          <a:gdLst/>
          <a:ahLst/>
          <a:cxnLst/>
          <a:rect l="0" t="0" r="0" b="0"/>
          <a:pathLst>
            <a:path>
              <a:moveTo>
                <a:pt x="0" y="0"/>
              </a:moveTo>
              <a:lnTo>
                <a:pt x="0" y="680463"/>
              </a:lnTo>
              <a:lnTo>
                <a:pt x="1744446" y="680463"/>
              </a:lnTo>
              <a:lnTo>
                <a:pt x="1744446" y="78138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E25BA1-35AF-4597-8CAE-7574324D5233}">
      <dsp:nvSpPr>
        <dsp:cNvPr id="0" name=""/>
        <dsp:cNvSpPr/>
      </dsp:nvSpPr>
      <dsp:spPr>
        <a:xfrm>
          <a:off x="6884015" y="2463935"/>
          <a:ext cx="581482" cy="781382"/>
        </a:xfrm>
        <a:custGeom>
          <a:avLst/>
          <a:gdLst/>
          <a:ahLst/>
          <a:cxnLst/>
          <a:rect l="0" t="0" r="0" b="0"/>
          <a:pathLst>
            <a:path>
              <a:moveTo>
                <a:pt x="0" y="0"/>
              </a:moveTo>
              <a:lnTo>
                <a:pt x="0" y="680463"/>
              </a:lnTo>
              <a:lnTo>
                <a:pt x="581482" y="680463"/>
              </a:lnTo>
              <a:lnTo>
                <a:pt x="581482" y="78138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B2650D-C8E1-4759-A4DE-06072DABEDFD}">
      <dsp:nvSpPr>
        <dsp:cNvPr id="0" name=""/>
        <dsp:cNvSpPr/>
      </dsp:nvSpPr>
      <dsp:spPr>
        <a:xfrm>
          <a:off x="6302533" y="2463935"/>
          <a:ext cx="581482" cy="781382"/>
        </a:xfrm>
        <a:custGeom>
          <a:avLst/>
          <a:gdLst/>
          <a:ahLst/>
          <a:cxnLst/>
          <a:rect l="0" t="0" r="0" b="0"/>
          <a:pathLst>
            <a:path>
              <a:moveTo>
                <a:pt x="581482" y="0"/>
              </a:moveTo>
              <a:lnTo>
                <a:pt x="581482" y="680463"/>
              </a:lnTo>
              <a:lnTo>
                <a:pt x="0" y="680463"/>
              </a:lnTo>
              <a:lnTo>
                <a:pt x="0" y="78138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F4D151-3659-4C22-A702-B8D7FF46FD75}">
      <dsp:nvSpPr>
        <dsp:cNvPr id="0" name=""/>
        <dsp:cNvSpPr/>
      </dsp:nvSpPr>
      <dsp:spPr>
        <a:xfrm>
          <a:off x="5139569" y="2463935"/>
          <a:ext cx="1744446" cy="781382"/>
        </a:xfrm>
        <a:custGeom>
          <a:avLst/>
          <a:gdLst/>
          <a:ahLst/>
          <a:cxnLst/>
          <a:rect l="0" t="0" r="0" b="0"/>
          <a:pathLst>
            <a:path>
              <a:moveTo>
                <a:pt x="1744446" y="0"/>
              </a:moveTo>
              <a:lnTo>
                <a:pt x="1744446" y="680463"/>
              </a:lnTo>
              <a:lnTo>
                <a:pt x="0" y="680463"/>
              </a:lnTo>
              <a:lnTo>
                <a:pt x="0" y="78138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71D2E3-F227-4E82-B457-0F0FD01A553D}">
      <dsp:nvSpPr>
        <dsp:cNvPr id="0" name=""/>
        <dsp:cNvSpPr/>
      </dsp:nvSpPr>
      <dsp:spPr>
        <a:xfrm>
          <a:off x="5986531" y="1150468"/>
          <a:ext cx="897483" cy="832903"/>
        </a:xfrm>
        <a:custGeom>
          <a:avLst/>
          <a:gdLst/>
          <a:ahLst/>
          <a:cxnLst/>
          <a:rect l="0" t="0" r="0" b="0"/>
          <a:pathLst>
            <a:path>
              <a:moveTo>
                <a:pt x="0" y="0"/>
              </a:moveTo>
              <a:lnTo>
                <a:pt x="0" y="731985"/>
              </a:lnTo>
              <a:lnTo>
                <a:pt x="897483" y="731985"/>
              </a:lnTo>
              <a:lnTo>
                <a:pt x="897483" y="83290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B5ECBE-2AE2-42E3-9740-14DF643FEB8E}">
      <dsp:nvSpPr>
        <dsp:cNvPr id="0" name=""/>
        <dsp:cNvSpPr/>
      </dsp:nvSpPr>
      <dsp:spPr>
        <a:xfrm>
          <a:off x="2232158" y="2463935"/>
          <a:ext cx="1744446" cy="781382"/>
        </a:xfrm>
        <a:custGeom>
          <a:avLst/>
          <a:gdLst/>
          <a:ahLst/>
          <a:cxnLst/>
          <a:rect l="0" t="0" r="0" b="0"/>
          <a:pathLst>
            <a:path>
              <a:moveTo>
                <a:pt x="0" y="0"/>
              </a:moveTo>
              <a:lnTo>
                <a:pt x="0" y="680463"/>
              </a:lnTo>
              <a:lnTo>
                <a:pt x="1744446" y="680463"/>
              </a:lnTo>
              <a:lnTo>
                <a:pt x="1744446" y="78138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BC4C7B-E0E5-4BF3-A383-2806636BCB1B}">
      <dsp:nvSpPr>
        <dsp:cNvPr id="0" name=""/>
        <dsp:cNvSpPr/>
      </dsp:nvSpPr>
      <dsp:spPr>
        <a:xfrm>
          <a:off x="2232158" y="2463935"/>
          <a:ext cx="581482" cy="781382"/>
        </a:xfrm>
        <a:custGeom>
          <a:avLst/>
          <a:gdLst/>
          <a:ahLst/>
          <a:cxnLst/>
          <a:rect l="0" t="0" r="0" b="0"/>
          <a:pathLst>
            <a:path>
              <a:moveTo>
                <a:pt x="0" y="0"/>
              </a:moveTo>
              <a:lnTo>
                <a:pt x="0" y="680463"/>
              </a:lnTo>
              <a:lnTo>
                <a:pt x="581482" y="680463"/>
              </a:lnTo>
              <a:lnTo>
                <a:pt x="581482" y="78138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08F8BB-4197-442A-9144-0A85E8CD7CA0}">
      <dsp:nvSpPr>
        <dsp:cNvPr id="0" name=""/>
        <dsp:cNvSpPr/>
      </dsp:nvSpPr>
      <dsp:spPr>
        <a:xfrm>
          <a:off x="1650676" y="2463935"/>
          <a:ext cx="581482" cy="781382"/>
        </a:xfrm>
        <a:custGeom>
          <a:avLst/>
          <a:gdLst/>
          <a:ahLst/>
          <a:cxnLst/>
          <a:rect l="0" t="0" r="0" b="0"/>
          <a:pathLst>
            <a:path>
              <a:moveTo>
                <a:pt x="581482" y="0"/>
              </a:moveTo>
              <a:lnTo>
                <a:pt x="581482" y="680463"/>
              </a:lnTo>
              <a:lnTo>
                <a:pt x="0" y="680463"/>
              </a:lnTo>
              <a:lnTo>
                <a:pt x="0" y="78138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EF46C9-02FF-42F6-BE10-C6958E6B8E94}">
      <dsp:nvSpPr>
        <dsp:cNvPr id="0" name=""/>
        <dsp:cNvSpPr/>
      </dsp:nvSpPr>
      <dsp:spPr>
        <a:xfrm>
          <a:off x="487712" y="2463935"/>
          <a:ext cx="1744446" cy="781382"/>
        </a:xfrm>
        <a:custGeom>
          <a:avLst/>
          <a:gdLst/>
          <a:ahLst/>
          <a:cxnLst/>
          <a:rect l="0" t="0" r="0" b="0"/>
          <a:pathLst>
            <a:path>
              <a:moveTo>
                <a:pt x="1744446" y="0"/>
              </a:moveTo>
              <a:lnTo>
                <a:pt x="1744446" y="680463"/>
              </a:lnTo>
              <a:lnTo>
                <a:pt x="0" y="680463"/>
              </a:lnTo>
              <a:lnTo>
                <a:pt x="0" y="78138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1B98A5-E21B-4625-BE50-85097AFA9540}">
      <dsp:nvSpPr>
        <dsp:cNvPr id="0" name=""/>
        <dsp:cNvSpPr/>
      </dsp:nvSpPr>
      <dsp:spPr>
        <a:xfrm>
          <a:off x="2232158" y="1150468"/>
          <a:ext cx="3754372" cy="832903"/>
        </a:xfrm>
        <a:custGeom>
          <a:avLst/>
          <a:gdLst/>
          <a:ahLst/>
          <a:cxnLst/>
          <a:rect l="0" t="0" r="0" b="0"/>
          <a:pathLst>
            <a:path>
              <a:moveTo>
                <a:pt x="3754372" y="0"/>
              </a:moveTo>
              <a:lnTo>
                <a:pt x="3754372" y="731985"/>
              </a:lnTo>
              <a:lnTo>
                <a:pt x="0" y="731985"/>
              </a:lnTo>
              <a:lnTo>
                <a:pt x="0" y="83290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2E33FB-330A-4F7B-A438-173D3654B4BF}">
      <dsp:nvSpPr>
        <dsp:cNvPr id="0" name=""/>
        <dsp:cNvSpPr/>
      </dsp:nvSpPr>
      <dsp:spPr>
        <a:xfrm>
          <a:off x="4966679" y="669904"/>
          <a:ext cx="2039704" cy="480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Proto-Germanic</a:t>
          </a:r>
        </a:p>
      </dsp:txBody>
      <dsp:txXfrm>
        <a:off x="4966679" y="669904"/>
        <a:ext cx="2039704" cy="480563"/>
      </dsp:txXfrm>
    </dsp:sp>
    <dsp:sp modelId="{47774632-F199-48E3-A2E0-992A62116507}">
      <dsp:nvSpPr>
        <dsp:cNvPr id="0" name=""/>
        <dsp:cNvSpPr/>
      </dsp:nvSpPr>
      <dsp:spPr>
        <a:xfrm>
          <a:off x="1464612" y="1983371"/>
          <a:ext cx="1535093" cy="480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West Germanic</a:t>
          </a:r>
        </a:p>
      </dsp:txBody>
      <dsp:txXfrm>
        <a:off x="1464612" y="1983371"/>
        <a:ext cx="1535093" cy="480563"/>
      </dsp:txXfrm>
    </dsp:sp>
    <dsp:sp modelId="{D79ABB32-FAC5-4625-A87B-BC23F8DFBDCD}">
      <dsp:nvSpPr>
        <dsp:cNvPr id="0" name=""/>
        <dsp:cNvSpPr/>
      </dsp:nvSpPr>
      <dsp:spPr>
        <a:xfrm>
          <a:off x="7149" y="3245317"/>
          <a:ext cx="961127" cy="480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English</a:t>
          </a:r>
        </a:p>
      </dsp:txBody>
      <dsp:txXfrm>
        <a:off x="7149" y="3245317"/>
        <a:ext cx="961127" cy="480563"/>
      </dsp:txXfrm>
    </dsp:sp>
    <dsp:sp modelId="{D533A5DA-AB2B-48BC-A169-21879D7CA83D}">
      <dsp:nvSpPr>
        <dsp:cNvPr id="0" name=""/>
        <dsp:cNvSpPr/>
      </dsp:nvSpPr>
      <dsp:spPr>
        <a:xfrm>
          <a:off x="1170113" y="3245317"/>
          <a:ext cx="961127" cy="480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Frisian</a:t>
          </a:r>
        </a:p>
      </dsp:txBody>
      <dsp:txXfrm>
        <a:off x="1170113" y="3245317"/>
        <a:ext cx="961127" cy="480563"/>
      </dsp:txXfrm>
    </dsp:sp>
    <dsp:sp modelId="{84CF2A17-82C0-4A4C-A217-2FB37754EADF}">
      <dsp:nvSpPr>
        <dsp:cNvPr id="0" name=""/>
        <dsp:cNvSpPr/>
      </dsp:nvSpPr>
      <dsp:spPr>
        <a:xfrm>
          <a:off x="2333077" y="3245317"/>
          <a:ext cx="961127" cy="480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Dutch</a:t>
          </a:r>
        </a:p>
      </dsp:txBody>
      <dsp:txXfrm>
        <a:off x="2333077" y="3245317"/>
        <a:ext cx="961127" cy="480563"/>
      </dsp:txXfrm>
    </dsp:sp>
    <dsp:sp modelId="{232266A7-34AB-43DA-BBB6-FC0B93329B79}">
      <dsp:nvSpPr>
        <dsp:cNvPr id="0" name=""/>
        <dsp:cNvSpPr/>
      </dsp:nvSpPr>
      <dsp:spPr>
        <a:xfrm>
          <a:off x="3496041" y="3245317"/>
          <a:ext cx="961127" cy="480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German</a:t>
          </a:r>
        </a:p>
      </dsp:txBody>
      <dsp:txXfrm>
        <a:off x="3496041" y="3245317"/>
        <a:ext cx="961127" cy="480563"/>
      </dsp:txXfrm>
    </dsp:sp>
    <dsp:sp modelId="{42A1CEC9-2759-4E82-B2DD-7689101B5D91}">
      <dsp:nvSpPr>
        <dsp:cNvPr id="0" name=""/>
        <dsp:cNvSpPr/>
      </dsp:nvSpPr>
      <dsp:spPr>
        <a:xfrm>
          <a:off x="6093296" y="1983371"/>
          <a:ext cx="1581438" cy="480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North Germanic</a:t>
          </a:r>
        </a:p>
      </dsp:txBody>
      <dsp:txXfrm>
        <a:off x="6093296" y="1983371"/>
        <a:ext cx="1581438" cy="480563"/>
      </dsp:txXfrm>
    </dsp:sp>
    <dsp:sp modelId="{E9C2E545-FE02-407F-9E11-78EB2B898E5B}">
      <dsp:nvSpPr>
        <dsp:cNvPr id="0" name=""/>
        <dsp:cNvSpPr/>
      </dsp:nvSpPr>
      <dsp:spPr>
        <a:xfrm>
          <a:off x="4659005" y="3245317"/>
          <a:ext cx="961127" cy="480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Icelandic</a:t>
          </a:r>
        </a:p>
      </dsp:txBody>
      <dsp:txXfrm>
        <a:off x="4659005" y="3245317"/>
        <a:ext cx="961127" cy="480563"/>
      </dsp:txXfrm>
    </dsp:sp>
    <dsp:sp modelId="{6940F5AC-5F79-4CB0-B872-4FDA08E67B24}">
      <dsp:nvSpPr>
        <dsp:cNvPr id="0" name=""/>
        <dsp:cNvSpPr/>
      </dsp:nvSpPr>
      <dsp:spPr>
        <a:xfrm>
          <a:off x="5821969" y="3245317"/>
          <a:ext cx="961127" cy="480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Norwegian</a:t>
          </a:r>
        </a:p>
      </dsp:txBody>
      <dsp:txXfrm>
        <a:off x="5821969" y="3245317"/>
        <a:ext cx="961127" cy="480563"/>
      </dsp:txXfrm>
    </dsp:sp>
    <dsp:sp modelId="{F2AF6C44-01B6-4A90-9F8B-502B5D02ECA6}">
      <dsp:nvSpPr>
        <dsp:cNvPr id="0" name=""/>
        <dsp:cNvSpPr/>
      </dsp:nvSpPr>
      <dsp:spPr>
        <a:xfrm>
          <a:off x="6984933" y="3245317"/>
          <a:ext cx="961127" cy="480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Danish</a:t>
          </a:r>
        </a:p>
      </dsp:txBody>
      <dsp:txXfrm>
        <a:off x="6984933" y="3245317"/>
        <a:ext cx="961127" cy="480563"/>
      </dsp:txXfrm>
    </dsp:sp>
    <dsp:sp modelId="{D87E3EB1-0703-41E7-B064-42A50A75A2FC}">
      <dsp:nvSpPr>
        <dsp:cNvPr id="0" name=""/>
        <dsp:cNvSpPr/>
      </dsp:nvSpPr>
      <dsp:spPr>
        <a:xfrm>
          <a:off x="8147898" y="3245317"/>
          <a:ext cx="961127" cy="480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Swedish</a:t>
          </a:r>
        </a:p>
      </dsp:txBody>
      <dsp:txXfrm>
        <a:off x="8147898" y="3245317"/>
        <a:ext cx="961127" cy="480563"/>
      </dsp:txXfrm>
    </dsp:sp>
    <dsp:sp modelId="{33704E68-E79C-414A-83D0-0458DB3021A8}">
      <dsp:nvSpPr>
        <dsp:cNvPr id="0" name=""/>
        <dsp:cNvSpPr/>
      </dsp:nvSpPr>
      <dsp:spPr>
        <a:xfrm>
          <a:off x="9074400" y="1983371"/>
          <a:ext cx="1434050" cy="480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East Germanic</a:t>
          </a:r>
        </a:p>
      </dsp:txBody>
      <dsp:txXfrm>
        <a:off x="9074400" y="1983371"/>
        <a:ext cx="1434050" cy="480563"/>
      </dsp:txXfrm>
    </dsp:sp>
    <dsp:sp modelId="{F58ED1D1-EC9E-4664-A9CA-25176721285A}">
      <dsp:nvSpPr>
        <dsp:cNvPr id="0" name=""/>
        <dsp:cNvSpPr/>
      </dsp:nvSpPr>
      <dsp:spPr>
        <a:xfrm>
          <a:off x="9310862" y="2665771"/>
          <a:ext cx="961127" cy="4805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Gothic</a:t>
          </a:r>
        </a:p>
      </dsp:txBody>
      <dsp:txXfrm>
        <a:off x="9310862" y="2665771"/>
        <a:ext cx="961127" cy="480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A1D5C-7476-4203-BC62-21222B583D4E}">
      <dsp:nvSpPr>
        <dsp:cNvPr id="0" name=""/>
        <dsp:cNvSpPr/>
      </dsp:nvSpPr>
      <dsp:spPr>
        <a:xfrm>
          <a:off x="5455591" y="1178539"/>
          <a:ext cx="4727374" cy="1063960"/>
        </a:xfrm>
        <a:custGeom>
          <a:avLst/>
          <a:gdLst/>
          <a:ahLst/>
          <a:cxnLst/>
          <a:rect l="0" t="0" r="0" b="0"/>
          <a:pathLst>
            <a:path>
              <a:moveTo>
                <a:pt x="0" y="0"/>
              </a:moveTo>
              <a:lnTo>
                <a:pt x="0" y="995305"/>
              </a:lnTo>
              <a:lnTo>
                <a:pt x="4727374" y="995305"/>
              </a:lnTo>
              <a:lnTo>
                <a:pt x="4727374" y="1063960"/>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rot lat="0" lon="0" rev="10800000"/>
          </a:camera>
          <a:lightRig rig="threePt" dir="t"/>
        </a:scene3d>
      </dsp:spPr>
      <dsp:style>
        <a:lnRef idx="2">
          <a:scrgbClr r="0" g="0" b="0"/>
        </a:lnRef>
        <a:fillRef idx="0">
          <a:scrgbClr r="0" g="0" b="0"/>
        </a:fillRef>
        <a:effectRef idx="0">
          <a:scrgbClr r="0" g="0" b="0"/>
        </a:effectRef>
        <a:fontRef idx="minor"/>
      </dsp:style>
    </dsp:sp>
    <dsp:sp modelId="{AA91343C-1C78-4E83-AC22-E65A43352E7C}">
      <dsp:nvSpPr>
        <dsp:cNvPr id="0" name=""/>
        <dsp:cNvSpPr/>
      </dsp:nvSpPr>
      <dsp:spPr>
        <a:xfrm>
          <a:off x="5455591" y="1178539"/>
          <a:ext cx="3936209" cy="1063960"/>
        </a:xfrm>
        <a:custGeom>
          <a:avLst/>
          <a:gdLst/>
          <a:ahLst/>
          <a:cxnLst/>
          <a:rect l="0" t="0" r="0" b="0"/>
          <a:pathLst>
            <a:path>
              <a:moveTo>
                <a:pt x="0" y="0"/>
              </a:moveTo>
              <a:lnTo>
                <a:pt x="0" y="995305"/>
              </a:lnTo>
              <a:lnTo>
                <a:pt x="3936209" y="995305"/>
              </a:lnTo>
              <a:lnTo>
                <a:pt x="3936209" y="1063960"/>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rot lat="0" lon="0" rev="10800000"/>
          </a:camera>
          <a:lightRig rig="threePt" dir="t"/>
        </a:scene3d>
      </dsp:spPr>
      <dsp:style>
        <a:lnRef idx="2">
          <a:scrgbClr r="0" g="0" b="0"/>
        </a:lnRef>
        <a:fillRef idx="0">
          <a:scrgbClr r="0" g="0" b="0"/>
        </a:fillRef>
        <a:effectRef idx="0">
          <a:scrgbClr r="0" g="0" b="0"/>
        </a:effectRef>
        <a:fontRef idx="minor"/>
      </dsp:style>
    </dsp:sp>
    <dsp:sp modelId="{28367FD9-53F0-4D2B-A58D-BAAE74CC661B}">
      <dsp:nvSpPr>
        <dsp:cNvPr id="0" name=""/>
        <dsp:cNvSpPr/>
      </dsp:nvSpPr>
      <dsp:spPr>
        <a:xfrm>
          <a:off x="8554915" y="1642776"/>
          <a:ext cx="91440" cy="596705"/>
        </a:xfrm>
        <a:custGeom>
          <a:avLst/>
          <a:gdLst/>
          <a:ahLst/>
          <a:cxnLst/>
          <a:rect l="0" t="0" r="0" b="0"/>
          <a:pathLst>
            <a:path>
              <a:moveTo>
                <a:pt x="45720" y="0"/>
              </a:moveTo>
              <a:lnTo>
                <a:pt x="45720" y="59670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61A334-B8B7-4EDA-9367-F9AF8DFF7CFA}">
      <dsp:nvSpPr>
        <dsp:cNvPr id="0" name=""/>
        <dsp:cNvSpPr/>
      </dsp:nvSpPr>
      <dsp:spPr>
        <a:xfrm>
          <a:off x="5455591" y="1178539"/>
          <a:ext cx="3145044" cy="137309"/>
        </a:xfrm>
        <a:custGeom>
          <a:avLst/>
          <a:gdLst/>
          <a:ahLst/>
          <a:cxnLst/>
          <a:rect l="0" t="0" r="0" b="0"/>
          <a:pathLst>
            <a:path>
              <a:moveTo>
                <a:pt x="0" y="0"/>
              </a:moveTo>
              <a:lnTo>
                <a:pt x="0" y="68654"/>
              </a:lnTo>
              <a:lnTo>
                <a:pt x="3145044" y="68654"/>
              </a:lnTo>
              <a:lnTo>
                <a:pt x="3145044" y="13730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49EA61-4E81-4819-B65F-F597D0296662}">
      <dsp:nvSpPr>
        <dsp:cNvPr id="0" name=""/>
        <dsp:cNvSpPr/>
      </dsp:nvSpPr>
      <dsp:spPr>
        <a:xfrm>
          <a:off x="7972934" y="2107014"/>
          <a:ext cx="98078" cy="1229248"/>
        </a:xfrm>
        <a:custGeom>
          <a:avLst/>
          <a:gdLst/>
          <a:ahLst/>
          <a:cxnLst/>
          <a:rect l="0" t="0" r="0" b="0"/>
          <a:pathLst>
            <a:path>
              <a:moveTo>
                <a:pt x="98078" y="0"/>
              </a:moveTo>
              <a:lnTo>
                <a:pt x="98078" y="1229248"/>
              </a:lnTo>
              <a:lnTo>
                <a:pt x="0" y="1229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D0624A-EC58-49D3-86CA-8FA8E1114C1C}">
      <dsp:nvSpPr>
        <dsp:cNvPr id="0" name=""/>
        <dsp:cNvSpPr/>
      </dsp:nvSpPr>
      <dsp:spPr>
        <a:xfrm>
          <a:off x="7972934" y="2107014"/>
          <a:ext cx="98078" cy="765010"/>
        </a:xfrm>
        <a:custGeom>
          <a:avLst/>
          <a:gdLst/>
          <a:ahLst/>
          <a:cxnLst/>
          <a:rect l="0" t="0" r="0" b="0"/>
          <a:pathLst>
            <a:path>
              <a:moveTo>
                <a:pt x="98078" y="0"/>
              </a:moveTo>
              <a:lnTo>
                <a:pt x="98078" y="765010"/>
              </a:lnTo>
              <a:lnTo>
                <a:pt x="0" y="76501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E46702-BD37-45BF-BB6D-12C3A56C5AE5}">
      <dsp:nvSpPr>
        <dsp:cNvPr id="0" name=""/>
        <dsp:cNvSpPr/>
      </dsp:nvSpPr>
      <dsp:spPr>
        <a:xfrm>
          <a:off x="7972934" y="2107014"/>
          <a:ext cx="98078" cy="300773"/>
        </a:xfrm>
        <a:custGeom>
          <a:avLst/>
          <a:gdLst/>
          <a:ahLst/>
          <a:cxnLst/>
          <a:rect l="0" t="0" r="0" b="0"/>
          <a:pathLst>
            <a:path>
              <a:moveTo>
                <a:pt x="98078" y="0"/>
              </a:moveTo>
              <a:lnTo>
                <a:pt x="98078" y="300773"/>
              </a:lnTo>
              <a:lnTo>
                <a:pt x="0" y="30077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2E8F86-D7B7-49D3-B481-B8245FB625BD}">
      <dsp:nvSpPr>
        <dsp:cNvPr id="0" name=""/>
        <dsp:cNvSpPr/>
      </dsp:nvSpPr>
      <dsp:spPr>
        <a:xfrm>
          <a:off x="7119653" y="1642776"/>
          <a:ext cx="689817" cy="137309"/>
        </a:xfrm>
        <a:custGeom>
          <a:avLst/>
          <a:gdLst/>
          <a:ahLst/>
          <a:cxnLst/>
          <a:rect l="0" t="0" r="0" b="0"/>
          <a:pathLst>
            <a:path>
              <a:moveTo>
                <a:pt x="0" y="0"/>
              </a:moveTo>
              <a:lnTo>
                <a:pt x="0" y="68654"/>
              </a:lnTo>
              <a:lnTo>
                <a:pt x="689817" y="68654"/>
              </a:lnTo>
              <a:lnTo>
                <a:pt x="689817" y="13730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C61A9D-AF92-4CB3-8E54-09777B01CB16}">
      <dsp:nvSpPr>
        <dsp:cNvPr id="0" name=""/>
        <dsp:cNvSpPr/>
      </dsp:nvSpPr>
      <dsp:spPr>
        <a:xfrm>
          <a:off x="6315461" y="2107014"/>
          <a:ext cx="91440" cy="300773"/>
        </a:xfrm>
        <a:custGeom>
          <a:avLst/>
          <a:gdLst/>
          <a:ahLst/>
          <a:cxnLst/>
          <a:rect l="0" t="0" r="0" b="0"/>
          <a:pathLst>
            <a:path>
              <a:moveTo>
                <a:pt x="114374" y="0"/>
              </a:moveTo>
              <a:lnTo>
                <a:pt x="114374" y="300773"/>
              </a:lnTo>
              <a:lnTo>
                <a:pt x="45720" y="30077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D3C274-73E9-4D92-BEDF-95948F12E74F}">
      <dsp:nvSpPr>
        <dsp:cNvPr id="0" name=""/>
        <dsp:cNvSpPr/>
      </dsp:nvSpPr>
      <dsp:spPr>
        <a:xfrm>
          <a:off x="6429835" y="2107014"/>
          <a:ext cx="98078" cy="1229248"/>
        </a:xfrm>
        <a:custGeom>
          <a:avLst/>
          <a:gdLst/>
          <a:ahLst/>
          <a:cxnLst/>
          <a:rect l="0" t="0" r="0" b="0"/>
          <a:pathLst>
            <a:path>
              <a:moveTo>
                <a:pt x="0" y="0"/>
              </a:moveTo>
              <a:lnTo>
                <a:pt x="0" y="1229248"/>
              </a:lnTo>
              <a:lnTo>
                <a:pt x="98078" y="1229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CCCC7-6569-4E1B-A56E-430821DDB699}">
      <dsp:nvSpPr>
        <dsp:cNvPr id="0" name=""/>
        <dsp:cNvSpPr/>
      </dsp:nvSpPr>
      <dsp:spPr>
        <a:xfrm>
          <a:off x="6429835" y="2107014"/>
          <a:ext cx="98078" cy="765010"/>
        </a:xfrm>
        <a:custGeom>
          <a:avLst/>
          <a:gdLst/>
          <a:ahLst/>
          <a:cxnLst/>
          <a:rect l="0" t="0" r="0" b="0"/>
          <a:pathLst>
            <a:path>
              <a:moveTo>
                <a:pt x="0" y="0"/>
              </a:moveTo>
              <a:lnTo>
                <a:pt x="0" y="765010"/>
              </a:lnTo>
              <a:lnTo>
                <a:pt x="98078" y="76501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8149DA-125C-4F76-8CCC-5D2CFE78231A}">
      <dsp:nvSpPr>
        <dsp:cNvPr id="0" name=""/>
        <dsp:cNvSpPr/>
      </dsp:nvSpPr>
      <dsp:spPr>
        <a:xfrm>
          <a:off x="6429835" y="1642776"/>
          <a:ext cx="689817" cy="137309"/>
        </a:xfrm>
        <a:custGeom>
          <a:avLst/>
          <a:gdLst/>
          <a:ahLst/>
          <a:cxnLst/>
          <a:rect l="0" t="0" r="0" b="0"/>
          <a:pathLst>
            <a:path>
              <a:moveTo>
                <a:pt x="689817" y="0"/>
              </a:moveTo>
              <a:lnTo>
                <a:pt x="689817" y="68654"/>
              </a:lnTo>
              <a:lnTo>
                <a:pt x="0" y="68654"/>
              </a:lnTo>
              <a:lnTo>
                <a:pt x="0" y="13730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0A0258-EE57-44BC-A4EA-708E078A1DCA}">
      <dsp:nvSpPr>
        <dsp:cNvPr id="0" name=""/>
        <dsp:cNvSpPr/>
      </dsp:nvSpPr>
      <dsp:spPr>
        <a:xfrm>
          <a:off x="5455591" y="1178539"/>
          <a:ext cx="1664062" cy="137309"/>
        </a:xfrm>
        <a:custGeom>
          <a:avLst/>
          <a:gdLst/>
          <a:ahLst/>
          <a:cxnLst/>
          <a:rect l="0" t="0" r="0" b="0"/>
          <a:pathLst>
            <a:path>
              <a:moveTo>
                <a:pt x="0" y="0"/>
              </a:moveTo>
              <a:lnTo>
                <a:pt x="0" y="68654"/>
              </a:lnTo>
              <a:lnTo>
                <a:pt x="1664062" y="68654"/>
              </a:lnTo>
              <a:lnTo>
                <a:pt x="1664062" y="13730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909E1B-75CC-4EF2-A6A4-EC645BBB38B1}">
      <dsp:nvSpPr>
        <dsp:cNvPr id="0" name=""/>
        <dsp:cNvSpPr/>
      </dsp:nvSpPr>
      <dsp:spPr>
        <a:xfrm>
          <a:off x="4818082" y="2107014"/>
          <a:ext cx="98078" cy="1229248"/>
        </a:xfrm>
        <a:custGeom>
          <a:avLst/>
          <a:gdLst/>
          <a:ahLst/>
          <a:cxnLst/>
          <a:rect l="0" t="0" r="0" b="0"/>
          <a:pathLst>
            <a:path>
              <a:moveTo>
                <a:pt x="0" y="0"/>
              </a:moveTo>
              <a:lnTo>
                <a:pt x="0" y="1229248"/>
              </a:lnTo>
              <a:lnTo>
                <a:pt x="98078" y="1229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0F7108-132A-4EF0-9879-14C8E2BFC864}">
      <dsp:nvSpPr>
        <dsp:cNvPr id="0" name=""/>
        <dsp:cNvSpPr/>
      </dsp:nvSpPr>
      <dsp:spPr>
        <a:xfrm>
          <a:off x="4818082" y="2107014"/>
          <a:ext cx="98078" cy="765010"/>
        </a:xfrm>
        <a:custGeom>
          <a:avLst/>
          <a:gdLst/>
          <a:ahLst/>
          <a:cxnLst/>
          <a:rect l="0" t="0" r="0" b="0"/>
          <a:pathLst>
            <a:path>
              <a:moveTo>
                <a:pt x="0" y="0"/>
              </a:moveTo>
              <a:lnTo>
                <a:pt x="0" y="765010"/>
              </a:lnTo>
              <a:lnTo>
                <a:pt x="98078" y="76501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5D96B0-0707-449B-BB33-4FADA536949A}">
      <dsp:nvSpPr>
        <dsp:cNvPr id="0" name=""/>
        <dsp:cNvSpPr/>
      </dsp:nvSpPr>
      <dsp:spPr>
        <a:xfrm>
          <a:off x="4818082" y="2107014"/>
          <a:ext cx="98078" cy="300773"/>
        </a:xfrm>
        <a:custGeom>
          <a:avLst/>
          <a:gdLst/>
          <a:ahLst/>
          <a:cxnLst/>
          <a:rect l="0" t="0" r="0" b="0"/>
          <a:pathLst>
            <a:path>
              <a:moveTo>
                <a:pt x="0" y="0"/>
              </a:moveTo>
              <a:lnTo>
                <a:pt x="0" y="300773"/>
              </a:lnTo>
              <a:lnTo>
                <a:pt x="98078" y="30077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E8BBEC-D560-46E6-9FD1-D055EE5D1F94}">
      <dsp:nvSpPr>
        <dsp:cNvPr id="0" name=""/>
        <dsp:cNvSpPr/>
      </dsp:nvSpPr>
      <dsp:spPr>
        <a:xfrm>
          <a:off x="4684041" y="1642776"/>
          <a:ext cx="395582" cy="137309"/>
        </a:xfrm>
        <a:custGeom>
          <a:avLst/>
          <a:gdLst/>
          <a:ahLst/>
          <a:cxnLst/>
          <a:rect l="0" t="0" r="0" b="0"/>
          <a:pathLst>
            <a:path>
              <a:moveTo>
                <a:pt x="0" y="0"/>
              </a:moveTo>
              <a:lnTo>
                <a:pt x="0" y="68654"/>
              </a:lnTo>
              <a:lnTo>
                <a:pt x="395582" y="68654"/>
              </a:lnTo>
              <a:lnTo>
                <a:pt x="395582" y="13730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61C040-7921-4D6B-BC73-E45023AFDF7D}">
      <dsp:nvSpPr>
        <dsp:cNvPr id="0" name=""/>
        <dsp:cNvSpPr/>
      </dsp:nvSpPr>
      <dsp:spPr>
        <a:xfrm>
          <a:off x="4026917" y="2107014"/>
          <a:ext cx="98078" cy="765010"/>
        </a:xfrm>
        <a:custGeom>
          <a:avLst/>
          <a:gdLst/>
          <a:ahLst/>
          <a:cxnLst/>
          <a:rect l="0" t="0" r="0" b="0"/>
          <a:pathLst>
            <a:path>
              <a:moveTo>
                <a:pt x="0" y="0"/>
              </a:moveTo>
              <a:lnTo>
                <a:pt x="0" y="765010"/>
              </a:lnTo>
              <a:lnTo>
                <a:pt x="98078" y="76501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F473F2-0493-4DC2-944D-714665505993}">
      <dsp:nvSpPr>
        <dsp:cNvPr id="0" name=""/>
        <dsp:cNvSpPr/>
      </dsp:nvSpPr>
      <dsp:spPr>
        <a:xfrm>
          <a:off x="4026917" y="2107014"/>
          <a:ext cx="98078" cy="300773"/>
        </a:xfrm>
        <a:custGeom>
          <a:avLst/>
          <a:gdLst/>
          <a:ahLst/>
          <a:cxnLst/>
          <a:rect l="0" t="0" r="0" b="0"/>
          <a:pathLst>
            <a:path>
              <a:moveTo>
                <a:pt x="0" y="0"/>
              </a:moveTo>
              <a:lnTo>
                <a:pt x="0" y="300773"/>
              </a:lnTo>
              <a:lnTo>
                <a:pt x="98078" y="30077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C02D37-7F35-4500-8798-961CDF036A7C}">
      <dsp:nvSpPr>
        <dsp:cNvPr id="0" name=""/>
        <dsp:cNvSpPr/>
      </dsp:nvSpPr>
      <dsp:spPr>
        <a:xfrm>
          <a:off x="4288459" y="1642776"/>
          <a:ext cx="395582" cy="137309"/>
        </a:xfrm>
        <a:custGeom>
          <a:avLst/>
          <a:gdLst/>
          <a:ahLst/>
          <a:cxnLst/>
          <a:rect l="0" t="0" r="0" b="0"/>
          <a:pathLst>
            <a:path>
              <a:moveTo>
                <a:pt x="395582" y="0"/>
              </a:moveTo>
              <a:lnTo>
                <a:pt x="395582" y="68654"/>
              </a:lnTo>
              <a:lnTo>
                <a:pt x="0" y="68654"/>
              </a:lnTo>
              <a:lnTo>
                <a:pt x="0" y="13730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49E3DB-5CC1-4499-AD1C-C35259A34CF3}">
      <dsp:nvSpPr>
        <dsp:cNvPr id="0" name=""/>
        <dsp:cNvSpPr/>
      </dsp:nvSpPr>
      <dsp:spPr>
        <a:xfrm>
          <a:off x="4684041" y="1178539"/>
          <a:ext cx="771549" cy="137309"/>
        </a:xfrm>
        <a:custGeom>
          <a:avLst/>
          <a:gdLst/>
          <a:ahLst/>
          <a:cxnLst/>
          <a:rect l="0" t="0" r="0" b="0"/>
          <a:pathLst>
            <a:path>
              <a:moveTo>
                <a:pt x="771549" y="0"/>
              </a:moveTo>
              <a:lnTo>
                <a:pt x="771549" y="68654"/>
              </a:lnTo>
              <a:lnTo>
                <a:pt x="0" y="68654"/>
              </a:lnTo>
              <a:lnTo>
                <a:pt x="0" y="13730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3ABDDA-17F7-481A-8A35-562A7EA620D2}">
      <dsp:nvSpPr>
        <dsp:cNvPr id="0" name=""/>
        <dsp:cNvSpPr/>
      </dsp:nvSpPr>
      <dsp:spPr>
        <a:xfrm>
          <a:off x="3235752" y="2107014"/>
          <a:ext cx="98078" cy="1229248"/>
        </a:xfrm>
        <a:custGeom>
          <a:avLst/>
          <a:gdLst/>
          <a:ahLst/>
          <a:cxnLst/>
          <a:rect l="0" t="0" r="0" b="0"/>
          <a:pathLst>
            <a:path>
              <a:moveTo>
                <a:pt x="0" y="0"/>
              </a:moveTo>
              <a:lnTo>
                <a:pt x="0" y="1229248"/>
              </a:lnTo>
              <a:lnTo>
                <a:pt x="98078" y="1229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3A0554-8AA9-4A9A-8876-C335EC8A3207}">
      <dsp:nvSpPr>
        <dsp:cNvPr id="0" name=""/>
        <dsp:cNvSpPr/>
      </dsp:nvSpPr>
      <dsp:spPr>
        <a:xfrm>
          <a:off x="3235752" y="2107014"/>
          <a:ext cx="98078" cy="765010"/>
        </a:xfrm>
        <a:custGeom>
          <a:avLst/>
          <a:gdLst/>
          <a:ahLst/>
          <a:cxnLst/>
          <a:rect l="0" t="0" r="0" b="0"/>
          <a:pathLst>
            <a:path>
              <a:moveTo>
                <a:pt x="0" y="0"/>
              </a:moveTo>
              <a:lnTo>
                <a:pt x="0" y="765010"/>
              </a:lnTo>
              <a:lnTo>
                <a:pt x="98078" y="76501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F19955-C83F-4A36-844E-1384DFC4B628}">
      <dsp:nvSpPr>
        <dsp:cNvPr id="0" name=""/>
        <dsp:cNvSpPr/>
      </dsp:nvSpPr>
      <dsp:spPr>
        <a:xfrm>
          <a:off x="3235752" y="2107014"/>
          <a:ext cx="98078" cy="300773"/>
        </a:xfrm>
        <a:custGeom>
          <a:avLst/>
          <a:gdLst/>
          <a:ahLst/>
          <a:cxnLst/>
          <a:rect l="0" t="0" r="0" b="0"/>
          <a:pathLst>
            <a:path>
              <a:moveTo>
                <a:pt x="0" y="0"/>
              </a:moveTo>
              <a:lnTo>
                <a:pt x="0" y="300773"/>
              </a:lnTo>
              <a:lnTo>
                <a:pt x="98078" y="30077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3A50EB-B998-4A8E-A9CC-F897EC177782}">
      <dsp:nvSpPr>
        <dsp:cNvPr id="0" name=""/>
        <dsp:cNvSpPr/>
      </dsp:nvSpPr>
      <dsp:spPr>
        <a:xfrm>
          <a:off x="3101711" y="1642776"/>
          <a:ext cx="395582" cy="137309"/>
        </a:xfrm>
        <a:custGeom>
          <a:avLst/>
          <a:gdLst/>
          <a:ahLst/>
          <a:cxnLst/>
          <a:rect l="0" t="0" r="0" b="0"/>
          <a:pathLst>
            <a:path>
              <a:moveTo>
                <a:pt x="0" y="0"/>
              </a:moveTo>
              <a:lnTo>
                <a:pt x="0" y="68654"/>
              </a:lnTo>
              <a:lnTo>
                <a:pt x="395582" y="68654"/>
              </a:lnTo>
              <a:lnTo>
                <a:pt x="395582" y="13730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883342-B8E4-4688-A71F-E2ADB8CD1DC5}">
      <dsp:nvSpPr>
        <dsp:cNvPr id="0" name=""/>
        <dsp:cNvSpPr/>
      </dsp:nvSpPr>
      <dsp:spPr>
        <a:xfrm>
          <a:off x="2444586" y="2107014"/>
          <a:ext cx="98078" cy="1229248"/>
        </a:xfrm>
        <a:custGeom>
          <a:avLst/>
          <a:gdLst/>
          <a:ahLst/>
          <a:cxnLst/>
          <a:rect l="0" t="0" r="0" b="0"/>
          <a:pathLst>
            <a:path>
              <a:moveTo>
                <a:pt x="0" y="0"/>
              </a:moveTo>
              <a:lnTo>
                <a:pt x="0" y="1229248"/>
              </a:lnTo>
              <a:lnTo>
                <a:pt x="98078" y="1229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985995-F63D-4994-A025-05F2CC1151A7}">
      <dsp:nvSpPr>
        <dsp:cNvPr id="0" name=""/>
        <dsp:cNvSpPr/>
      </dsp:nvSpPr>
      <dsp:spPr>
        <a:xfrm>
          <a:off x="2444586" y="2107014"/>
          <a:ext cx="98078" cy="765010"/>
        </a:xfrm>
        <a:custGeom>
          <a:avLst/>
          <a:gdLst/>
          <a:ahLst/>
          <a:cxnLst/>
          <a:rect l="0" t="0" r="0" b="0"/>
          <a:pathLst>
            <a:path>
              <a:moveTo>
                <a:pt x="0" y="0"/>
              </a:moveTo>
              <a:lnTo>
                <a:pt x="0" y="765010"/>
              </a:lnTo>
              <a:lnTo>
                <a:pt x="98078" y="76501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FDFC02-BD12-4A08-BF6B-A1D2EE599072}">
      <dsp:nvSpPr>
        <dsp:cNvPr id="0" name=""/>
        <dsp:cNvSpPr/>
      </dsp:nvSpPr>
      <dsp:spPr>
        <a:xfrm>
          <a:off x="2444586" y="2107014"/>
          <a:ext cx="98078" cy="300773"/>
        </a:xfrm>
        <a:custGeom>
          <a:avLst/>
          <a:gdLst/>
          <a:ahLst/>
          <a:cxnLst/>
          <a:rect l="0" t="0" r="0" b="0"/>
          <a:pathLst>
            <a:path>
              <a:moveTo>
                <a:pt x="0" y="0"/>
              </a:moveTo>
              <a:lnTo>
                <a:pt x="0" y="300773"/>
              </a:lnTo>
              <a:lnTo>
                <a:pt x="98078" y="30077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169ECD-4C5E-47A7-A33E-B55B8FD5BB63}">
      <dsp:nvSpPr>
        <dsp:cNvPr id="0" name=""/>
        <dsp:cNvSpPr/>
      </dsp:nvSpPr>
      <dsp:spPr>
        <a:xfrm>
          <a:off x="2706129" y="1642776"/>
          <a:ext cx="395582" cy="137309"/>
        </a:xfrm>
        <a:custGeom>
          <a:avLst/>
          <a:gdLst/>
          <a:ahLst/>
          <a:cxnLst/>
          <a:rect l="0" t="0" r="0" b="0"/>
          <a:pathLst>
            <a:path>
              <a:moveTo>
                <a:pt x="395582" y="0"/>
              </a:moveTo>
              <a:lnTo>
                <a:pt x="395582" y="68654"/>
              </a:lnTo>
              <a:lnTo>
                <a:pt x="0" y="68654"/>
              </a:lnTo>
              <a:lnTo>
                <a:pt x="0" y="13730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D47F88-FFF4-42F1-B0E3-051244F275BF}">
      <dsp:nvSpPr>
        <dsp:cNvPr id="0" name=""/>
        <dsp:cNvSpPr/>
      </dsp:nvSpPr>
      <dsp:spPr>
        <a:xfrm>
          <a:off x="3101711" y="1178539"/>
          <a:ext cx="2353879" cy="137309"/>
        </a:xfrm>
        <a:custGeom>
          <a:avLst/>
          <a:gdLst/>
          <a:ahLst/>
          <a:cxnLst/>
          <a:rect l="0" t="0" r="0" b="0"/>
          <a:pathLst>
            <a:path>
              <a:moveTo>
                <a:pt x="2353879" y="0"/>
              </a:moveTo>
              <a:lnTo>
                <a:pt x="2353879" y="68654"/>
              </a:lnTo>
              <a:lnTo>
                <a:pt x="0" y="68654"/>
              </a:lnTo>
              <a:lnTo>
                <a:pt x="0" y="13730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1DB433-FC2B-498C-AEB3-8886433056CC}">
      <dsp:nvSpPr>
        <dsp:cNvPr id="0" name=""/>
        <dsp:cNvSpPr/>
      </dsp:nvSpPr>
      <dsp:spPr>
        <a:xfrm>
          <a:off x="1653421" y="2107014"/>
          <a:ext cx="98078" cy="1229248"/>
        </a:xfrm>
        <a:custGeom>
          <a:avLst/>
          <a:gdLst/>
          <a:ahLst/>
          <a:cxnLst/>
          <a:rect l="0" t="0" r="0" b="0"/>
          <a:pathLst>
            <a:path>
              <a:moveTo>
                <a:pt x="0" y="0"/>
              </a:moveTo>
              <a:lnTo>
                <a:pt x="0" y="1229248"/>
              </a:lnTo>
              <a:lnTo>
                <a:pt x="98078" y="1229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468409-8A6B-44A7-8359-57F697FFD4F5}">
      <dsp:nvSpPr>
        <dsp:cNvPr id="0" name=""/>
        <dsp:cNvSpPr/>
      </dsp:nvSpPr>
      <dsp:spPr>
        <a:xfrm>
          <a:off x="1653421" y="2107014"/>
          <a:ext cx="98078" cy="765010"/>
        </a:xfrm>
        <a:custGeom>
          <a:avLst/>
          <a:gdLst/>
          <a:ahLst/>
          <a:cxnLst/>
          <a:rect l="0" t="0" r="0" b="0"/>
          <a:pathLst>
            <a:path>
              <a:moveTo>
                <a:pt x="0" y="0"/>
              </a:moveTo>
              <a:lnTo>
                <a:pt x="0" y="765010"/>
              </a:lnTo>
              <a:lnTo>
                <a:pt x="98078" y="76501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717676-9335-44E2-8E90-FD5424E19BD2}">
      <dsp:nvSpPr>
        <dsp:cNvPr id="0" name=""/>
        <dsp:cNvSpPr/>
      </dsp:nvSpPr>
      <dsp:spPr>
        <a:xfrm>
          <a:off x="1653421" y="2107014"/>
          <a:ext cx="98078" cy="300773"/>
        </a:xfrm>
        <a:custGeom>
          <a:avLst/>
          <a:gdLst/>
          <a:ahLst/>
          <a:cxnLst/>
          <a:rect l="0" t="0" r="0" b="0"/>
          <a:pathLst>
            <a:path>
              <a:moveTo>
                <a:pt x="0" y="0"/>
              </a:moveTo>
              <a:lnTo>
                <a:pt x="0" y="300773"/>
              </a:lnTo>
              <a:lnTo>
                <a:pt x="98078" y="30077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B671BE-4FDB-4054-94CF-1D871880235D}">
      <dsp:nvSpPr>
        <dsp:cNvPr id="0" name=""/>
        <dsp:cNvSpPr/>
      </dsp:nvSpPr>
      <dsp:spPr>
        <a:xfrm>
          <a:off x="1869244" y="1642776"/>
          <a:ext cx="91440" cy="137309"/>
        </a:xfrm>
        <a:custGeom>
          <a:avLst/>
          <a:gdLst/>
          <a:ahLst/>
          <a:cxnLst/>
          <a:rect l="0" t="0" r="0" b="0"/>
          <a:pathLst>
            <a:path>
              <a:moveTo>
                <a:pt x="45720" y="0"/>
              </a:moveTo>
              <a:lnTo>
                <a:pt x="45720" y="13730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0874AE-4CD8-401B-A262-BB444E5B30DB}">
      <dsp:nvSpPr>
        <dsp:cNvPr id="0" name=""/>
        <dsp:cNvSpPr/>
      </dsp:nvSpPr>
      <dsp:spPr>
        <a:xfrm>
          <a:off x="1914964" y="1178539"/>
          <a:ext cx="3540627" cy="137309"/>
        </a:xfrm>
        <a:custGeom>
          <a:avLst/>
          <a:gdLst/>
          <a:ahLst/>
          <a:cxnLst/>
          <a:rect l="0" t="0" r="0" b="0"/>
          <a:pathLst>
            <a:path>
              <a:moveTo>
                <a:pt x="3540627" y="0"/>
              </a:moveTo>
              <a:lnTo>
                <a:pt x="3540627" y="68654"/>
              </a:lnTo>
              <a:lnTo>
                <a:pt x="0" y="68654"/>
              </a:lnTo>
              <a:lnTo>
                <a:pt x="0" y="13730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7F5B2C-0AB0-4999-BA87-64CFC0187093}">
      <dsp:nvSpPr>
        <dsp:cNvPr id="0" name=""/>
        <dsp:cNvSpPr/>
      </dsp:nvSpPr>
      <dsp:spPr>
        <a:xfrm>
          <a:off x="862256" y="2107014"/>
          <a:ext cx="98078" cy="765010"/>
        </a:xfrm>
        <a:custGeom>
          <a:avLst/>
          <a:gdLst/>
          <a:ahLst/>
          <a:cxnLst/>
          <a:rect l="0" t="0" r="0" b="0"/>
          <a:pathLst>
            <a:path>
              <a:moveTo>
                <a:pt x="0" y="0"/>
              </a:moveTo>
              <a:lnTo>
                <a:pt x="0" y="765010"/>
              </a:lnTo>
              <a:lnTo>
                <a:pt x="98078" y="76501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876E64-F826-4482-BB43-C2772E9CB3C7}">
      <dsp:nvSpPr>
        <dsp:cNvPr id="0" name=""/>
        <dsp:cNvSpPr/>
      </dsp:nvSpPr>
      <dsp:spPr>
        <a:xfrm>
          <a:off x="862256" y="2107014"/>
          <a:ext cx="98078" cy="300773"/>
        </a:xfrm>
        <a:custGeom>
          <a:avLst/>
          <a:gdLst/>
          <a:ahLst/>
          <a:cxnLst/>
          <a:rect l="0" t="0" r="0" b="0"/>
          <a:pathLst>
            <a:path>
              <a:moveTo>
                <a:pt x="0" y="0"/>
              </a:moveTo>
              <a:lnTo>
                <a:pt x="0" y="300773"/>
              </a:lnTo>
              <a:lnTo>
                <a:pt x="98078" y="30077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C263F7-38D2-4F29-A25A-CCA9E7E04152}">
      <dsp:nvSpPr>
        <dsp:cNvPr id="0" name=""/>
        <dsp:cNvSpPr/>
      </dsp:nvSpPr>
      <dsp:spPr>
        <a:xfrm>
          <a:off x="728216" y="1642776"/>
          <a:ext cx="395582" cy="137309"/>
        </a:xfrm>
        <a:custGeom>
          <a:avLst/>
          <a:gdLst/>
          <a:ahLst/>
          <a:cxnLst/>
          <a:rect l="0" t="0" r="0" b="0"/>
          <a:pathLst>
            <a:path>
              <a:moveTo>
                <a:pt x="0" y="0"/>
              </a:moveTo>
              <a:lnTo>
                <a:pt x="0" y="68654"/>
              </a:lnTo>
              <a:lnTo>
                <a:pt x="395582" y="68654"/>
              </a:lnTo>
              <a:lnTo>
                <a:pt x="395582" y="13730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9CFBA5-C028-409E-AF4B-5270F0A95BF4}">
      <dsp:nvSpPr>
        <dsp:cNvPr id="0" name=""/>
        <dsp:cNvSpPr/>
      </dsp:nvSpPr>
      <dsp:spPr>
        <a:xfrm>
          <a:off x="71091" y="2107014"/>
          <a:ext cx="98078" cy="765010"/>
        </a:xfrm>
        <a:custGeom>
          <a:avLst/>
          <a:gdLst/>
          <a:ahLst/>
          <a:cxnLst/>
          <a:rect l="0" t="0" r="0" b="0"/>
          <a:pathLst>
            <a:path>
              <a:moveTo>
                <a:pt x="0" y="0"/>
              </a:moveTo>
              <a:lnTo>
                <a:pt x="0" y="765010"/>
              </a:lnTo>
              <a:lnTo>
                <a:pt x="98078" y="76501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3BDEB6-D438-4617-9E9B-FDDAD6E46C93}">
      <dsp:nvSpPr>
        <dsp:cNvPr id="0" name=""/>
        <dsp:cNvSpPr/>
      </dsp:nvSpPr>
      <dsp:spPr>
        <a:xfrm>
          <a:off x="71091" y="2107014"/>
          <a:ext cx="98078" cy="300773"/>
        </a:xfrm>
        <a:custGeom>
          <a:avLst/>
          <a:gdLst/>
          <a:ahLst/>
          <a:cxnLst/>
          <a:rect l="0" t="0" r="0" b="0"/>
          <a:pathLst>
            <a:path>
              <a:moveTo>
                <a:pt x="0" y="0"/>
              </a:moveTo>
              <a:lnTo>
                <a:pt x="0" y="300773"/>
              </a:lnTo>
              <a:lnTo>
                <a:pt x="98078" y="30077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45E29A-98A9-4536-B402-2508E1961309}">
      <dsp:nvSpPr>
        <dsp:cNvPr id="0" name=""/>
        <dsp:cNvSpPr/>
      </dsp:nvSpPr>
      <dsp:spPr>
        <a:xfrm>
          <a:off x="332633" y="1642776"/>
          <a:ext cx="395582" cy="137309"/>
        </a:xfrm>
        <a:custGeom>
          <a:avLst/>
          <a:gdLst/>
          <a:ahLst/>
          <a:cxnLst/>
          <a:rect l="0" t="0" r="0" b="0"/>
          <a:pathLst>
            <a:path>
              <a:moveTo>
                <a:pt x="395582" y="0"/>
              </a:moveTo>
              <a:lnTo>
                <a:pt x="395582" y="68654"/>
              </a:lnTo>
              <a:lnTo>
                <a:pt x="0" y="68654"/>
              </a:lnTo>
              <a:lnTo>
                <a:pt x="0" y="13730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784B55-AF83-4D48-9203-C4027AC54A32}">
      <dsp:nvSpPr>
        <dsp:cNvPr id="0" name=""/>
        <dsp:cNvSpPr/>
      </dsp:nvSpPr>
      <dsp:spPr>
        <a:xfrm>
          <a:off x="728216" y="1178539"/>
          <a:ext cx="4727374" cy="137309"/>
        </a:xfrm>
        <a:custGeom>
          <a:avLst/>
          <a:gdLst/>
          <a:ahLst/>
          <a:cxnLst/>
          <a:rect l="0" t="0" r="0" b="0"/>
          <a:pathLst>
            <a:path>
              <a:moveTo>
                <a:pt x="4727374" y="0"/>
              </a:moveTo>
              <a:lnTo>
                <a:pt x="4727374" y="68654"/>
              </a:lnTo>
              <a:lnTo>
                <a:pt x="0" y="68654"/>
              </a:lnTo>
              <a:lnTo>
                <a:pt x="0" y="13730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383565-555D-4670-8339-C3D8835CA6AB}">
      <dsp:nvSpPr>
        <dsp:cNvPr id="0" name=""/>
        <dsp:cNvSpPr/>
      </dsp:nvSpPr>
      <dsp:spPr>
        <a:xfrm>
          <a:off x="5128663" y="851611"/>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Indo-European</a:t>
          </a:r>
        </a:p>
      </dsp:txBody>
      <dsp:txXfrm>
        <a:off x="5128663" y="851611"/>
        <a:ext cx="653855" cy="326927"/>
      </dsp:txXfrm>
    </dsp:sp>
    <dsp:sp modelId="{B29CF43E-BA73-4E23-A02F-9D7FE6899773}">
      <dsp:nvSpPr>
        <dsp:cNvPr id="0" name=""/>
        <dsp:cNvSpPr/>
      </dsp:nvSpPr>
      <dsp:spPr>
        <a:xfrm>
          <a:off x="401288" y="1315849"/>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Celtic</a:t>
          </a:r>
        </a:p>
      </dsp:txBody>
      <dsp:txXfrm>
        <a:off x="401288" y="1315849"/>
        <a:ext cx="653855" cy="326927"/>
      </dsp:txXfrm>
    </dsp:sp>
    <dsp:sp modelId="{3170F676-315D-4953-AD36-4CED94DD262E}">
      <dsp:nvSpPr>
        <dsp:cNvPr id="0" name=""/>
        <dsp:cNvSpPr/>
      </dsp:nvSpPr>
      <dsp:spPr>
        <a:xfrm>
          <a:off x="5706" y="1780086"/>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Goidelic</a:t>
          </a:r>
        </a:p>
      </dsp:txBody>
      <dsp:txXfrm>
        <a:off x="5706" y="1780086"/>
        <a:ext cx="653855" cy="326927"/>
      </dsp:txXfrm>
    </dsp:sp>
    <dsp:sp modelId="{66EBFEB8-0905-43C0-B658-FB2C461B01A1}">
      <dsp:nvSpPr>
        <dsp:cNvPr id="0" name=""/>
        <dsp:cNvSpPr/>
      </dsp:nvSpPr>
      <dsp:spPr>
        <a:xfrm>
          <a:off x="169170" y="2244323"/>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Irish</a:t>
          </a:r>
        </a:p>
      </dsp:txBody>
      <dsp:txXfrm>
        <a:off x="169170" y="2244323"/>
        <a:ext cx="653855" cy="326927"/>
      </dsp:txXfrm>
    </dsp:sp>
    <dsp:sp modelId="{87C47F9A-17DE-4407-A05D-34A53CA5168F}">
      <dsp:nvSpPr>
        <dsp:cNvPr id="0" name=""/>
        <dsp:cNvSpPr/>
      </dsp:nvSpPr>
      <dsp:spPr>
        <a:xfrm>
          <a:off x="169170" y="2708561"/>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Scots Gaelic</a:t>
          </a:r>
        </a:p>
      </dsp:txBody>
      <dsp:txXfrm>
        <a:off x="169170" y="2708561"/>
        <a:ext cx="653855" cy="326927"/>
      </dsp:txXfrm>
    </dsp:sp>
    <dsp:sp modelId="{ABF585A6-65A0-4D78-9B30-6AA15584621C}">
      <dsp:nvSpPr>
        <dsp:cNvPr id="0" name=""/>
        <dsp:cNvSpPr/>
      </dsp:nvSpPr>
      <dsp:spPr>
        <a:xfrm>
          <a:off x="796871" y="1780086"/>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Brythonic</a:t>
          </a:r>
        </a:p>
      </dsp:txBody>
      <dsp:txXfrm>
        <a:off x="796871" y="1780086"/>
        <a:ext cx="653855" cy="326927"/>
      </dsp:txXfrm>
    </dsp:sp>
    <dsp:sp modelId="{E6FB1246-6932-4B3F-B200-018E1E47FA3E}">
      <dsp:nvSpPr>
        <dsp:cNvPr id="0" name=""/>
        <dsp:cNvSpPr/>
      </dsp:nvSpPr>
      <dsp:spPr>
        <a:xfrm>
          <a:off x="960335" y="2244323"/>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Welsh</a:t>
          </a:r>
        </a:p>
      </dsp:txBody>
      <dsp:txXfrm>
        <a:off x="960335" y="2244323"/>
        <a:ext cx="653855" cy="326927"/>
      </dsp:txXfrm>
    </dsp:sp>
    <dsp:sp modelId="{108799A8-CCCF-4014-B09A-4155D99442EF}">
      <dsp:nvSpPr>
        <dsp:cNvPr id="0" name=""/>
        <dsp:cNvSpPr/>
      </dsp:nvSpPr>
      <dsp:spPr>
        <a:xfrm>
          <a:off x="960335" y="2708561"/>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Breton</a:t>
          </a:r>
        </a:p>
      </dsp:txBody>
      <dsp:txXfrm>
        <a:off x="960335" y="2708561"/>
        <a:ext cx="653855" cy="326927"/>
      </dsp:txXfrm>
    </dsp:sp>
    <dsp:sp modelId="{D5C9A4E9-5601-4B4A-9723-9EF002B3BF9C}">
      <dsp:nvSpPr>
        <dsp:cNvPr id="0" name=""/>
        <dsp:cNvSpPr/>
      </dsp:nvSpPr>
      <dsp:spPr>
        <a:xfrm>
          <a:off x="1588036" y="1315849"/>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Italic</a:t>
          </a:r>
        </a:p>
      </dsp:txBody>
      <dsp:txXfrm>
        <a:off x="1588036" y="1315849"/>
        <a:ext cx="653855" cy="326927"/>
      </dsp:txXfrm>
    </dsp:sp>
    <dsp:sp modelId="{788C1EAA-889E-44E7-A326-08EED0B764AE}">
      <dsp:nvSpPr>
        <dsp:cNvPr id="0" name=""/>
        <dsp:cNvSpPr/>
      </dsp:nvSpPr>
      <dsp:spPr>
        <a:xfrm>
          <a:off x="1588036" y="1780086"/>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sng" kern="1200" dirty="0"/>
            <a:t>Latin</a:t>
          </a:r>
        </a:p>
      </dsp:txBody>
      <dsp:txXfrm>
        <a:off x="1588036" y="1780086"/>
        <a:ext cx="653855" cy="326927"/>
      </dsp:txXfrm>
    </dsp:sp>
    <dsp:sp modelId="{C56172CE-2BB9-4BBB-A20D-026DC0533BEC}">
      <dsp:nvSpPr>
        <dsp:cNvPr id="0" name=""/>
        <dsp:cNvSpPr/>
      </dsp:nvSpPr>
      <dsp:spPr>
        <a:xfrm>
          <a:off x="1751500" y="2244323"/>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Italian</a:t>
          </a:r>
        </a:p>
      </dsp:txBody>
      <dsp:txXfrm>
        <a:off x="1751500" y="2244323"/>
        <a:ext cx="653855" cy="326927"/>
      </dsp:txXfrm>
    </dsp:sp>
    <dsp:sp modelId="{F933802E-BB09-4631-B2EB-D0AB93C3B8CE}">
      <dsp:nvSpPr>
        <dsp:cNvPr id="0" name=""/>
        <dsp:cNvSpPr/>
      </dsp:nvSpPr>
      <dsp:spPr>
        <a:xfrm>
          <a:off x="1751500" y="2708561"/>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French</a:t>
          </a:r>
        </a:p>
      </dsp:txBody>
      <dsp:txXfrm>
        <a:off x="1751500" y="2708561"/>
        <a:ext cx="653855" cy="326927"/>
      </dsp:txXfrm>
    </dsp:sp>
    <dsp:sp modelId="{B08EDFA6-34AA-434C-B634-68E7EC7D7AE5}">
      <dsp:nvSpPr>
        <dsp:cNvPr id="0" name=""/>
        <dsp:cNvSpPr/>
      </dsp:nvSpPr>
      <dsp:spPr>
        <a:xfrm>
          <a:off x="1751500" y="3172798"/>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Spanish</a:t>
          </a:r>
        </a:p>
      </dsp:txBody>
      <dsp:txXfrm>
        <a:off x="1751500" y="3172798"/>
        <a:ext cx="653855" cy="326927"/>
      </dsp:txXfrm>
    </dsp:sp>
    <dsp:sp modelId="{23A59033-F63C-4410-BE8B-CADEAF4F9000}">
      <dsp:nvSpPr>
        <dsp:cNvPr id="0" name=""/>
        <dsp:cNvSpPr/>
      </dsp:nvSpPr>
      <dsp:spPr>
        <a:xfrm>
          <a:off x="2774783" y="1315849"/>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Germanic</a:t>
          </a:r>
        </a:p>
      </dsp:txBody>
      <dsp:txXfrm>
        <a:off x="2774783" y="1315849"/>
        <a:ext cx="653855" cy="326927"/>
      </dsp:txXfrm>
    </dsp:sp>
    <dsp:sp modelId="{3001503D-B87F-40F6-B94F-3AE3A36303D6}">
      <dsp:nvSpPr>
        <dsp:cNvPr id="0" name=""/>
        <dsp:cNvSpPr/>
      </dsp:nvSpPr>
      <dsp:spPr>
        <a:xfrm>
          <a:off x="2379201" y="1780086"/>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West Germanic</a:t>
          </a:r>
        </a:p>
      </dsp:txBody>
      <dsp:txXfrm>
        <a:off x="2379201" y="1780086"/>
        <a:ext cx="653855" cy="326927"/>
      </dsp:txXfrm>
    </dsp:sp>
    <dsp:sp modelId="{58142CF9-88FC-4717-881A-626EE6BCD1CD}">
      <dsp:nvSpPr>
        <dsp:cNvPr id="0" name=""/>
        <dsp:cNvSpPr/>
      </dsp:nvSpPr>
      <dsp:spPr>
        <a:xfrm>
          <a:off x="2542665" y="2244323"/>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u="sng" kern="1200" dirty="0">
              <a:solidFill>
                <a:schemeClr val="tx1"/>
              </a:solidFill>
            </a:rPr>
            <a:t>German</a:t>
          </a:r>
        </a:p>
      </dsp:txBody>
      <dsp:txXfrm>
        <a:off x="2542665" y="2244323"/>
        <a:ext cx="653855" cy="326927"/>
      </dsp:txXfrm>
    </dsp:sp>
    <dsp:sp modelId="{F5267C6F-8420-4B9A-A1A7-1EC6FA2AEFB0}">
      <dsp:nvSpPr>
        <dsp:cNvPr id="0" name=""/>
        <dsp:cNvSpPr/>
      </dsp:nvSpPr>
      <dsp:spPr>
        <a:xfrm>
          <a:off x="2542665" y="2708561"/>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Dutch</a:t>
          </a:r>
        </a:p>
      </dsp:txBody>
      <dsp:txXfrm>
        <a:off x="2542665" y="2708561"/>
        <a:ext cx="653855" cy="326927"/>
      </dsp:txXfrm>
    </dsp:sp>
    <dsp:sp modelId="{D7C0BC87-7F9E-4557-9A6F-755A620BD4AC}">
      <dsp:nvSpPr>
        <dsp:cNvPr id="0" name=""/>
        <dsp:cNvSpPr/>
      </dsp:nvSpPr>
      <dsp:spPr>
        <a:xfrm>
          <a:off x="2542665" y="3172798"/>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u="sng" kern="1200" dirty="0">
              <a:solidFill>
                <a:schemeClr val="tx1"/>
              </a:solidFill>
            </a:rPr>
            <a:t>English</a:t>
          </a:r>
        </a:p>
      </dsp:txBody>
      <dsp:txXfrm>
        <a:off x="2542665" y="3172798"/>
        <a:ext cx="653855" cy="326927"/>
      </dsp:txXfrm>
    </dsp:sp>
    <dsp:sp modelId="{656301C5-72B0-441D-A543-CCADF62312BB}">
      <dsp:nvSpPr>
        <dsp:cNvPr id="0" name=""/>
        <dsp:cNvSpPr/>
      </dsp:nvSpPr>
      <dsp:spPr>
        <a:xfrm>
          <a:off x="3170366" y="1780086"/>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North Germanic</a:t>
          </a:r>
        </a:p>
      </dsp:txBody>
      <dsp:txXfrm>
        <a:off x="3170366" y="1780086"/>
        <a:ext cx="653855" cy="326927"/>
      </dsp:txXfrm>
    </dsp:sp>
    <dsp:sp modelId="{2624C6A4-86E4-4C10-87F1-876FF7722A33}">
      <dsp:nvSpPr>
        <dsp:cNvPr id="0" name=""/>
        <dsp:cNvSpPr/>
      </dsp:nvSpPr>
      <dsp:spPr>
        <a:xfrm>
          <a:off x="3333830" y="2244323"/>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Icelandic</a:t>
          </a:r>
        </a:p>
      </dsp:txBody>
      <dsp:txXfrm>
        <a:off x="3333830" y="2244323"/>
        <a:ext cx="653855" cy="326927"/>
      </dsp:txXfrm>
    </dsp:sp>
    <dsp:sp modelId="{CF8D0BD6-F484-4C43-B577-E70044F95570}">
      <dsp:nvSpPr>
        <dsp:cNvPr id="0" name=""/>
        <dsp:cNvSpPr/>
      </dsp:nvSpPr>
      <dsp:spPr>
        <a:xfrm>
          <a:off x="3333830" y="2708561"/>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Danish</a:t>
          </a:r>
        </a:p>
      </dsp:txBody>
      <dsp:txXfrm>
        <a:off x="3333830" y="2708561"/>
        <a:ext cx="653855" cy="326927"/>
      </dsp:txXfrm>
    </dsp:sp>
    <dsp:sp modelId="{2B17AA7D-880C-476D-ABBD-4427AAE3BF66}">
      <dsp:nvSpPr>
        <dsp:cNvPr id="0" name=""/>
        <dsp:cNvSpPr/>
      </dsp:nvSpPr>
      <dsp:spPr>
        <a:xfrm>
          <a:off x="3333830" y="3172798"/>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Swedish</a:t>
          </a:r>
        </a:p>
      </dsp:txBody>
      <dsp:txXfrm>
        <a:off x="3333830" y="3172798"/>
        <a:ext cx="653855" cy="326927"/>
      </dsp:txXfrm>
    </dsp:sp>
    <dsp:sp modelId="{9FB4A959-2645-4D44-8A1E-C624B14B7B91}">
      <dsp:nvSpPr>
        <dsp:cNvPr id="0" name=""/>
        <dsp:cNvSpPr/>
      </dsp:nvSpPr>
      <dsp:spPr>
        <a:xfrm>
          <a:off x="4357114" y="1315849"/>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Balto-Slavic</a:t>
          </a:r>
        </a:p>
      </dsp:txBody>
      <dsp:txXfrm>
        <a:off x="4357114" y="1315849"/>
        <a:ext cx="653855" cy="326927"/>
      </dsp:txXfrm>
    </dsp:sp>
    <dsp:sp modelId="{85318B98-C9BD-46AB-9899-57F709449795}">
      <dsp:nvSpPr>
        <dsp:cNvPr id="0" name=""/>
        <dsp:cNvSpPr/>
      </dsp:nvSpPr>
      <dsp:spPr>
        <a:xfrm>
          <a:off x="3961531" y="1780086"/>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Baltic</a:t>
          </a:r>
        </a:p>
      </dsp:txBody>
      <dsp:txXfrm>
        <a:off x="3961531" y="1780086"/>
        <a:ext cx="653855" cy="326927"/>
      </dsp:txXfrm>
    </dsp:sp>
    <dsp:sp modelId="{908B0564-B6B9-4427-8572-76B47BC10C12}">
      <dsp:nvSpPr>
        <dsp:cNvPr id="0" name=""/>
        <dsp:cNvSpPr/>
      </dsp:nvSpPr>
      <dsp:spPr>
        <a:xfrm>
          <a:off x="4124995" y="2244323"/>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Latvian</a:t>
          </a:r>
        </a:p>
      </dsp:txBody>
      <dsp:txXfrm>
        <a:off x="4124995" y="2244323"/>
        <a:ext cx="653855" cy="326927"/>
      </dsp:txXfrm>
    </dsp:sp>
    <dsp:sp modelId="{7D9C5CFB-9FB9-4F79-8345-029DFF883111}">
      <dsp:nvSpPr>
        <dsp:cNvPr id="0" name=""/>
        <dsp:cNvSpPr/>
      </dsp:nvSpPr>
      <dsp:spPr>
        <a:xfrm>
          <a:off x="4124995" y="2708561"/>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Lithuanian</a:t>
          </a:r>
        </a:p>
      </dsp:txBody>
      <dsp:txXfrm>
        <a:off x="4124995" y="2708561"/>
        <a:ext cx="653855" cy="326927"/>
      </dsp:txXfrm>
    </dsp:sp>
    <dsp:sp modelId="{E1EF5FE6-247D-4AEE-A0FB-1089E18CA9CA}">
      <dsp:nvSpPr>
        <dsp:cNvPr id="0" name=""/>
        <dsp:cNvSpPr/>
      </dsp:nvSpPr>
      <dsp:spPr>
        <a:xfrm>
          <a:off x="4752696" y="1780086"/>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Slavic</a:t>
          </a:r>
        </a:p>
      </dsp:txBody>
      <dsp:txXfrm>
        <a:off x="4752696" y="1780086"/>
        <a:ext cx="653855" cy="326927"/>
      </dsp:txXfrm>
    </dsp:sp>
    <dsp:sp modelId="{3DC80703-DC47-4331-97E8-3B4B3E3AC09B}">
      <dsp:nvSpPr>
        <dsp:cNvPr id="0" name=""/>
        <dsp:cNvSpPr/>
      </dsp:nvSpPr>
      <dsp:spPr>
        <a:xfrm>
          <a:off x="4916160" y="2244323"/>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Polish</a:t>
          </a:r>
        </a:p>
      </dsp:txBody>
      <dsp:txXfrm>
        <a:off x="4916160" y="2244323"/>
        <a:ext cx="653855" cy="326927"/>
      </dsp:txXfrm>
    </dsp:sp>
    <dsp:sp modelId="{EB1E88D4-102C-4015-BBF5-E2C315A75333}">
      <dsp:nvSpPr>
        <dsp:cNvPr id="0" name=""/>
        <dsp:cNvSpPr/>
      </dsp:nvSpPr>
      <dsp:spPr>
        <a:xfrm>
          <a:off x="4916160" y="2708561"/>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Czech</a:t>
          </a:r>
        </a:p>
      </dsp:txBody>
      <dsp:txXfrm>
        <a:off x="4916160" y="2708561"/>
        <a:ext cx="653855" cy="326927"/>
      </dsp:txXfrm>
    </dsp:sp>
    <dsp:sp modelId="{40ACF017-342A-47DF-BCB4-CF1B368C8149}">
      <dsp:nvSpPr>
        <dsp:cNvPr id="0" name=""/>
        <dsp:cNvSpPr/>
      </dsp:nvSpPr>
      <dsp:spPr>
        <a:xfrm>
          <a:off x="4916160" y="3172798"/>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Russian</a:t>
          </a:r>
        </a:p>
      </dsp:txBody>
      <dsp:txXfrm>
        <a:off x="4916160" y="3172798"/>
        <a:ext cx="653855" cy="326927"/>
      </dsp:txXfrm>
    </dsp:sp>
    <dsp:sp modelId="{C96F6B29-D34B-4DA1-B77A-E6B0D22AD24D}">
      <dsp:nvSpPr>
        <dsp:cNvPr id="0" name=""/>
        <dsp:cNvSpPr/>
      </dsp:nvSpPr>
      <dsp:spPr>
        <a:xfrm>
          <a:off x="6792725" y="1315849"/>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Indo-Iranian</a:t>
          </a:r>
        </a:p>
      </dsp:txBody>
      <dsp:txXfrm>
        <a:off x="6792725" y="1315849"/>
        <a:ext cx="653855" cy="326927"/>
      </dsp:txXfrm>
    </dsp:sp>
    <dsp:sp modelId="{16B81F12-1406-497D-B3D0-7267268EED2D}">
      <dsp:nvSpPr>
        <dsp:cNvPr id="0" name=""/>
        <dsp:cNvSpPr/>
      </dsp:nvSpPr>
      <dsp:spPr>
        <a:xfrm>
          <a:off x="6102908" y="1780086"/>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Indic</a:t>
          </a:r>
        </a:p>
      </dsp:txBody>
      <dsp:txXfrm>
        <a:off x="6102908" y="1780086"/>
        <a:ext cx="653855" cy="326927"/>
      </dsp:txXfrm>
    </dsp:sp>
    <dsp:sp modelId="{0D638A05-64A5-44AF-B0BC-01E0CEF11856}">
      <dsp:nvSpPr>
        <dsp:cNvPr id="0" name=""/>
        <dsp:cNvSpPr/>
      </dsp:nvSpPr>
      <dsp:spPr>
        <a:xfrm>
          <a:off x="6527914" y="2708561"/>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Hindi</a:t>
          </a:r>
        </a:p>
      </dsp:txBody>
      <dsp:txXfrm>
        <a:off x="6527914" y="2708561"/>
        <a:ext cx="653855" cy="326927"/>
      </dsp:txXfrm>
    </dsp:sp>
    <dsp:sp modelId="{51F4F073-9297-4A01-ACA4-9F8FAE3CC51A}">
      <dsp:nvSpPr>
        <dsp:cNvPr id="0" name=""/>
        <dsp:cNvSpPr/>
      </dsp:nvSpPr>
      <dsp:spPr>
        <a:xfrm>
          <a:off x="6527914" y="3172798"/>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Urdu</a:t>
          </a:r>
        </a:p>
      </dsp:txBody>
      <dsp:txXfrm>
        <a:off x="6527914" y="3172798"/>
        <a:ext cx="653855" cy="326927"/>
      </dsp:txXfrm>
    </dsp:sp>
    <dsp:sp modelId="{D6F55798-881F-41E2-9B22-9508BD34EED2}">
      <dsp:nvSpPr>
        <dsp:cNvPr id="0" name=""/>
        <dsp:cNvSpPr/>
      </dsp:nvSpPr>
      <dsp:spPr>
        <a:xfrm>
          <a:off x="5707325" y="2244323"/>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t>Sanskrit</a:t>
          </a:r>
        </a:p>
      </dsp:txBody>
      <dsp:txXfrm>
        <a:off x="5707325" y="2244323"/>
        <a:ext cx="653855" cy="326927"/>
      </dsp:txXfrm>
    </dsp:sp>
    <dsp:sp modelId="{6C144664-D0F1-4822-8307-7D01F129E46F}">
      <dsp:nvSpPr>
        <dsp:cNvPr id="0" name=""/>
        <dsp:cNvSpPr/>
      </dsp:nvSpPr>
      <dsp:spPr>
        <a:xfrm>
          <a:off x="7482543" y="1780086"/>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Iranian</a:t>
          </a:r>
        </a:p>
      </dsp:txBody>
      <dsp:txXfrm>
        <a:off x="7482543" y="1780086"/>
        <a:ext cx="653855" cy="326927"/>
      </dsp:txXfrm>
    </dsp:sp>
    <dsp:sp modelId="{D4B74486-7ABA-4B63-B7F0-90C2000754E2}">
      <dsp:nvSpPr>
        <dsp:cNvPr id="0" name=""/>
        <dsp:cNvSpPr/>
      </dsp:nvSpPr>
      <dsp:spPr>
        <a:xfrm>
          <a:off x="7319079" y="2244323"/>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Farsi</a:t>
          </a:r>
        </a:p>
      </dsp:txBody>
      <dsp:txXfrm>
        <a:off x="7319079" y="2244323"/>
        <a:ext cx="653855" cy="326927"/>
      </dsp:txXfrm>
    </dsp:sp>
    <dsp:sp modelId="{78557D7C-00A2-407F-B322-3A7A7681FEBC}">
      <dsp:nvSpPr>
        <dsp:cNvPr id="0" name=""/>
        <dsp:cNvSpPr/>
      </dsp:nvSpPr>
      <dsp:spPr>
        <a:xfrm>
          <a:off x="7319079" y="2708561"/>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Kurdish</a:t>
          </a:r>
        </a:p>
      </dsp:txBody>
      <dsp:txXfrm>
        <a:off x="7319079" y="2708561"/>
        <a:ext cx="653855" cy="326927"/>
      </dsp:txXfrm>
    </dsp:sp>
    <dsp:sp modelId="{EC58088B-A198-4997-AF22-B40E7969EF6B}">
      <dsp:nvSpPr>
        <dsp:cNvPr id="0" name=""/>
        <dsp:cNvSpPr/>
      </dsp:nvSpPr>
      <dsp:spPr>
        <a:xfrm>
          <a:off x="7319079" y="3172798"/>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Pashto</a:t>
          </a:r>
        </a:p>
      </dsp:txBody>
      <dsp:txXfrm>
        <a:off x="7319079" y="3172798"/>
        <a:ext cx="653855" cy="326927"/>
      </dsp:txXfrm>
    </dsp:sp>
    <dsp:sp modelId="{3CF320A5-B980-4FA0-B67F-CB2CF55D5796}">
      <dsp:nvSpPr>
        <dsp:cNvPr id="0" name=""/>
        <dsp:cNvSpPr/>
      </dsp:nvSpPr>
      <dsp:spPr>
        <a:xfrm>
          <a:off x="8273708" y="1315849"/>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Hellenic</a:t>
          </a:r>
        </a:p>
      </dsp:txBody>
      <dsp:txXfrm>
        <a:off x="8273708" y="1315849"/>
        <a:ext cx="653855" cy="326927"/>
      </dsp:txXfrm>
    </dsp:sp>
    <dsp:sp modelId="{16D70746-0314-4098-9B63-40241E0BE3B8}">
      <dsp:nvSpPr>
        <dsp:cNvPr id="0" name=""/>
        <dsp:cNvSpPr/>
      </dsp:nvSpPr>
      <dsp:spPr>
        <a:xfrm>
          <a:off x="8273708" y="2239482"/>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u="sng" kern="1200" dirty="0">
              <a:solidFill>
                <a:schemeClr val="tx1"/>
              </a:solidFill>
            </a:rPr>
            <a:t>Greek</a:t>
          </a:r>
        </a:p>
      </dsp:txBody>
      <dsp:txXfrm>
        <a:off x="8273708" y="2239482"/>
        <a:ext cx="653855" cy="326927"/>
      </dsp:txXfrm>
    </dsp:sp>
    <dsp:sp modelId="{D6C5CF49-0C52-4A5B-B8CE-AE200344CD14}">
      <dsp:nvSpPr>
        <dsp:cNvPr id="0" name=""/>
        <dsp:cNvSpPr/>
      </dsp:nvSpPr>
      <dsp:spPr>
        <a:xfrm>
          <a:off x="9064873" y="2242499"/>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Armenian</a:t>
          </a:r>
        </a:p>
      </dsp:txBody>
      <dsp:txXfrm>
        <a:off x="9064873" y="2242499"/>
        <a:ext cx="653855" cy="326927"/>
      </dsp:txXfrm>
    </dsp:sp>
    <dsp:sp modelId="{14E43F37-0023-4E21-A976-05E36B9A34AA}">
      <dsp:nvSpPr>
        <dsp:cNvPr id="0" name=""/>
        <dsp:cNvSpPr/>
      </dsp:nvSpPr>
      <dsp:spPr>
        <a:xfrm>
          <a:off x="9856038" y="2242499"/>
          <a:ext cx="653855" cy="3269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u="none" kern="1200" dirty="0">
              <a:solidFill>
                <a:schemeClr val="tx1"/>
              </a:solidFill>
            </a:rPr>
            <a:t>Albanian</a:t>
          </a:r>
        </a:p>
      </dsp:txBody>
      <dsp:txXfrm>
        <a:off x="9856038" y="2242499"/>
        <a:ext cx="653855" cy="32692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FCB43-827D-4BD2-AA51-479A8F8D8570}" type="datetimeFigureOut">
              <a:rPr lang="en-GB" smtClean="0"/>
              <a:t>18/02/2022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951FC-6C42-4130-8CDB-E047567B8A91}" type="slidenum">
              <a:rPr lang="en-GB" smtClean="0"/>
              <a:t>‹#›</a:t>
            </a:fld>
            <a:endParaRPr lang="en-GB"/>
          </a:p>
        </p:txBody>
      </p:sp>
    </p:spTree>
    <p:extLst>
      <p:ext uri="{BB962C8B-B14F-4D97-AF65-F5344CB8AC3E}">
        <p14:creationId xmlns:p14="http://schemas.microsoft.com/office/powerpoint/2010/main" val="3930789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7D83-180E-4BA7-A226-C46FD0974E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B2EF56-E1C7-4B65-8598-EA861037C0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C8F43C-81C4-49E3-9D52-8BD6D538999A}"/>
              </a:ext>
            </a:extLst>
          </p:cNvPr>
          <p:cNvSpPr>
            <a:spLocks noGrp="1"/>
          </p:cNvSpPr>
          <p:nvPr>
            <p:ph type="dt" sz="half" idx="10"/>
          </p:nvPr>
        </p:nvSpPr>
        <p:spPr/>
        <p:txBody>
          <a:bodyPr/>
          <a:lstStyle/>
          <a:p>
            <a:fld id="{FE35B421-D267-422C-9175-9E005C0B66AA}" type="datetime1">
              <a:rPr lang="en-GB" smtClean="0"/>
              <a:t>18/02/2022</a:t>
            </a:fld>
            <a:endParaRPr lang="en-GB"/>
          </a:p>
        </p:txBody>
      </p:sp>
      <p:sp>
        <p:nvSpPr>
          <p:cNvPr id="5" name="Footer Placeholder 4">
            <a:extLst>
              <a:ext uri="{FF2B5EF4-FFF2-40B4-BE49-F238E27FC236}">
                <a16:creationId xmlns:a16="http://schemas.microsoft.com/office/drawing/2014/main" id="{1EEC8589-0886-44BB-8AFC-CB76EF7A85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A8B1D5-AFC3-40B3-8DB6-4CA1FC3DC9D6}"/>
              </a:ext>
            </a:extLst>
          </p:cNvPr>
          <p:cNvSpPr>
            <a:spLocks noGrp="1"/>
          </p:cNvSpPr>
          <p:nvPr>
            <p:ph type="sldNum" sz="quarter" idx="12"/>
          </p:nvPr>
        </p:nvSpPr>
        <p:spPr/>
        <p:txBody>
          <a:bodyPr/>
          <a:lstStyle/>
          <a:p>
            <a:fld id="{9960E1B9-AAC5-487E-8B5E-D8D93827E7BF}" type="slidenum">
              <a:rPr lang="en-GB" smtClean="0"/>
              <a:t>‹#›</a:t>
            </a:fld>
            <a:endParaRPr lang="en-GB"/>
          </a:p>
        </p:txBody>
      </p:sp>
    </p:spTree>
    <p:extLst>
      <p:ext uri="{BB962C8B-B14F-4D97-AF65-F5344CB8AC3E}">
        <p14:creationId xmlns:p14="http://schemas.microsoft.com/office/powerpoint/2010/main" val="297504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B98D-B690-456E-AE2A-061835D391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C01CB3-9843-4DD5-B91C-6358A045B5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B6239D-4117-4896-AD75-67A28380D13E}"/>
              </a:ext>
            </a:extLst>
          </p:cNvPr>
          <p:cNvSpPr>
            <a:spLocks noGrp="1"/>
          </p:cNvSpPr>
          <p:nvPr>
            <p:ph type="dt" sz="half" idx="10"/>
          </p:nvPr>
        </p:nvSpPr>
        <p:spPr/>
        <p:txBody>
          <a:bodyPr/>
          <a:lstStyle/>
          <a:p>
            <a:fld id="{1149E70A-42FE-4FDA-9945-244C549BD3F3}" type="datetime1">
              <a:rPr lang="en-GB" smtClean="0"/>
              <a:t>18/02/2022</a:t>
            </a:fld>
            <a:endParaRPr lang="en-GB"/>
          </a:p>
        </p:txBody>
      </p:sp>
      <p:sp>
        <p:nvSpPr>
          <p:cNvPr id="5" name="Footer Placeholder 4">
            <a:extLst>
              <a:ext uri="{FF2B5EF4-FFF2-40B4-BE49-F238E27FC236}">
                <a16:creationId xmlns:a16="http://schemas.microsoft.com/office/drawing/2014/main" id="{E395300C-7107-4EAE-A4D1-244EA4DD01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472982-1BB4-4136-AC78-1F930FDC98FA}"/>
              </a:ext>
            </a:extLst>
          </p:cNvPr>
          <p:cNvSpPr>
            <a:spLocks noGrp="1"/>
          </p:cNvSpPr>
          <p:nvPr>
            <p:ph type="sldNum" sz="quarter" idx="12"/>
          </p:nvPr>
        </p:nvSpPr>
        <p:spPr/>
        <p:txBody>
          <a:bodyPr/>
          <a:lstStyle/>
          <a:p>
            <a:fld id="{9960E1B9-AAC5-487E-8B5E-D8D93827E7BF}" type="slidenum">
              <a:rPr lang="en-GB" smtClean="0"/>
              <a:t>‹#›</a:t>
            </a:fld>
            <a:endParaRPr lang="en-GB"/>
          </a:p>
        </p:txBody>
      </p:sp>
    </p:spTree>
    <p:extLst>
      <p:ext uri="{BB962C8B-B14F-4D97-AF65-F5344CB8AC3E}">
        <p14:creationId xmlns:p14="http://schemas.microsoft.com/office/powerpoint/2010/main" val="85647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616A7F-8786-4F53-A28F-7F48A65B91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EB4D66-5A7F-4905-B8CE-D3DC0E0C2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66317D-968A-4E7F-A778-0EA4328A3274}"/>
              </a:ext>
            </a:extLst>
          </p:cNvPr>
          <p:cNvSpPr>
            <a:spLocks noGrp="1"/>
          </p:cNvSpPr>
          <p:nvPr>
            <p:ph type="dt" sz="half" idx="10"/>
          </p:nvPr>
        </p:nvSpPr>
        <p:spPr/>
        <p:txBody>
          <a:bodyPr/>
          <a:lstStyle/>
          <a:p>
            <a:fld id="{40CBD9B1-B434-485C-9115-4F997943D22A}" type="datetime1">
              <a:rPr lang="en-GB" smtClean="0"/>
              <a:t>18/02/2022</a:t>
            </a:fld>
            <a:endParaRPr lang="en-GB"/>
          </a:p>
        </p:txBody>
      </p:sp>
      <p:sp>
        <p:nvSpPr>
          <p:cNvPr id="5" name="Footer Placeholder 4">
            <a:extLst>
              <a:ext uri="{FF2B5EF4-FFF2-40B4-BE49-F238E27FC236}">
                <a16:creationId xmlns:a16="http://schemas.microsoft.com/office/drawing/2014/main" id="{A2E1C0FD-2EE1-4D8D-A404-53B05139B1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333455-891A-416C-9DF4-857301DA80A0}"/>
              </a:ext>
            </a:extLst>
          </p:cNvPr>
          <p:cNvSpPr>
            <a:spLocks noGrp="1"/>
          </p:cNvSpPr>
          <p:nvPr>
            <p:ph type="sldNum" sz="quarter" idx="12"/>
          </p:nvPr>
        </p:nvSpPr>
        <p:spPr/>
        <p:txBody>
          <a:bodyPr/>
          <a:lstStyle/>
          <a:p>
            <a:fld id="{9960E1B9-AAC5-487E-8B5E-D8D93827E7BF}" type="slidenum">
              <a:rPr lang="en-GB" smtClean="0"/>
              <a:t>‹#›</a:t>
            </a:fld>
            <a:endParaRPr lang="en-GB"/>
          </a:p>
        </p:txBody>
      </p:sp>
    </p:spTree>
    <p:extLst>
      <p:ext uri="{BB962C8B-B14F-4D97-AF65-F5344CB8AC3E}">
        <p14:creationId xmlns:p14="http://schemas.microsoft.com/office/powerpoint/2010/main" val="312718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C0B1-EB1A-4975-8C36-FD01E931C4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1CE1A3-58AA-43E5-B66C-1898DC4034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43836E-2189-42EB-B02E-72E51524DE28}"/>
              </a:ext>
            </a:extLst>
          </p:cNvPr>
          <p:cNvSpPr>
            <a:spLocks noGrp="1"/>
          </p:cNvSpPr>
          <p:nvPr>
            <p:ph type="dt" sz="half" idx="10"/>
          </p:nvPr>
        </p:nvSpPr>
        <p:spPr/>
        <p:txBody>
          <a:bodyPr/>
          <a:lstStyle/>
          <a:p>
            <a:fld id="{02A24B9C-E9C6-4B31-A9F0-120A1DE2E0BB}" type="datetime1">
              <a:rPr lang="en-GB" smtClean="0"/>
              <a:t>18/02/2022</a:t>
            </a:fld>
            <a:endParaRPr lang="en-GB"/>
          </a:p>
        </p:txBody>
      </p:sp>
      <p:sp>
        <p:nvSpPr>
          <p:cNvPr id="5" name="Footer Placeholder 4">
            <a:extLst>
              <a:ext uri="{FF2B5EF4-FFF2-40B4-BE49-F238E27FC236}">
                <a16:creationId xmlns:a16="http://schemas.microsoft.com/office/drawing/2014/main" id="{D956D0B5-A683-4B92-B393-4FB9967AAC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0B508A-69A1-4913-A7C7-AA4A62AFE890}"/>
              </a:ext>
            </a:extLst>
          </p:cNvPr>
          <p:cNvSpPr>
            <a:spLocks noGrp="1"/>
          </p:cNvSpPr>
          <p:nvPr>
            <p:ph type="sldNum" sz="quarter" idx="12"/>
          </p:nvPr>
        </p:nvSpPr>
        <p:spPr/>
        <p:txBody>
          <a:bodyPr/>
          <a:lstStyle/>
          <a:p>
            <a:fld id="{9960E1B9-AAC5-487E-8B5E-D8D93827E7BF}" type="slidenum">
              <a:rPr lang="en-GB" smtClean="0"/>
              <a:t>‹#›</a:t>
            </a:fld>
            <a:endParaRPr lang="en-GB"/>
          </a:p>
        </p:txBody>
      </p:sp>
    </p:spTree>
    <p:extLst>
      <p:ext uri="{BB962C8B-B14F-4D97-AF65-F5344CB8AC3E}">
        <p14:creationId xmlns:p14="http://schemas.microsoft.com/office/powerpoint/2010/main" val="16162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360D-D686-496C-AFBD-D75421B1CD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0D10D9-D880-413C-9D3F-F699826BB7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E4445C-2FB0-482E-9E93-8ED27D9CBB85}"/>
              </a:ext>
            </a:extLst>
          </p:cNvPr>
          <p:cNvSpPr>
            <a:spLocks noGrp="1"/>
          </p:cNvSpPr>
          <p:nvPr>
            <p:ph type="dt" sz="half" idx="10"/>
          </p:nvPr>
        </p:nvSpPr>
        <p:spPr/>
        <p:txBody>
          <a:bodyPr/>
          <a:lstStyle/>
          <a:p>
            <a:fld id="{3540B77F-9A7D-44AF-BEF2-FAE8761F6CC4}" type="datetime1">
              <a:rPr lang="en-GB" smtClean="0"/>
              <a:t>18/02/2022</a:t>
            </a:fld>
            <a:endParaRPr lang="en-GB"/>
          </a:p>
        </p:txBody>
      </p:sp>
      <p:sp>
        <p:nvSpPr>
          <p:cNvPr id="5" name="Footer Placeholder 4">
            <a:extLst>
              <a:ext uri="{FF2B5EF4-FFF2-40B4-BE49-F238E27FC236}">
                <a16:creationId xmlns:a16="http://schemas.microsoft.com/office/drawing/2014/main" id="{99BC6E69-434E-4B13-837A-AD81D0BBA2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613131-18A9-4045-9570-1860532D9CEE}"/>
              </a:ext>
            </a:extLst>
          </p:cNvPr>
          <p:cNvSpPr>
            <a:spLocks noGrp="1"/>
          </p:cNvSpPr>
          <p:nvPr>
            <p:ph type="sldNum" sz="quarter" idx="12"/>
          </p:nvPr>
        </p:nvSpPr>
        <p:spPr/>
        <p:txBody>
          <a:bodyPr/>
          <a:lstStyle/>
          <a:p>
            <a:fld id="{9960E1B9-AAC5-487E-8B5E-D8D93827E7BF}" type="slidenum">
              <a:rPr lang="en-GB" smtClean="0"/>
              <a:t>‹#›</a:t>
            </a:fld>
            <a:endParaRPr lang="en-GB"/>
          </a:p>
        </p:txBody>
      </p:sp>
    </p:spTree>
    <p:extLst>
      <p:ext uri="{BB962C8B-B14F-4D97-AF65-F5344CB8AC3E}">
        <p14:creationId xmlns:p14="http://schemas.microsoft.com/office/powerpoint/2010/main" val="260092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E4F5-AEEE-4EE7-B044-75297AFB8C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D2F3DF-4FF6-4A60-BD31-954901A504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E90410-6933-4443-AD57-BABF4D5FE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467AA6-1279-4199-A368-572B48467D1A}"/>
              </a:ext>
            </a:extLst>
          </p:cNvPr>
          <p:cNvSpPr>
            <a:spLocks noGrp="1"/>
          </p:cNvSpPr>
          <p:nvPr>
            <p:ph type="dt" sz="half" idx="10"/>
          </p:nvPr>
        </p:nvSpPr>
        <p:spPr/>
        <p:txBody>
          <a:bodyPr/>
          <a:lstStyle/>
          <a:p>
            <a:fld id="{9E273D47-455E-40E3-86DC-1CF6E73A3DE3}" type="datetime1">
              <a:rPr lang="en-GB" smtClean="0"/>
              <a:t>18/02/2022</a:t>
            </a:fld>
            <a:endParaRPr lang="en-GB"/>
          </a:p>
        </p:txBody>
      </p:sp>
      <p:sp>
        <p:nvSpPr>
          <p:cNvPr id="6" name="Footer Placeholder 5">
            <a:extLst>
              <a:ext uri="{FF2B5EF4-FFF2-40B4-BE49-F238E27FC236}">
                <a16:creationId xmlns:a16="http://schemas.microsoft.com/office/drawing/2014/main" id="{4CC51E57-7D6F-4600-9C16-3241146956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7FF197-C6E5-4091-BF31-B5E47F2483AC}"/>
              </a:ext>
            </a:extLst>
          </p:cNvPr>
          <p:cNvSpPr>
            <a:spLocks noGrp="1"/>
          </p:cNvSpPr>
          <p:nvPr>
            <p:ph type="sldNum" sz="quarter" idx="12"/>
          </p:nvPr>
        </p:nvSpPr>
        <p:spPr/>
        <p:txBody>
          <a:bodyPr/>
          <a:lstStyle/>
          <a:p>
            <a:fld id="{9960E1B9-AAC5-487E-8B5E-D8D93827E7BF}" type="slidenum">
              <a:rPr lang="en-GB" smtClean="0"/>
              <a:t>‹#›</a:t>
            </a:fld>
            <a:endParaRPr lang="en-GB"/>
          </a:p>
        </p:txBody>
      </p:sp>
    </p:spTree>
    <p:extLst>
      <p:ext uri="{BB962C8B-B14F-4D97-AF65-F5344CB8AC3E}">
        <p14:creationId xmlns:p14="http://schemas.microsoft.com/office/powerpoint/2010/main" val="406159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0783-943D-43A1-8E66-49F312A04C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AD6EBD-210E-4C9B-9895-5E254309D5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E2AB77-B906-4CBC-BE1F-192BF963F8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06E434-B7BB-4EFE-BFCF-3F9A38A9B2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5C4CF2-7DDF-4ABA-A367-4708E4FEE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E5AF7D-9A7C-4ABE-AC7B-EC3DA10164EA}"/>
              </a:ext>
            </a:extLst>
          </p:cNvPr>
          <p:cNvSpPr>
            <a:spLocks noGrp="1"/>
          </p:cNvSpPr>
          <p:nvPr>
            <p:ph type="dt" sz="half" idx="10"/>
          </p:nvPr>
        </p:nvSpPr>
        <p:spPr/>
        <p:txBody>
          <a:bodyPr/>
          <a:lstStyle/>
          <a:p>
            <a:fld id="{51B1B022-68F0-4EAB-B403-606EC08B4934}" type="datetime1">
              <a:rPr lang="en-GB" smtClean="0"/>
              <a:t>18/02/2022</a:t>
            </a:fld>
            <a:endParaRPr lang="en-GB"/>
          </a:p>
        </p:txBody>
      </p:sp>
      <p:sp>
        <p:nvSpPr>
          <p:cNvPr id="8" name="Footer Placeholder 7">
            <a:extLst>
              <a:ext uri="{FF2B5EF4-FFF2-40B4-BE49-F238E27FC236}">
                <a16:creationId xmlns:a16="http://schemas.microsoft.com/office/drawing/2014/main" id="{128DE21E-66D0-48EB-B361-4978B395A4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B4BB0D-4CD3-4ABA-AD4D-90BF9DFF20D4}"/>
              </a:ext>
            </a:extLst>
          </p:cNvPr>
          <p:cNvSpPr>
            <a:spLocks noGrp="1"/>
          </p:cNvSpPr>
          <p:nvPr>
            <p:ph type="sldNum" sz="quarter" idx="12"/>
          </p:nvPr>
        </p:nvSpPr>
        <p:spPr/>
        <p:txBody>
          <a:bodyPr/>
          <a:lstStyle/>
          <a:p>
            <a:fld id="{9960E1B9-AAC5-487E-8B5E-D8D93827E7BF}" type="slidenum">
              <a:rPr lang="en-GB" smtClean="0"/>
              <a:t>‹#›</a:t>
            </a:fld>
            <a:endParaRPr lang="en-GB"/>
          </a:p>
        </p:txBody>
      </p:sp>
    </p:spTree>
    <p:extLst>
      <p:ext uri="{BB962C8B-B14F-4D97-AF65-F5344CB8AC3E}">
        <p14:creationId xmlns:p14="http://schemas.microsoft.com/office/powerpoint/2010/main" val="69723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59D8-C5D9-4893-A283-12CFF38A30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37756F-97D1-4161-B598-DF70BCB8C605}"/>
              </a:ext>
            </a:extLst>
          </p:cNvPr>
          <p:cNvSpPr>
            <a:spLocks noGrp="1"/>
          </p:cNvSpPr>
          <p:nvPr>
            <p:ph type="dt" sz="half" idx="10"/>
          </p:nvPr>
        </p:nvSpPr>
        <p:spPr/>
        <p:txBody>
          <a:bodyPr/>
          <a:lstStyle/>
          <a:p>
            <a:fld id="{8697B927-39BE-4494-AD33-83D0264CDA68}" type="datetime1">
              <a:rPr lang="en-GB" smtClean="0"/>
              <a:t>18/02/2022</a:t>
            </a:fld>
            <a:endParaRPr lang="en-GB"/>
          </a:p>
        </p:txBody>
      </p:sp>
      <p:sp>
        <p:nvSpPr>
          <p:cNvPr id="4" name="Footer Placeholder 3">
            <a:extLst>
              <a:ext uri="{FF2B5EF4-FFF2-40B4-BE49-F238E27FC236}">
                <a16:creationId xmlns:a16="http://schemas.microsoft.com/office/drawing/2014/main" id="{84EE312A-47AF-4E8D-84CA-12E9E2BBB8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20FCC2-9A24-428B-B867-26ED9B9A2BBE}"/>
              </a:ext>
            </a:extLst>
          </p:cNvPr>
          <p:cNvSpPr>
            <a:spLocks noGrp="1"/>
          </p:cNvSpPr>
          <p:nvPr>
            <p:ph type="sldNum" sz="quarter" idx="12"/>
          </p:nvPr>
        </p:nvSpPr>
        <p:spPr/>
        <p:txBody>
          <a:bodyPr/>
          <a:lstStyle/>
          <a:p>
            <a:fld id="{9960E1B9-AAC5-487E-8B5E-D8D93827E7BF}" type="slidenum">
              <a:rPr lang="en-GB" smtClean="0"/>
              <a:t>‹#›</a:t>
            </a:fld>
            <a:endParaRPr lang="en-GB"/>
          </a:p>
        </p:txBody>
      </p:sp>
    </p:spTree>
    <p:extLst>
      <p:ext uri="{BB962C8B-B14F-4D97-AF65-F5344CB8AC3E}">
        <p14:creationId xmlns:p14="http://schemas.microsoft.com/office/powerpoint/2010/main" val="26290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7DB8D-332A-4FB8-8C30-07ACD3D9175D}"/>
              </a:ext>
            </a:extLst>
          </p:cNvPr>
          <p:cNvSpPr>
            <a:spLocks noGrp="1"/>
          </p:cNvSpPr>
          <p:nvPr>
            <p:ph type="dt" sz="half" idx="10"/>
          </p:nvPr>
        </p:nvSpPr>
        <p:spPr/>
        <p:txBody>
          <a:bodyPr/>
          <a:lstStyle/>
          <a:p>
            <a:fld id="{909ADFE4-6380-48D5-B1AA-C8F3AD1C3EA5}" type="datetime1">
              <a:rPr lang="en-GB" smtClean="0"/>
              <a:t>18/02/2022</a:t>
            </a:fld>
            <a:endParaRPr lang="en-GB"/>
          </a:p>
        </p:txBody>
      </p:sp>
      <p:sp>
        <p:nvSpPr>
          <p:cNvPr id="3" name="Footer Placeholder 2">
            <a:extLst>
              <a:ext uri="{FF2B5EF4-FFF2-40B4-BE49-F238E27FC236}">
                <a16:creationId xmlns:a16="http://schemas.microsoft.com/office/drawing/2014/main" id="{66BC2145-C5A2-41F5-8640-6F8C409AB2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3B69E2-DCF9-4098-9305-72AF1C0900FB}"/>
              </a:ext>
            </a:extLst>
          </p:cNvPr>
          <p:cNvSpPr>
            <a:spLocks noGrp="1"/>
          </p:cNvSpPr>
          <p:nvPr>
            <p:ph type="sldNum" sz="quarter" idx="12"/>
          </p:nvPr>
        </p:nvSpPr>
        <p:spPr/>
        <p:txBody>
          <a:bodyPr/>
          <a:lstStyle/>
          <a:p>
            <a:fld id="{9960E1B9-AAC5-487E-8B5E-D8D93827E7BF}" type="slidenum">
              <a:rPr lang="en-GB" smtClean="0"/>
              <a:t>‹#›</a:t>
            </a:fld>
            <a:endParaRPr lang="en-GB"/>
          </a:p>
        </p:txBody>
      </p:sp>
    </p:spTree>
    <p:extLst>
      <p:ext uri="{BB962C8B-B14F-4D97-AF65-F5344CB8AC3E}">
        <p14:creationId xmlns:p14="http://schemas.microsoft.com/office/powerpoint/2010/main" val="76849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5A9AB-4039-4D5F-9943-BA4F6F809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656565-1DEA-4FEE-A926-0441EA056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104D6E-B908-4668-8680-56FB0ABB9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19AC7F-2F3A-4DD3-A02F-94E3EA20D202}"/>
              </a:ext>
            </a:extLst>
          </p:cNvPr>
          <p:cNvSpPr>
            <a:spLocks noGrp="1"/>
          </p:cNvSpPr>
          <p:nvPr>
            <p:ph type="dt" sz="half" idx="10"/>
          </p:nvPr>
        </p:nvSpPr>
        <p:spPr/>
        <p:txBody>
          <a:bodyPr/>
          <a:lstStyle/>
          <a:p>
            <a:fld id="{45FFD98A-1F1F-4014-9E9F-7A4217EF1618}" type="datetime1">
              <a:rPr lang="en-GB" smtClean="0"/>
              <a:t>18/02/2022</a:t>
            </a:fld>
            <a:endParaRPr lang="en-GB"/>
          </a:p>
        </p:txBody>
      </p:sp>
      <p:sp>
        <p:nvSpPr>
          <p:cNvPr id="6" name="Footer Placeholder 5">
            <a:extLst>
              <a:ext uri="{FF2B5EF4-FFF2-40B4-BE49-F238E27FC236}">
                <a16:creationId xmlns:a16="http://schemas.microsoft.com/office/drawing/2014/main" id="{1C673327-101D-4E3D-9835-05EE1BD834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AA6385-99B1-4CDA-BE14-B6F15BD9A1D5}"/>
              </a:ext>
            </a:extLst>
          </p:cNvPr>
          <p:cNvSpPr>
            <a:spLocks noGrp="1"/>
          </p:cNvSpPr>
          <p:nvPr>
            <p:ph type="sldNum" sz="quarter" idx="12"/>
          </p:nvPr>
        </p:nvSpPr>
        <p:spPr/>
        <p:txBody>
          <a:bodyPr/>
          <a:lstStyle/>
          <a:p>
            <a:fld id="{9960E1B9-AAC5-487E-8B5E-D8D93827E7BF}" type="slidenum">
              <a:rPr lang="en-GB" smtClean="0"/>
              <a:t>‹#›</a:t>
            </a:fld>
            <a:endParaRPr lang="en-GB"/>
          </a:p>
        </p:txBody>
      </p:sp>
    </p:spTree>
    <p:extLst>
      <p:ext uri="{BB962C8B-B14F-4D97-AF65-F5344CB8AC3E}">
        <p14:creationId xmlns:p14="http://schemas.microsoft.com/office/powerpoint/2010/main" val="1030632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8296-5110-48C1-AE2B-10B10E3EE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62A577-88BF-455F-8DE8-3374E7DA3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7DD13E-B094-4823-B0C8-245A457FB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85A87-12AC-45E3-B646-932A6D65F11C}"/>
              </a:ext>
            </a:extLst>
          </p:cNvPr>
          <p:cNvSpPr>
            <a:spLocks noGrp="1"/>
          </p:cNvSpPr>
          <p:nvPr>
            <p:ph type="dt" sz="half" idx="10"/>
          </p:nvPr>
        </p:nvSpPr>
        <p:spPr/>
        <p:txBody>
          <a:bodyPr/>
          <a:lstStyle/>
          <a:p>
            <a:fld id="{C4E0D526-FC6D-4D16-AC32-C9EEF1EC4524}" type="datetime1">
              <a:rPr lang="en-GB" smtClean="0"/>
              <a:t>18/02/2022</a:t>
            </a:fld>
            <a:endParaRPr lang="en-GB"/>
          </a:p>
        </p:txBody>
      </p:sp>
      <p:sp>
        <p:nvSpPr>
          <p:cNvPr id="6" name="Footer Placeholder 5">
            <a:extLst>
              <a:ext uri="{FF2B5EF4-FFF2-40B4-BE49-F238E27FC236}">
                <a16:creationId xmlns:a16="http://schemas.microsoft.com/office/drawing/2014/main" id="{8A889CD6-2EA0-4FC8-A802-DA391FAFDC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A6A8FE-07C4-41A2-A3CD-F155875485D8}"/>
              </a:ext>
            </a:extLst>
          </p:cNvPr>
          <p:cNvSpPr>
            <a:spLocks noGrp="1"/>
          </p:cNvSpPr>
          <p:nvPr>
            <p:ph type="sldNum" sz="quarter" idx="12"/>
          </p:nvPr>
        </p:nvSpPr>
        <p:spPr/>
        <p:txBody>
          <a:bodyPr/>
          <a:lstStyle/>
          <a:p>
            <a:fld id="{9960E1B9-AAC5-487E-8B5E-D8D93827E7BF}" type="slidenum">
              <a:rPr lang="en-GB" smtClean="0"/>
              <a:t>‹#›</a:t>
            </a:fld>
            <a:endParaRPr lang="en-GB"/>
          </a:p>
        </p:txBody>
      </p:sp>
    </p:spTree>
    <p:extLst>
      <p:ext uri="{BB962C8B-B14F-4D97-AF65-F5344CB8AC3E}">
        <p14:creationId xmlns:p14="http://schemas.microsoft.com/office/powerpoint/2010/main" val="11005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C"/>
            </a:gs>
            <a:gs pos="74000">
              <a:srgbClr val="ACACE4"/>
            </a:gs>
            <a:gs pos="83000">
              <a:srgbClr val="ACACE4"/>
            </a:gs>
            <a:gs pos="100000">
              <a:srgbClr val="C7C7ED"/>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B22C4E-AE50-42E9-9228-E22ACB09D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3EE353-7DE0-4C10-8E4F-E73832FFDD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9DBA40-92EF-4202-8CF4-3D7FF118D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322F8-9A5C-4B0F-97D1-B7036561315D}" type="datetime1">
              <a:rPr lang="en-GB" smtClean="0"/>
              <a:t>18/02/2022</a:t>
            </a:fld>
            <a:endParaRPr lang="en-GB"/>
          </a:p>
        </p:txBody>
      </p:sp>
      <p:sp>
        <p:nvSpPr>
          <p:cNvPr id="5" name="Footer Placeholder 4">
            <a:extLst>
              <a:ext uri="{FF2B5EF4-FFF2-40B4-BE49-F238E27FC236}">
                <a16:creationId xmlns:a16="http://schemas.microsoft.com/office/drawing/2014/main" id="{0A642811-5ECC-49DE-98B7-57DCDD7292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E8692B-A532-420E-BCAF-3D393EE53D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960E1B9-AAC5-487E-8B5E-D8D93827E7BF}" type="slidenum">
              <a:rPr lang="en-GB" smtClean="0"/>
              <a:pPr/>
              <a:t>‹#›</a:t>
            </a:fld>
            <a:endParaRPr lang="en-GB" dirty="0"/>
          </a:p>
        </p:txBody>
      </p:sp>
    </p:spTree>
    <p:extLst>
      <p:ext uri="{BB962C8B-B14F-4D97-AF65-F5344CB8AC3E}">
        <p14:creationId xmlns:p14="http://schemas.microsoft.com/office/powerpoint/2010/main" val="3226932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YXxCYkquRYs?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als.inf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ulster.ac.uk/research/topic/modern-languages-linguistics/quality/research-projects/lawks3/resource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mflmentoring.co.uk/"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62.xml.rels><?xml version="1.0" encoding="UTF-8" standalone="yes"?>
<Relationships xmlns="http://schemas.openxmlformats.org/package/2006/relationships"><Relationship Id="rId3" Type="http://schemas.openxmlformats.org/officeDocument/2006/relationships/hyperlink" Target="https://theworldoflanguages.co.uk/" TargetMode="External"/><Relationship Id="rId2" Type="http://schemas.openxmlformats.org/officeDocument/2006/relationships/hyperlink" Target="https://www.cantab.net/users/jrkasstan/MFL/index.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ailo.adaptcentre.ie/" TargetMode="External"/><Relationship Id="rId2" Type="http://schemas.openxmlformats.org/officeDocument/2006/relationships/hyperlink" Target="https://www.uklo.or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m.macleod@ulster.ac.uk" TargetMode="External"/><Relationship Id="rId2" Type="http://schemas.openxmlformats.org/officeDocument/2006/relationships/hyperlink" Target="mailto:c.sevdali@ulster.ac.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D229-E930-40D8-B95D-EDD2DC0FC2CF}"/>
              </a:ext>
            </a:extLst>
          </p:cNvPr>
          <p:cNvSpPr>
            <a:spLocks noGrp="1"/>
          </p:cNvSpPr>
          <p:nvPr>
            <p:ph type="ctrTitle"/>
          </p:nvPr>
        </p:nvSpPr>
        <p:spPr>
          <a:xfrm>
            <a:off x="1524000" y="1122363"/>
            <a:ext cx="9144000" cy="3776972"/>
          </a:xfrm>
        </p:spPr>
        <p:txBody>
          <a:bodyPr anchor="ctr" anchorCtr="1"/>
          <a:lstStyle/>
          <a:p>
            <a:r>
              <a:rPr lang="en-GB" dirty="0"/>
              <a:t>Language Awareness for Key Stage 3</a:t>
            </a:r>
          </a:p>
        </p:txBody>
      </p:sp>
      <p:pic>
        <p:nvPicPr>
          <p:cNvPr id="5" name="Picture 4" descr="Ulster University">
            <a:extLst>
              <a:ext uri="{FF2B5EF4-FFF2-40B4-BE49-F238E27FC236}">
                <a16:creationId xmlns:a16="http://schemas.microsoft.com/office/drawing/2014/main" id="{84B66651-4E74-48D1-92BB-B3F1E139575F}"/>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530" y="5043798"/>
            <a:ext cx="1974941" cy="1383678"/>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7E24F074-F508-4D31-8113-F577490F8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742" y="5259387"/>
            <a:ext cx="3744516" cy="952500"/>
          </a:xfrm>
          <a:prstGeom prst="rect">
            <a:avLst/>
          </a:prstGeom>
        </p:spPr>
      </p:pic>
      <p:sp>
        <p:nvSpPr>
          <p:cNvPr id="4" name="Slide Number Placeholder 3">
            <a:extLst>
              <a:ext uri="{FF2B5EF4-FFF2-40B4-BE49-F238E27FC236}">
                <a16:creationId xmlns:a16="http://schemas.microsoft.com/office/drawing/2014/main" id="{DC079854-84FF-4368-9CD8-4BDBAA587D4D}"/>
              </a:ext>
            </a:extLst>
          </p:cNvPr>
          <p:cNvSpPr>
            <a:spLocks noGrp="1"/>
          </p:cNvSpPr>
          <p:nvPr>
            <p:ph type="sldNum" sz="quarter" idx="12"/>
          </p:nvPr>
        </p:nvSpPr>
        <p:spPr/>
        <p:txBody>
          <a:bodyPr/>
          <a:lstStyle/>
          <a:p>
            <a:fld id="{9960E1B9-AAC5-487E-8B5E-D8D93827E7BF}" type="slidenum">
              <a:rPr lang="en-GB" smtClean="0"/>
              <a:t>1</a:t>
            </a:fld>
            <a:endParaRPr lang="en-GB"/>
          </a:p>
        </p:txBody>
      </p:sp>
    </p:spTree>
    <p:extLst>
      <p:ext uri="{BB962C8B-B14F-4D97-AF65-F5344CB8AC3E}">
        <p14:creationId xmlns:p14="http://schemas.microsoft.com/office/powerpoint/2010/main" val="189004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B11E-08D5-440A-84D0-1B2479266633}"/>
              </a:ext>
            </a:extLst>
          </p:cNvPr>
          <p:cNvSpPr>
            <a:spLocks noGrp="1"/>
          </p:cNvSpPr>
          <p:nvPr>
            <p:ph type="title"/>
          </p:nvPr>
        </p:nvSpPr>
        <p:spPr/>
        <p:txBody>
          <a:bodyPr/>
          <a:lstStyle/>
          <a:p>
            <a:r>
              <a:rPr lang="en-GB" dirty="0"/>
              <a:t>What do linguists study?</a:t>
            </a:r>
          </a:p>
        </p:txBody>
      </p:sp>
      <p:sp>
        <p:nvSpPr>
          <p:cNvPr id="3" name="Content Placeholder 2">
            <a:extLst>
              <a:ext uri="{FF2B5EF4-FFF2-40B4-BE49-F238E27FC236}">
                <a16:creationId xmlns:a16="http://schemas.microsoft.com/office/drawing/2014/main" id="{C339B3C8-42C7-4FED-922A-AD34E67E8AF8}"/>
              </a:ext>
            </a:extLst>
          </p:cNvPr>
          <p:cNvSpPr>
            <a:spLocks noGrp="1"/>
          </p:cNvSpPr>
          <p:nvPr>
            <p:ph idx="1"/>
          </p:nvPr>
        </p:nvSpPr>
        <p:spPr>
          <a:xfrm>
            <a:off x="838200" y="1825624"/>
            <a:ext cx="10515600" cy="4530725"/>
          </a:xfrm>
        </p:spPr>
        <p:txBody>
          <a:bodyPr/>
          <a:lstStyle/>
          <a:p>
            <a:pPr marL="0" indent="0">
              <a:buNone/>
            </a:pPr>
            <a:r>
              <a:rPr lang="en-GB" sz="2400" noProof="1"/>
              <a:t>Wekẽ nĩ </a:t>
            </a:r>
            <a:r>
              <a:rPr lang="en-GB" sz="2400" noProof="1">
                <a:solidFill>
                  <a:srgbClr val="FF0000"/>
                </a:solidFill>
              </a:rPr>
              <a:t>x'</a:t>
            </a:r>
            <a:r>
              <a:rPr lang="en-GB" sz="2400" noProof="1"/>
              <a:t>agkasu udtaa aa kongomawãgki, gka' ho sambosẽ wa'mee-sambõts'i </a:t>
            </a:r>
            <a:r>
              <a:rPr lang="en-GB" sz="2400" noProof="1">
                <a:solidFill>
                  <a:srgbClr val="FF0000"/>
                </a:solidFill>
              </a:rPr>
              <a:t>c'</a:t>
            </a:r>
            <a:r>
              <a:rPr lang="en-GB" sz="2400" noProof="1"/>
              <a:t>usugkusẽ. Ts'ekhenasãts'i bpaa miindzo-</a:t>
            </a:r>
            <a:r>
              <a:rPr lang="en-GB" sz="2400" noProof="1">
                <a:solidFill>
                  <a:srgbClr val="FF0000"/>
                </a:solidFill>
              </a:rPr>
              <a:t>nc</a:t>
            </a:r>
            <a:r>
              <a:rPr lang="en-GB" sz="2400" noProof="1"/>
              <a:t>emeseeaa </a:t>
            </a:r>
            <a:r>
              <a:rPr lang="en-GB" sz="2400" noProof="1">
                <a:solidFill>
                  <a:srgbClr val="FF0000"/>
                </a:solidFill>
              </a:rPr>
              <a:t>c'</a:t>
            </a:r>
            <a:r>
              <a:rPr lang="en-GB" sz="2400" noProof="1"/>
              <a:t>usugku, kotia hi</a:t>
            </a:r>
            <a:r>
              <a:rPr lang="en-GB" sz="2400" noProof="1">
                <a:solidFill>
                  <a:srgbClr val="FF0000"/>
                </a:solidFill>
              </a:rPr>
              <a:t>c'</a:t>
            </a:r>
            <a:r>
              <a:rPr lang="en-GB" sz="2400" noProof="1"/>
              <a:t>ã. Ke'egkwãgki'a gka', baaraã miindzo-</a:t>
            </a:r>
            <a:r>
              <a:rPr lang="en-GB" sz="2400" noProof="1">
                <a:solidFill>
                  <a:srgbClr val="FF0000"/>
                </a:solidFill>
              </a:rPr>
              <a:t>nc</a:t>
            </a:r>
            <a:r>
              <a:rPr lang="en-GB" sz="2400" noProof="1"/>
              <a:t>emeseẽ</a:t>
            </a:r>
            <a:r>
              <a:rPr lang="en-GB" sz="2400" noProof="1">
                <a:solidFill>
                  <a:srgbClr val="FF0000"/>
                </a:solidFill>
              </a:rPr>
              <a:t>x'</a:t>
            </a:r>
            <a:r>
              <a:rPr lang="en-GB" sz="2400" noProof="1"/>
              <a:t>a' koti dtugkweets'esẽ, hewe sambosẽ.</a:t>
            </a:r>
          </a:p>
          <a:p>
            <a:pPr marL="0" indent="0">
              <a:buNone/>
            </a:pPr>
            <a:r>
              <a:rPr lang="en-GB" sz="2400" noProof="1"/>
              <a:t>Wekẽ bpaa baaraa wekẽ'õga, pagka hewe-sambo-tcheegki'õnaa. Bpaa hia urĩga wekẽgi', bpaa miindzo-</a:t>
            </a:r>
            <a:r>
              <a:rPr lang="en-GB" sz="2400" noProof="1">
                <a:solidFill>
                  <a:srgbClr val="FF0000"/>
                </a:solidFill>
              </a:rPr>
              <a:t>nc</a:t>
            </a:r>
            <a:r>
              <a:rPr lang="en-GB" sz="2400" noProof="1"/>
              <a:t>emeseẽgkiaa, hewe-kotĩga dtelhaa nqa'agkaa. Pagka tcheegki'õna, wekẽ bpaa </a:t>
            </a:r>
            <a:r>
              <a:rPr lang="en-GB" sz="2400" noProof="1">
                <a:solidFill>
                  <a:srgbClr val="FF0000"/>
                </a:solidFill>
              </a:rPr>
              <a:t>x'</a:t>
            </a:r>
            <a:r>
              <a:rPr lang="en-GB" sz="2400" noProof="1"/>
              <a:t>a'. </a:t>
            </a:r>
            <a:r>
              <a:rPr lang="en-GB" sz="2400" noProof="1">
                <a:solidFill>
                  <a:srgbClr val="FF0000"/>
                </a:solidFill>
              </a:rPr>
              <a:t>X'</a:t>
            </a:r>
            <a:r>
              <a:rPr lang="en-GB" sz="2400" noProof="1"/>
              <a:t>agkasũsu saa dtelhasa hi</a:t>
            </a:r>
            <a:r>
              <a:rPr lang="en-GB" sz="2400" noProof="1">
                <a:solidFill>
                  <a:srgbClr val="FF0000"/>
                </a:solidFill>
              </a:rPr>
              <a:t>x'</a:t>
            </a:r>
            <a:r>
              <a:rPr lang="en-GB" sz="2400" noProof="1"/>
              <a:t>ĩ'ĩsa na'. Saã urĩ ba'etcheets'i, miindzo-</a:t>
            </a:r>
            <a:r>
              <a:rPr lang="en-GB" sz="2400" noProof="1">
                <a:solidFill>
                  <a:srgbClr val="FF0000"/>
                </a:solidFill>
              </a:rPr>
              <a:t>nc</a:t>
            </a:r>
            <a:r>
              <a:rPr lang="en-GB" sz="2400" noProof="1"/>
              <a:t>emeseẽ, bpaa hewe-kotĩga dtugkwee. Nĩ hewemee, wekẽ bpaa meenaa gkiagka', </a:t>
            </a:r>
            <a:r>
              <a:rPr lang="en-GB" sz="2400" noProof="1">
                <a:solidFill>
                  <a:srgbClr val="FF0000"/>
                </a:solidFill>
              </a:rPr>
              <a:t>x'</a:t>
            </a:r>
            <a:r>
              <a:rPr lang="en-GB" sz="2400" noProof="1"/>
              <a:t>agkasũsu sambosusu hewe õtce</a:t>
            </a:r>
            <a:r>
              <a:rPr lang="en-GB" noProof="1"/>
              <a:t>.</a:t>
            </a:r>
          </a:p>
          <a:p>
            <a:pPr marL="0" indent="0" algn="r">
              <a:buNone/>
            </a:pPr>
            <a:r>
              <a:rPr lang="en-GB" sz="1800" i="1" noProof="1"/>
              <a:t>© International Phonetic Association (Eaton 2006)</a:t>
            </a:r>
          </a:p>
        </p:txBody>
      </p:sp>
      <p:sp>
        <p:nvSpPr>
          <p:cNvPr id="4" name="Slide Number Placeholder 3">
            <a:extLst>
              <a:ext uri="{FF2B5EF4-FFF2-40B4-BE49-F238E27FC236}">
                <a16:creationId xmlns:a16="http://schemas.microsoft.com/office/drawing/2014/main" id="{8ACDE217-A290-46A2-9623-D68FCFBD1F8D}"/>
              </a:ext>
            </a:extLst>
          </p:cNvPr>
          <p:cNvSpPr>
            <a:spLocks noGrp="1"/>
          </p:cNvSpPr>
          <p:nvPr>
            <p:ph type="sldNum" sz="quarter" idx="12"/>
          </p:nvPr>
        </p:nvSpPr>
        <p:spPr/>
        <p:txBody>
          <a:bodyPr/>
          <a:lstStyle/>
          <a:p>
            <a:fld id="{9960E1B9-AAC5-487E-8B5E-D8D93827E7BF}" type="slidenum">
              <a:rPr lang="en-GB" smtClean="0"/>
              <a:t>10</a:t>
            </a:fld>
            <a:endParaRPr lang="en-GB"/>
          </a:p>
        </p:txBody>
      </p:sp>
      <p:pic>
        <p:nvPicPr>
          <p:cNvPr id="5" name="narrative">
            <a:hlinkClick r:id="" action="ppaction://media"/>
            <a:extLst>
              <a:ext uri="{FF2B5EF4-FFF2-40B4-BE49-F238E27FC236}">
                <a16:creationId xmlns:a16="http://schemas.microsoft.com/office/drawing/2014/main" id="{2F9F603D-8345-41AC-9273-438B111EA2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 y="5961857"/>
            <a:ext cx="609600" cy="609600"/>
          </a:xfrm>
          <a:prstGeom prst="rect">
            <a:avLst/>
          </a:prstGeom>
        </p:spPr>
      </p:pic>
    </p:spTree>
    <p:extLst>
      <p:ext uri="{BB962C8B-B14F-4D97-AF65-F5344CB8AC3E}">
        <p14:creationId xmlns:p14="http://schemas.microsoft.com/office/powerpoint/2010/main" val="361610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FDA82C-55CF-49F7-A1E8-3E41176171C2}"/>
              </a:ext>
            </a:extLst>
          </p:cNvPr>
          <p:cNvSpPr/>
          <p:nvPr/>
        </p:nvSpPr>
        <p:spPr>
          <a:xfrm>
            <a:off x="838200" y="2454044"/>
            <a:ext cx="10515600" cy="3611906"/>
          </a:xfrm>
          <a:prstGeom prst="rect">
            <a:avLst/>
          </a:prstGeom>
          <a:noFill/>
        </p:spPr>
        <p:txBody>
          <a:bodyPr wrap="none" lIns="91440" tIns="45720" rIns="91440" bIns="45720">
            <a:prstTxWarp prst="textFadeUp">
              <a:avLst/>
            </a:prstTxWarp>
            <a:spAutoFit/>
          </a:bodyPr>
          <a:lstStyle/>
          <a:p>
            <a:pPr algn="ctr"/>
            <a:r>
              <a:rPr lang="pt-BR" sz="5400" b="0" cap="none" spc="0" dirty="0">
                <a:ln w="0"/>
                <a:solidFill>
                  <a:schemeClr val="bg1">
                    <a:lumMod val="65000"/>
                  </a:schemeClr>
                </a:solidFill>
                <a:effectLst>
                  <a:outerShdw blurRad="38100" dist="19050" dir="2700000" algn="tl" rotWithShape="0">
                    <a:schemeClr val="dk1">
                      <a:alpha val="40000"/>
                    </a:schemeClr>
                  </a:outerShdw>
                </a:effectLst>
              </a:rPr>
              <a:t>∃w(w∈W &amp; P⋂w)</a:t>
            </a:r>
          </a:p>
          <a:p>
            <a:pPr algn="ctr"/>
            <a:r>
              <a:rPr lang="pt-BR" sz="5400" b="0" cap="none" spc="0" dirty="0">
                <a:ln w="0"/>
                <a:solidFill>
                  <a:schemeClr val="bg1">
                    <a:lumMod val="65000"/>
                  </a:schemeClr>
                </a:solidFill>
                <a:effectLst>
                  <a:outerShdw blurRad="38100" dist="19050" dir="2700000" algn="tl" rotWithShape="0">
                    <a:schemeClr val="dk1">
                      <a:alpha val="40000"/>
                    </a:schemeClr>
                  </a:outerShdw>
                </a:effectLst>
              </a:rPr>
              <a:t>◇∃w(w∈W &amp; P⋂w)</a:t>
            </a:r>
          </a:p>
          <a:p>
            <a:pPr algn="ctr"/>
            <a:r>
              <a:rPr lang="pt-BR" sz="5400" b="0" cap="none" spc="0" dirty="0">
                <a:ln w="0"/>
                <a:solidFill>
                  <a:schemeClr val="bg1">
                    <a:lumMod val="65000"/>
                  </a:schemeClr>
                </a:solidFill>
                <a:effectLst>
                  <a:outerShdw blurRad="38100" dist="19050" dir="2700000" algn="tl" rotWithShape="0">
                    <a:schemeClr val="dk1">
                      <a:alpha val="40000"/>
                    </a:schemeClr>
                  </a:outerShdw>
                </a:effectLst>
              </a:rPr>
              <a:t>∃e(C(e)) ≈ !∃e(S(e,w))</a:t>
            </a:r>
            <a:endParaRPr lang="en-US" sz="5400" b="0" cap="none" spc="0" dirty="0">
              <a:ln w="0"/>
              <a:solidFill>
                <a:schemeClr val="bg1">
                  <a:lumMod val="65000"/>
                </a:schemeClr>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035A848C-8734-423F-8E6E-8B4C257FE168}"/>
              </a:ext>
            </a:extLst>
          </p:cNvPr>
          <p:cNvSpPr>
            <a:spLocks noGrp="1"/>
          </p:cNvSpPr>
          <p:nvPr>
            <p:ph type="title"/>
          </p:nvPr>
        </p:nvSpPr>
        <p:spPr/>
        <p:txBody>
          <a:bodyPr/>
          <a:lstStyle/>
          <a:p>
            <a:r>
              <a:rPr lang="en-GB" dirty="0"/>
              <a:t>What do linguists study?</a:t>
            </a:r>
          </a:p>
        </p:txBody>
      </p:sp>
      <p:sp>
        <p:nvSpPr>
          <p:cNvPr id="3" name="Content Placeholder 2">
            <a:extLst>
              <a:ext uri="{FF2B5EF4-FFF2-40B4-BE49-F238E27FC236}">
                <a16:creationId xmlns:a16="http://schemas.microsoft.com/office/drawing/2014/main" id="{0783DC54-7CD9-4E5B-BCBE-70CFDD29B146}"/>
              </a:ext>
            </a:extLst>
          </p:cNvPr>
          <p:cNvSpPr>
            <a:spLocks noGrp="1"/>
          </p:cNvSpPr>
          <p:nvPr>
            <p:ph idx="1"/>
          </p:nvPr>
        </p:nvSpPr>
        <p:spPr/>
        <p:txBody>
          <a:bodyPr>
            <a:normAutofit/>
          </a:bodyPr>
          <a:lstStyle/>
          <a:p>
            <a:r>
              <a:rPr lang="en-GB" sz="3200" dirty="0"/>
              <a:t>The meanings expressed by language</a:t>
            </a:r>
          </a:p>
          <a:p>
            <a:pPr lvl="1"/>
            <a:r>
              <a:rPr lang="en-GB" sz="2800" dirty="0"/>
              <a:t>Literal meanings</a:t>
            </a:r>
          </a:p>
          <a:p>
            <a:pPr lvl="2"/>
            <a:r>
              <a:rPr lang="en-GB" sz="2400" dirty="0"/>
              <a:t>What is the difference between </a:t>
            </a:r>
            <a:r>
              <a:rPr lang="en-GB" sz="2400" i="1" dirty="0"/>
              <a:t>This may be true</a:t>
            </a:r>
            <a:r>
              <a:rPr lang="en-GB" sz="2400" dirty="0"/>
              <a:t> and </a:t>
            </a:r>
            <a:r>
              <a:rPr lang="en-GB" sz="2400" i="1" dirty="0"/>
              <a:t>This might be true</a:t>
            </a:r>
            <a:r>
              <a:rPr lang="en-GB" sz="2400" dirty="0"/>
              <a:t>?</a:t>
            </a:r>
          </a:p>
          <a:p>
            <a:pPr lvl="1"/>
            <a:r>
              <a:rPr lang="en-GB" sz="2800" dirty="0"/>
              <a:t>Non-literal meanings</a:t>
            </a:r>
          </a:p>
          <a:p>
            <a:pPr lvl="2"/>
            <a:r>
              <a:rPr lang="en-GB" sz="2400" dirty="0"/>
              <a:t>e.g. </a:t>
            </a:r>
            <a:r>
              <a:rPr lang="en-GB" sz="2400" i="1" dirty="0"/>
              <a:t>It’s getting a bit cold</a:t>
            </a:r>
            <a:r>
              <a:rPr lang="en-GB" sz="2400" dirty="0"/>
              <a:t> = </a:t>
            </a:r>
            <a:r>
              <a:rPr lang="en-GB" sz="2400" i="1" dirty="0"/>
              <a:t>Please shut the window</a:t>
            </a:r>
            <a:endParaRPr lang="en-GB" sz="2400" dirty="0"/>
          </a:p>
        </p:txBody>
      </p:sp>
      <p:sp>
        <p:nvSpPr>
          <p:cNvPr id="4" name="Slide Number Placeholder 3">
            <a:extLst>
              <a:ext uri="{FF2B5EF4-FFF2-40B4-BE49-F238E27FC236}">
                <a16:creationId xmlns:a16="http://schemas.microsoft.com/office/drawing/2014/main" id="{385E3D51-A808-425F-B4C1-09FFBF0E25C5}"/>
              </a:ext>
            </a:extLst>
          </p:cNvPr>
          <p:cNvSpPr>
            <a:spLocks noGrp="1"/>
          </p:cNvSpPr>
          <p:nvPr>
            <p:ph type="sldNum" sz="quarter" idx="12"/>
          </p:nvPr>
        </p:nvSpPr>
        <p:spPr/>
        <p:txBody>
          <a:bodyPr/>
          <a:lstStyle/>
          <a:p>
            <a:fld id="{9960E1B9-AAC5-487E-8B5E-D8D93827E7BF}" type="slidenum">
              <a:rPr lang="en-GB" smtClean="0"/>
              <a:t>11</a:t>
            </a:fld>
            <a:endParaRPr lang="en-GB"/>
          </a:p>
        </p:txBody>
      </p:sp>
    </p:spTree>
    <p:extLst>
      <p:ext uri="{BB962C8B-B14F-4D97-AF65-F5344CB8AC3E}">
        <p14:creationId xmlns:p14="http://schemas.microsoft.com/office/powerpoint/2010/main" val="211637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848C-8734-423F-8E6E-8B4C257FE168}"/>
              </a:ext>
            </a:extLst>
          </p:cNvPr>
          <p:cNvSpPr>
            <a:spLocks noGrp="1"/>
          </p:cNvSpPr>
          <p:nvPr>
            <p:ph type="title"/>
          </p:nvPr>
        </p:nvSpPr>
        <p:spPr/>
        <p:txBody>
          <a:bodyPr/>
          <a:lstStyle/>
          <a:p>
            <a:r>
              <a:rPr lang="en-GB" dirty="0"/>
              <a:t>What do linguists study?</a:t>
            </a:r>
          </a:p>
        </p:txBody>
      </p:sp>
      <p:sp>
        <p:nvSpPr>
          <p:cNvPr id="3" name="Content Placeholder 2">
            <a:extLst>
              <a:ext uri="{FF2B5EF4-FFF2-40B4-BE49-F238E27FC236}">
                <a16:creationId xmlns:a16="http://schemas.microsoft.com/office/drawing/2014/main" id="{0783DC54-7CD9-4E5B-BCBE-70CFDD29B146}"/>
              </a:ext>
            </a:extLst>
          </p:cNvPr>
          <p:cNvSpPr>
            <a:spLocks noGrp="1"/>
          </p:cNvSpPr>
          <p:nvPr>
            <p:ph idx="1"/>
          </p:nvPr>
        </p:nvSpPr>
        <p:spPr/>
        <p:txBody>
          <a:bodyPr>
            <a:normAutofit/>
          </a:bodyPr>
          <a:lstStyle/>
          <a:p>
            <a:r>
              <a:rPr lang="en-GB" sz="3200" dirty="0"/>
              <a:t>The rules for relating form and meaning (grammar)</a:t>
            </a:r>
          </a:p>
          <a:p>
            <a:pPr lvl="1"/>
            <a:r>
              <a:rPr lang="en-GB" sz="2800" dirty="0"/>
              <a:t>How many different orders are there for </a:t>
            </a:r>
            <a:r>
              <a:rPr lang="en-GB" sz="2800" dirty="0">
                <a:solidFill>
                  <a:srgbClr val="FF0000"/>
                </a:solidFill>
              </a:rPr>
              <a:t>subject</a:t>
            </a:r>
            <a:r>
              <a:rPr lang="en-GB" sz="2800" dirty="0"/>
              <a:t>, </a:t>
            </a:r>
            <a:r>
              <a:rPr lang="en-GB" sz="2800" dirty="0">
                <a:solidFill>
                  <a:srgbClr val="00B050"/>
                </a:solidFill>
              </a:rPr>
              <a:t>verb</a:t>
            </a:r>
            <a:r>
              <a:rPr lang="en-GB" sz="2800" dirty="0"/>
              <a:t> and </a:t>
            </a:r>
            <a:r>
              <a:rPr lang="en-GB" sz="2800" dirty="0">
                <a:solidFill>
                  <a:srgbClr val="0000FF"/>
                </a:solidFill>
              </a:rPr>
              <a:t>object</a:t>
            </a:r>
            <a:r>
              <a:rPr lang="en-GB" sz="2800" dirty="0"/>
              <a:t> in a sentence?</a:t>
            </a:r>
          </a:p>
          <a:p>
            <a:pPr lvl="2"/>
            <a:r>
              <a:rPr lang="en-GB" sz="2400" dirty="0"/>
              <a:t>​</a:t>
            </a:r>
            <a:r>
              <a:rPr lang="en-GB" sz="2400" dirty="0">
                <a:solidFill>
                  <a:srgbClr val="FF0000"/>
                </a:solidFill>
              </a:rPr>
              <a:t>I</a:t>
            </a:r>
            <a:r>
              <a:rPr lang="en-GB" sz="2400" dirty="0"/>
              <a:t> </a:t>
            </a:r>
            <a:r>
              <a:rPr lang="en-GB" sz="2400" dirty="0">
                <a:solidFill>
                  <a:srgbClr val="00B050"/>
                </a:solidFill>
              </a:rPr>
              <a:t>like</a:t>
            </a:r>
            <a:r>
              <a:rPr lang="en-GB" sz="2400" dirty="0"/>
              <a:t> </a:t>
            </a:r>
            <a:r>
              <a:rPr lang="en-GB" sz="2400" dirty="0">
                <a:solidFill>
                  <a:srgbClr val="0000FF"/>
                </a:solidFill>
              </a:rPr>
              <a:t>her			</a:t>
            </a:r>
            <a:r>
              <a:rPr lang="en-GB" sz="2400" dirty="0">
                <a:solidFill>
                  <a:srgbClr val="FF0000"/>
                </a:solidFill>
              </a:rPr>
              <a:t>S</a:t>
            </a:r>
            <a:r>
              <a:rPr lang="en-GB" sz="2400" dirty="0">
                <a:solidFill>
                  <a:srgbClr val="00B050"/>
                </a:solidFill>
              </a:rPr>
              <a:t>V</a:t>
            </a:r>
            <a:r>
              <a:rPr lang="en-GB" sz="2400" dirty="0">
                <a:solidFill>
                  <a:srgbClr val="0000FF"/>
                </a:solidFill>
              </a:rPr>
              <a:t>O</a:t>
            </a:r>
          </a:p>
          <a:p>
            <a:pPr lvl="2"/>
            <a:r>
              <a:rPr lang="en-GB" sz="2400" dirty="0"/>
              <a:t>​</a:t>
            </a:r>
            <a:r>
              <a:rPr lang="en-GB" sz="2400" dirty="0">
                <a:solidFill>
                  <a:srgbClr val="FF0000"/>
                </a:solidFill>
              </a:rPr>
              <a:t>I</a:t>
            </a:r>
            <a:r>
              <a:rPr lang="en-GB" sz="2400" dirty="0"/>
              <a:t> </a:t>
            </a:r>
            <a:r>
              <a:rPr lang="en-GB" sz="2400" dirty="0">
                <a:solidFill>
                  <a:srgbClr val="0000FF"/>
                </a:solidFill>
              </a:rPr>
              <a:t>her</a:t>
            </a:r>
            <a:r>
              <a:rPr lang="en-GB" sz="2400" dirty="0"/>
              <a:t> </a:t>
            </a:r>
            <a:r>
              <a:rPr lang="en-GB" sz="2400" dirty="0">
                <a:solidFill>
                  <a:srgbClr val="00B050"/>
                </a:solidFill>
              </a:rPr>
              <a:t>like			</a:t>
            </a:r>
            <a:r>
              <a:rPr lang="en-GB" sz="2400" dirty="0">
                <a:solidFill>
                  <a:srgbClr val="FF0000"/>
                </a:solidFill>
              </a:rPr>
              <a:t>S</a:t>
            </a:r>
            <a:r>
              <a:rPr lang="en-GB" sz="2400" dirty="0">
                <a:solidFill>
                  <a:srgbClr val="0000FF"/>
                </a:solidFill>
              </a:rPr>
              <a:t>O</a:t>
            </a:r>
            <a:r>
              <a:rPr lang="en-GB" sz="2400" dirty="0">
                <a:solidFill>
                  <a:srgbClr val="00B050"/>
                </a:solidFill>
              </a:rPr>
              <a:t>V</a:t>
            </a:r>
          </a:p>
          <a:p>
            <a:pPr lvl="2"/>
            <a:r>
              <a:rPr lang="en-GB" sz="2400" dirty="0"/>
              <a:t>​</a:t>
            </a:r>
            <a:r>
              <a:rPr lang="en-GB" sz="2400" dirty="0">
                <a:solidFill>
                  <a:srgbClr val="00B050"/>
                </a:solidFill>
              </a:rPr>
              <a:t>Like</a:t>
            </a:r>
            <a:r>
              <a:rPr lang="en-GB" sz="2400" dirty="0"/>
              <a:t> </a:t>
            </a:r>
            <a:r>
              <a:rPr lang="en-GB" sz="2400" dirty="0">
                <a:solidFill>
                  <a:srgbClr val="FF0000"/>
                </a:solidFill>
              </a:rPr>
              <a:t>I</a:t>
            </a:r>
            <a:r>
              <a:rPr lang="en-GB" sz="2400" dirty="0"/>
              <a:t> </a:t>
            </a:r>
            <a:r>
              <a:rPr lang="en-GB" sz="2400" dirty="0">
                <a:solidFill>
                  <a:srgbClr val="0000FF"/>
                </a:solidFill>
              </a:rPr>
              <a:t>her			</a:t>
            </a:r>
            <a:r>
              <a:rPr lang="en-GB" sz="2400" dirty="0">
                <a:solidFill>
                  <a:srgbClr val="00B050"/>
                </a:solidFill>
              </a:rPr>
              <a:t>V</a:t>
            </a:r>
            <a:r>
              <a:rPr lang="en-GB" sz="2400" dirty="0">
                <a:solidFill>
                  <a:srgbClr val="FF0000"/>
                </a:solidFill>
              </a:rPr>
              <a:t>S</a:t>
            </a:r>
            <a:r>
              <a:rPr lang="en-GB" sz="2400" dirty="0">
                <a:solidFill>
                  <a:srgbClr val="0000FF"/>
                </a:solidFill>
              </a:rPr>
              <a:t>O</a:t>
            </a:r>
          </a:p>
          <a:p>
            <a:pPr lvl="2"/>
            <a:r>
              <a:rPr lang="en-GB" sz="2400" dirty="0"/>
              <a:t>​</a:t>
            </a:r>
            <a:r>
              <a:rPr lang="en-GB" sz="2400" dirty="0">
                <a:solidFill>
                  <a:srgbClr val="00B050"/>
                </a:solidFill>
              </a:rPr>
              <a:t>Like</a:t>
            </a:r>
            <a:r>
              <a:rPr lang="en-GB" sz="2400" dirty="0"/>
              <a:t> </a:t>
            </a:r>
            <a:r>
              <a:rPr lang="en-GB" sz="2400" dirty="0">
                <a:solidFill>
                  <a:srgbClr val="0000FF"/>
                </a:solidFill>
              </a:rPr>
              <a:t>her</a:t>
            </a:r>
            <a:r>
              <a:rPr lang="en-GB" sz="2400" dirty="0"/>
              <a:t> </a:t>
            </a:r>
            <a:r>
              <a:rPr lang="en-GB" sz="2400" dirty="0">
                <a:solidFill>
                  <a:srgbClr val="FF0000"/>
                </a:solidFill>
              </a:rPr>
              <a:t>I			</a:t>
            </a:r>
            <a:r>
              <a:rPr lang="en-GB" sz="2400" dirty="0">
                <a:solidFill>
                  <a:srgbClr val="00B050"/>
                </a:solidFill>
              </a:rPr>
              <a:t>V</a:t>
            </a:r>
            <a:r>
              <a:rPr lang="en-GB" sz="2400" dirty="0">
                <a:solidFill>
                  <a:srgbClr val="0000FF"/>
                </a:solidFill>
              </a:rPr>
              <a:t>O</a:t>
            </a:r>
            <a:r>
              <a:rPr lang="en-GB" sz="2400" dirty="0">
                <a:solidFill>
                  <a:srgbClr val="FF0000"/>
                </a:solidFill>
              </a:rPr>
              <a:t>S</a:t>
            </a:r>
          </a:p>
          <a:p>
            <a:pPr lvl="2"/>
            <a:r>
              <a:rPr lang="en-GB" sz="2400" dirty="0"/>
              <a:t>​</a:t>
            </a:r>
            <a:r>
              <a:rPr lang="en-GB" sz="2400" dirty="0">
                <a:solidFill>
                  <a:srgbClr val="0000FF"/>
                </a:solidFill>
              </a:rPr>
              <a:t>Her</a:t>
            </a:r>
            <a:r>
              <a:rPr lang="en-GB" sz="2400" dirty="0"/>
              <a:t> </a:t>
            </a:r>
            <a:r>
              <a:rPr lang="en-GB" sz="2400" dirty="0">
                <a:solidFill>
                  <a:srgbClr val="00B050"/>
                </a:solidFill>
              </a:rPr>
              <a:t>like</a:t>
            </a:r>
            <a:r>
              <a:rPr lang="en-GB" sz="2400" dirty="0"/>
              <a:t> </a:t>
            </a:r>
            <a:r>
              <a:rPr lang="en-GB" sz="2400" dirty="0">
                <a:solidFill>
                  <a:srgbClr val="FF0000"/>
                </a:solidFill>
              </a:rPr>
              <a:t>I			</a:t>
            </a:r>
            <a:r>
              <a:rPr lang="en-GB" sz="2400" dirty="0">
                <a:solidFill>
                  <a:srgbClr val="0000FF"/>
                </a:solidFill>
              </a:rPr>
              <a:t>O</a:t>
            </a:r>
            <a:r>
              <a:rPr lang="en-GB" sz="2400" dirty="0">
                <a:solidFill>
                  <a:srgbClr val="00B050"/>
                </a:solidFill>
              </a:rPr>
              <a:t>V</a:t>
            </a:r>
            <a:r>
              <a:rPr lang="en-GB" sz="2400" dirty="0">
                <a:solidFill>
                  <a:srgbClr val="FF0000"/>
                </a:solidFill>
              </a:rPr>
              <a:t>S</a:t>
            </a:r>
          </a:p>
          <a:p>
            <a:pPr lvl="2"/>
            <a:r>
              <a:rPr lang="en-GB" sz="2400" dirty="0"/>
              <a:t>​</a:t>
            </a:r>
            <a:r>
              <a:rPr lang="en-GB" sz="2400" dirty="0">
                <a:solidFill>
                  <a:srgbClr val="0000FF"/>
                </a:solidFill>
              </a:rPr>
              <a:t>Her</a:t>
            </a:r>
            <a:r>
              <a:rPr lang="en-GB" sz="2400" dirty="0"/>
              <a:t> </a:t>
            </a:r>
            <a:r>
              <a:rPr lang="en-GB" sz="2400" dirty="0">
                <a:solidFill>
                  <a:srgbClr val="FF0000"/>
                </a:solidFill>
              </a:rPr>
              <a:t>I</a:t>
            </a:r>
            <a:r>
              <a:rPr lang="en-GB" sz="2400" dirty="0"/>
              <a:t> </a:t>
            </a:r>
            <a:r>
              <a:rPr lang="en-GB" sz="2400" dirty="0">
                <a:solidFill>
                  <a:srgbClr val="00B050"/>
                </a:solidFill>
              </a:rPr>
              <a:t>like			</a:t>
            </a:r>
            <a:r>
              <a:rPr lang="en-GB" sz="2400" dirty="0">
                <a:solidFill>
                  <a:srgbClr val="0000FF"/>
                </a:solidFill>
              </a:rPr>
              <a:t>O</a:t>
            </a:r>
            <a:r>
              <a:rPr lang="en-GB" sz="2400" dirty="0">
                <a:solidFill>
                  <a:srgbClr val="FF0000"/>
                </a:solidFill>
              </a:rPr>
              <a:t>S</a:t>
            </a:r>
            <a:r>
              <a:rPr lang="en-GB" sz="2400" dirty="0">
                <a:solidFill>
                  <a:srgbClr val="00B050"/>
                </a:solidFill>
              </a:rPr>
              <a:t>V</a:t>
            </a:r>
          </a:p>
          <a:p>
            <a:pPr lvl="1"/>
            <a:endParaRPr lang="en-GB" sz="2000" dirty="0"/>
          </a:p>
        </p:txBody>
      </p:sp>
      <p:sp>
        <p:nvSpPr>
          <p:cNvPr id="4" name="Slide Number Placeholder 3">
            <a:extLst>
              <a:ext uri="{FF2B5EF4-FFF2-40B4-BE49-F238E27FC236}">
                <a16:creationId xmlns:a16="http://schemas.microsoft.com/office/drawing/2014/main" id="{385E3D51-A808-425F-B4C1-09FFBF0E25C5}"/>
              </a:ext>
            </a:extLst>
          </p:cNvPr>
          <p:cNvSpPr>
            <a:spLocks noGrp="1"/>
          </p:cNvSpPr>
          <p:nvPr>
            <p:ph type="sldNum" sz="quarter" idx="12"/>
          </p:nvPr>
        </p:nvSpPr>
        <p:spPr/>
        <p:txBody>
          <a:bodyPr/>
          <a:lstStyle/>
          <a:p>
            <a:fld id="{9960E1B9-AAC5-487E-8B5E-D8D93827E7BF}" type="slidenum">
              <a:rPr lang="en-GB" smtClean="0"/>
              <a:t>12</a:t>
            </a:fld>
            <a:endParaRPr lang="en-GB"/>
          </a:p>
        </p:txBody>
      </p:sp>
    </p:spTree>
    <p:extLst>
      <p:ext uri="{BB962C8B-B14F-4D97-AF65-F5344CB8AC3E}">
        <p14:creationId xmlns:p14="http://schemas.microsoft.com/office/powerpoint/2010/main" val="293054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80">
                                          <p:stCondLst>
                                            <p:cond delay="0"/>
                                          </p:stCondLst>
                                        </p:cTn>
                                        <p:tgtEl>
                                          <p:spTgt spid="3">
                                            <p:txEl>
                                              <p:pRg st="2" end="2"/>
                                            </p:txEl>
                                          </p:spTgt>
                                        </p:tgtEl>
                                      </p:cBhvr>
                                    </p:animEffect>
                                    <p:anim calcmode="lin" valueType="num">
                                      <p:cBhvr>
                                        <p:cTn id="1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2" end="2"/>
                                            </p:txEl>
                                          </p:spTgt>
                                        </p:tgtEl>
                                      </p:cBhvr>
                                      <p:to x="100000" y="60000"/>
                                    </p:animScale>
                                    <p:animScale>
                                      <p:cBhvr>
                                        <p:cTn id="22" dur="166" decel="50000">
                                          <p:stCondLst>
                                            <p:cond delay="676"/>
                                          </p:stCondLst>
                                        </p:cTn>
                                        <p:tgtEl>
                                          <p:spTgt spid="3">
                                            <p:txEl>
                                              <p:pRg st="2" end="2"/>
                                            </p:txEl>
                                          </p:spTgt>
                                        </p:tgtEl>
                                      </p:cBhvr>
                                      <p:to x="100000" y="100000"/>
                                    </p:animScale>
                                    <p:animScale>
                                      <p:cBhvr>
                                        <p:cTn id="23" dur="26">
                                          <p:stCondLst>
                                            <p:cond delay="1312"/>
                                          </p:stCondLst>
                                        </p:cTn>
                                        <p:tgtEl>
                                          <p:spTgt spid="3">
                                            <p:txEl>
                                              <p:pRg st="2" end="2"/>
                                            </p:txEl>
                                          </p:spTgt>
                                        </p:tgtEl>
                                      </p:cBhvr>
                                      <p:to x="100000" y="80000"/>
                                    </p:animScale>
                                    <p:animScale>
                                      <p:cBhvr>
                                        <p:cTn id="24" dur="166" decel="50000">
                                          <p:stCondLst>
                                            <p:cond delay="1338"/>
                                          </p:stCondLst>
                                        </p:cTn>
                                        <p:tgtEl>
                                          <p:spTgt spid="3">
                                            <p:txEl>
                                              <p:pRg st="2" end="2"/>
                                            </p:txEl>
                                          </p:spTgt>
                                        </p:tgtEl>
                                      </p:cBhvr>
                                      <p:to x="100000" y="100000"/>
                                    </p:animScale>
                                    <p:animScale>
                                      <p:cBhvr>
                                        <p:cTn id="25" dur="26">
                                          <p:stCondLst>
                                            <p:cond delay="1642"/>
                                          </p:stCondLst>
                                        </p:cTn>
                                        <p:tgtEl>
                                          <p:spTgt spid="3">
                                            <p:txEl>
                                              <p:pRg st="2" end="2"/>
                                            </p:txEl>
                                          </p:spTgt>
                                        </p:tgtEl>
                                      </p:cBhvr>
                                      <p:to x="100000" y="90000"/>
                                    </p:animScale>
                                    <p:animScale>
                                      <p:cBhvr>
                                        <p:cTn id="26" dur="166" decel="50000">
                                          <p:stCondLst>
                                            <p:cond delay="1668"/>
                                          </p:stCondLst>
                                        </p:cTn>
                                        <p:tgtEl>
                                          <p:spTgt spid="3">
                                            <p:txEl>
                                              <p:pRg st="2" end="2"/>
                                            </p:txEl>
                                          </p:spTgt>
                                        </p:tgtEl>
                                      </p:cBhvr>
                                      <p:to x="100000" y="100000"/>
                                    </p:animScale>
                                    <p:animScale>
                                      <p:cBhvr>
                                        <p:cTn id="27" dur="26">
                                          <p:stCondLst>
                                            <p:cond delay="1808"/>
                                          </p:stCondLst>
                                        </p:cTn>
                                        <p:tgtEl>
                                          <p:spTgt spid="3">
                                            <p:txEl>
                                              <p:pRg st="2" end="2"/>
                                            </p:txEl>
                                          </p:spTgt>
                                        </p:tgtEl>
                                      </p:cBhvr>
                                      <p:to x="100000" y="95000"/>
                                    </p:animScale>
                                    <p:animScale>
                                      <p:cBhvr>
                                        <p:cTn id="28" dur="166" decel="50000">
                                          <p:stCondLst>
                                            <p:cond delay="1834"/>
                                          </p:stCondLst>
                                        </p:cTn>
                                        <p:tgtEl>
                                          <p:spTgt spid="3">
                                            <p:txEl>
                                              <p:pRg st="2" end="2"/>
                                            </p:txEl>
                                          </p:spTgt>
                                        </p:tgtEl>
                                      </p:cBhvr>
                                      <p:to x="100000" y="100000"/>
                                    </p:animScale>
                                  </p:childTnLst>
                                </p:cTn>
                              </p:par>
                            </p:childTnLst>
                          </p:cTn>
                        </p:par>
                        <p:par>
                          <p:cTn id="29" fill="hold">
                            <p:stCondLst>
                              <p:cond delay="2000"/>
                            </p:stCondLst>
                            <p:childTnLst>
                              <p:par>
                                <p:cTn id="30" presetID="26"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80">
                                          <p:stCondLst>
                                            <p:cond delay="0"/>
                                          </p:stCondLst>
                                        </p:cTn>
                                        <p:tgtEl>
                                          <p:spTgt spid="3">
                                            <p:txEl>
                                              <p:pRg st="3" end="3"/>
                                            </p:txEl>
                                          </p:spTgt>
                                        </p:tgtEl>
                                      </p:cBhvr>
                                    </p:animEffect>
                                    <p:anim calcmode="lin" valueType="num">
                                      <p:cBhvr>
                                        <p:cTn id="3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3" end="3"/>
                                            </p:txEl>
                                          </p:spTgt>
                                        </p:tgtEl>
                                      </p:cBhvr>
                                      <p:to x="100000" y="60000"/>
                                    </p:animScale>
                                    <p:animScale>
                                      <p:cBhvr>
                                        <p:cTn id="39" dur="166" decel="50000">
                                          <p:stCondLst>
                                            <p:cond delay="676"/>
                                          </p:stCondLst>
                                        </p:cTn>
                                        <p:tgtEl>
                                          <p:spTgt spid="3">
                                            <p:txEl>
                                              <p:pRg st="3" end="3"/>
                                            </p:txEl>
                                          </p:spTgt>
                                        </p:tgtEl>
                                      </p:cBhvr>
                                      <p:to x="100000" y="100000"/>
                                    </p:animScale>
                                    <p:animScale>
                                      <p:cBhvr>
                                        <p:cTn id="40" dur="26">
                                          <p:stCondLst>
                                            <p:cond delay="1312"/>
                                          </p:stCondLst>
                                        </p:cTn>
                                        <p:tgtEl>
                                          <p:spTgt spid="3">
                                            <p:txEl>
                                              <p:pRg st="3" end="3"/>
                                            </p:txEl>
                                          </p:spTgt>
                                        </p:tgtEl>
                                      </p:cBhvr>
                                      <p:to x="100000" y="80000"/>
                                    </p:animScale>
                                    <p:animScale>
                                      <p:cBhvr>
                                        <p:cTn id="41" dur="166" decel="50000">
                                          <p:stCondLst>
                                            <p:cond delay="1338"/>
                                          </p:stCondLst>
                                        </p:cTn>
                                        <p:tgtEl>
                                          <p:spTgt spid="3">
                                            <p:txEl>
                                              <p:pRg st="3" end="3"/>
                                            </p:txEl>
                                          </p:spTgt>
                                        </p:tgtEl>
                                      </p:cBhvr>
                                      <p:to x="100000" y="100000"/>
                                    </p:animScale>
                                    <p:animScale>
                                      <p:cBhvr>
                                        <p:cTn id="42" dur="26">
                                          <p:stCondLst>
                                            <p:cond delay="1642"/>
                                          </p:stCondLst>
                                        </p:cTn>
                                        <p:tgtEl>
                                          <p:spTgt spid="3">
                                            <p:txEl>
                                              <p:pRg st="3" end="3"/>
                                            </p:txEl>
                                          </p:spTgt>
                                        </p:tgtEl>
                                      </p:cBhvr>
                                      <p:to x="100000" y="90000"/>
                                    </p:animScale>
                                    <p:animScale>
                                      <p:cBhvr>
                                        <p:cTn id="43" dur="166" decel="50000">
                                          <p:stCondLst>
                                            <p:cond delay="1668"/>
                                          </p:stCondLst>
                                        </p:cTn>
                                        <p:tgtEl>
                                          <p:spTgt spid="3">
                                            <p:txEl>
                                              <p:pRg st="3" end="3"/>
                                            </p:txEl>
                                          </p:spTgt>
                                        </p:tgtEl>
                                      </p:cBhvr>
                                      <p:to x="100000" y="100000"/>
                                    </p:animScale>
                                    <p:animScale>
                                      <p:cBhvr>
                                        <p:cTn id="44" dur="26">
                                          <p:stCondLst>
                                            <p:cond delay="1808"/>
                                          </p:stCondLst>
                                        </p:cTn>
                                        <p:tgtEl>
                                          <p:spTgt spid="3">
                                            <p:txEl>
                                              <p:pRg st="3" end="3"/>
                                            </p:txEl>
                                          </p:spTgt>
                                        </p:tgtEl>
                                      </p:cBhvr>
                                      <p:to x="100000" y="95000"/>
                                    </p:animScale>
                                    <p:animScale>
                                      <p:cBhvr>
                                        <p:cTn id="45" dur="166" decel="50000">
                                          <p:stCondLst>
                                            <p:cond delay="1834"/>
                                          </p:stCondLst>
                                        </p:cTn>
                                        <p:tgtEl>
                                          <p:spTgt spid="3">
                                            <p:txEl>
                                              <p:pRg st="3" end="3"/>
                                            </p:txEl>
                                          </p:spTgt>
                                        </p:tgtEl>
                                      </p:cBhvr>
                                      <p:to x="100000" y="100000"/>
                                    </p:animScale>
                                  </p:childTnLst>
                                </p:cTn>
                              </p:par>
                            </p:childTnLst>
                          </p:cTn>
                        </p:par>
                        <p:par>
                          <p:cTn id="46" fill="hold">
                            <p:stCondLst>
                              <p:cond delay="4000"/>
                            </p:stCondLst>
                            <p:childTnLst>
                              <p:par>
                                <p:cTn id="47" presetID="26" presetClass="entr" presetSubtype="0" fill="hold" grpId="0" nodeType="after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wipe(down)">
                                      <p:cBhvr>
                                        <p:cTn id="49" dur="580">
                                          <p:stCondLst>
                                            <p:cond delay="0"/>
                                          </p:stCondLst>
                                        </p:cTn>
                                        <p:tgtEl>
                                          <p:spTgt spid="3">
                                            <p:txEl>
                                              <p:pRg st="4" end="4"/>
                                            </p:txEl>
                                          </p:spTgt>
                                        </p:tgtEl>
                                      </p:cBhvr>
                                    </p:animEffect>
                                    <p:anim calcmode="lin" valueType="num">
                                      <p:cBhvr>
                                        <p:cTn id="5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4" end="4"/>
                                            </p:txEl>
                                          </p:spTgt>
                                        </p:tgtEl>
                                      </p:cBhvr>
                                      <p:to x="100000" y="60000"/>
                                    </p:animScale>
                                    <p:animScale>
                                      <p:cBhvr>
                                        <p:cTn id="56" dur="166" decel="50000">
                                          <p:stCondLst>
                                            <p:cond delay="676"/>
                                          </p:stCondLst>
                                        </p:cTn>
                                        <p:tgtEl>
                                          <p:spTgt spid="3">
                                            <p:txEl>
                                              <p:pRg st="4" end="4"/>
                                            </p:txEl>
                                          </p:spTgt>
                                        </p:tgtEl>
                                      </p:cBhvr>
                                      <p:to x="100000" y="100000"/>
                                    </p:animScale>
                                    <p:animScale>
                                      <p:cBhvr>
                                        <p:cTn id="57" dur="26">
                                          <p:stCondLst>
                                            <p:cond delay="1312"/>
                                          </p:stCondLst>
                                        </p:cTn>
                                        <p:tgtEl>
                                          <p:spTgt spid="3">
                                            <p:txEl>
                                              <p:pRg st="4" end="4"/>
                                            </p:txEl>
                                          </p:spTgt>
                                        </p:tgtEl>
                                      </p:cBhvr>
                                      <p:to x="100000" y="80000"/>
                                    </p:animScale>
                                    <p:animScale>
                                      <p:cBhvr>
                                        <p:cTn id="58" dur="166" decel="50000">
                                          <p:stCondLst>
                                            <p:cond delay="1338"/>
                                          </p:stCondLst>
                                        </p:cTn>
                                        <p:tgtEl>
                                          <p:spTgt spid="3">
                                            <p:txEl>
                                              <p:pRg st="4" end="4"/>
                                            </p:txEl>
                                          </p:spTgt>
                                        </p:tgtEl>
                                      </p:cBhvr>
                                      <p:to x="100000" y="100000"/>
                                    </p:animScale>
                                    <p:animScale>
                                      <p:cBhvr>
                                        <p:cTn id="59" dur="26">
                                          <p:stCondLst>
                                            <p:cond delay="1642"/>
                                          </p:stCondLst>
                                        </p:cTn>
                                        <p:tgtEl>
                                          <p:spTgt spid="3">
                                            <p:txEl>
                                              <p:pRg st="4" end="4"/>
                                            </p:txEl>
                                          </p:spTgt>
                                        </p:tgtEl>
                                      </p:cBhvr>
                                      <p:to x="100000" y="90000"/>
                                    </p:animScale>
                                    <p:animScale>
                                      <p:cBhvr>
                                        <p:cTn id="60" dur="166" decel="50000">
                                          <p:stCondLst>
                                            <p:cond delay="1668"/>
                                          </p:stCondLst>
                                        </p:cTn>
                                        <p:tgtEl>
                                          <p:spTgt spid="3">
                                            <p:txEl>
                                              <p:pRg st="4" end="4"/>
                                            </p:txEl>
                                          </p:spTgt>
                                        </p:tgtEl>
                                      </p:cBhvr>
                                      <p:to x="100000" y="100000"/>
                                    </p:animScale>
                                    <p:animScale>
                                      <p:cBhvr>
                                        <p:cTn id="61" dur="26">
                                          <p:stCondLst>
                                            <p:cond delay="1808"/>
                                          </p:stCondLst>
                                        </p:cTn>
                                        <p:tgtEl>
                                          <p:spTgt spid="3">
                                            <p:txEl>
                                              <p:pRg st="4" end="4"/>
                                            </p:txEl>
                                          </p:spTgt>
                                        </p:tgtEl>
                                      </p:cBhvr>
                                      <p:to x="100000" y="95000"/>
                                    </p:animScale>
                                    <p:animScale>
                                      <p:cBhvr>
                                        <p:cTn id="62" dur="166" decel="50000">
                                          <p:stCondLst>
                                            <p:cond delay="1834"/>
                                          </p:stCondLst>
                                        </p:cTn>
                                        <p:tgtEl>
                                          <p:spTgt spid="3">
                                            <p:txEl>
                                              <p:pRg st="4" end="4"/>
                                            </p:txEl>
                                          </p:spTgt>
                                        </p:tgtEl>
                                      </p:cBhvr>
                                      <p:to x="100000" y="100000"/>
                                    </p:animScale>
                                  </p:childTnLst>
                                </p:cTn>
                              </p:par>
                            </p:childTnLst>
                          </p:cTn>
                        </p:par>
                        <p:par>
                          <p:cTn id="63" fill="hold">
                            <p:stCondLst>
                              <p:cond delay="6000"/>
                            </p:stCondLst>
                            <p:childTnLst>
                              <p:par>
                                <p:cTn id="64" presetID="26" presetClass="entr" presetSubtype="0" fill="hold" grpId="0" nodeType="after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wipe(down)">
                                      <p:cBhvr>
                                        <p:cTn id="66" dur="580">
                                          <p:stCondLst>
                                            <p:cond delay="0"/>
                                          </p:stCondLst>
                                        </p:cTn>
                                        <p:tgtEl>
                                          <p:spTgt spid="3">
                                            <p:txEl>
                                              <p:pRg st="5" end="5"/>
                                            </p:txEl>
                                          </p:spTgt>
                                        </p:tgtEl>
                                      </p:cBhvr>
                                    </p:animEffect>
                                    <p:anim calcmode="lin" valueType="num">
                                      <p:cBhvr>
                                        <p:cTn id="6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5" end="5"/>
                                            </p:txEl>
                                          </p:spTgt>
                                        </p:tgtEl>
                                      </p:cBhvr>
                                      <p:to x="100000" y="60000"/>
                                    </p:animScale>
                                    <p:animScale>
                                      <p:cBhvr>
                                        <p:cTn id="73" dur="166" decel="50000">
                                          <p:stCondLst>
                                            <p:cond delay="676"/>
                                          </p:stCondLst>
                                        </p:cTn>
                                        <p:tgtEl>
                                          <p:spTgt spid="3">
                                            <p:txEl>
                                              <p:pRg st="5" end="5"/>
                                            </p:txEl>
                                          </p:spTgt>
                                        </p:tgtEl>
                                      </p:cBhvr>
                                      <p:to x="100000" y="100000"/>
                                    </p:animScale>
                                    <p:animScale>
                                      <p:cBhvr>
                                        <p:cTn id="74" dur="26">
                                          <p:stCondLst>
                                            <p:cond delay="1312"/>
                                          </p:stCondLst>
                                        </p:cTn>
                                        <p:tgtEl>
                                          <p:spTgt spid="3">
                                            <p:txEl>
                                              <p:pRg st="5" end="5"/>
                                            </p:txEl>
                                          </p:spTgt>
                                        </p:tgtEl>
                                      </p:cBhvr>
                                      <p:to x="100000" y="80000"/>
                                    </p:animScale>
                                    <p:animScale>
                                      <p:cBhvr>
                                        <p:cTn id="75" dur="166" decel="50000">
                                          <p:stCondLst>
                                            <p:cond delay="1338"/>
                                          </p:stCondLst>
                                        </p:cTn>
                                        <p:tgtEl>
                                          <p:spTgt spid="3">
                                            <p:txEl>
                                              <p:pRg st="5" end="5"/>
                                            </p:txEl>
                                          </p:spTgt>
                                        </p:tgtEl>
                                      </p:cBhvr>
                                      <p:to x="100000" y="100000"/>
                                    </p:animScale>
                                    <p:animScale>
                                      <p:cBhvr>
                                        <p:cTn id="76" dur="26">
                                          <p:stCondLst>
                                            <p:cond delay="1642"/>
                                          </p:stCondLst>
                                        </p:cTn>
                                        <p:tgtEl>
                                          <p:spTgt spid="3">
                                            <p:txEl>
                                              <p:pRg st="5" end="5"/>
                                            </p:txEl>
                                          </p:spTgt>
                                        </p:tgtEl>
                                      </p:cBhvr>
                                      <p:to x="100000" y="90000"/>
                                    </p:animScale>
                                    <p:animScale>
                                      <p:cBhvr>
                                        <p:cTn id="77" dur="166" decel="50000">
                                          <p:stCondLst>
                                            <p:cond delay="1668"/>
                                          </p:stCondLst>
                                        </p:cTn>
                                        <p:tgtEl>
                                          <p:spTgt spid="3">
                                            <p:txEl>
                                              <p:pRg st="5" end="5"/>
                                            </p:txEl>
                                          </p:spTgt>
                                        </p:tgtEl>
                                      </p:cBhvr>
                                      <p:to x="100000" y="100000"/>
                                    </p:animScale>
                                    <p:animScale>
                                      <p:cBhvr>
                                        <p:cTn id="78" dur="26">
                                          <p:stCondLst>
                                            <p:cond delay="1808"/>
                                          </p:stCondLst>
                                        </p:cTn>
                                        <p:tgtEl>
                                          <p:spTgt spid="3">
                                            <p:txEl>
                                              <p:pRg st="5" end="5"/>
                                            </p:txEl>
                                          </p:spTgt>
                                        </p:tgtEl>
                                      </p:cBhvr>
                                      <p:to x="100000" y="95000"/>
                                    </p:animScale>
                                    <p:animScale>
                                      <p:cBhvr>
                                        <p:cTn id="79" dur="166" decel="50000">
                                          <p:stCondLst>
                                            <p:cond delay="1834"/>
                                          </p:stCondLst>
                                        </p:cTn>
                                        <p:tgtEl>
                                          <p:spTgt spid="3">
                                            <p:txEl>
                                              <p:pRg st="5" end="5"/>
                                            </p:txEl>
                                          </p:spTgt>
                                        </p:tgtEl>
                                      </p:cBhvr>
                                      <p:to x="100000" y="100000"/>
                                    </p:animScale>
                                  </p:childTnLst>
                                </p:cTn>
                              </p:par>
                            </p:childTnLst>
                          </p:cTn>
                        </p:par>
                        <p:par>
                          <p:cTn id="80" fill="hold">
                            <p:stCondLst>
                              <p:cond delay="8000"/>
                            </p:stCondLst>
                            <p:childTnLst>
                              <p:par>
                                <p:cTn id="81" presetID="26" presetClass="entr" presetSubtype="0" fill="hold" grpId="0" nodeType="after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animEffect transition="in" filter="wipe(down)">
                                      <p:cBhvr>
                                        <p:cTn id="83" dur="580">
                                          <p:stCondLst>
                                            <p:cond delay="0"/>
                                          </p:stCondLst>
                                        </p:cTn>
                                        <p:tgtEl>
                                          <p:spTgt spid="3">
                                            <p:txEl>
                                              <p:pRg st="6" end="6"/>
                                            </p:txEl>
                                          </p:spTgt>
                                        </p:tgtEl>
                                      </p:cBhvr>
                                    </p:animEffect>
                                    <p:anim calcmode="lin" valueType="num">
                                      <p:cBhvr>
                                        <p:cTn id="8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txEl>
                                              <p:pRg st="6" end="6"/>
                                            </p:txEl>
                                          </p:spTgt>
                                        </p:tgtEl>
                                      </p:cBhvr>
                                      <p:to x="100000" y="60000"/>
                                    </p:animScale>
                                    <p:animScale>
                                      <p:cBhvr>
                                        <p:cTn id="90" dur="166" decel="50000">
                                          <p:stCondLst>
                                            <p:cond delay="676"/>
                                          </p:stCondLst>
                                        </p:cTn>
                                        <p:tgtEl>
                                          <p:spTgt spid="3">
                                            <p:txEl>
                                              <p:pRg st="6" end="6"/>
                                            </p:txEl>
                                          </p:spTgt>
                                        </p:tgtEl>
                                      </p:cBhvr>
                                      <p:to x="100000" y="100000"/>
                                    </p:animScale>
                                    <p:animScale>
                                      <p:cBhvr>
                                        <p:cTn id="91" dur="26">
                                          <p:stCondLst>
                                            <p:cond delay="1312"/>
                                          </p:stCondLst>
                                        </p:cTn>
                                        <p:tgtEl>
                                          <p:spTgt spid="3">
                                            <p:txEl>
                                              <p:pRg st="6" end="6"/>
                                            </p:txEl>
                                          </p:spTgt>
                                        </p:tgtEl>
                                      </p:cBhvr>
                                      <p:to x="100000" y="80000"/>
                                    </p:animScale>
                                    <p:animScale>
                                      <p:cBhvr>
                                        <p:cTn id="92" dur="166" decel="50000">
                                          <p:stCondLst>
                                            <p:cond delay="1338"/>
                                          </p:stCondLst>
                                        </p:cTn>
                                        <p:tgtEl>
                                          <p:spTgt spid="3">
                                            <p:txEl>
                                              <p:pRg st="6" end="6"/>
                                            </p:txEl>
                                          </p:spTgt>
                                        </p:tgtEl>
                                      </p:cBhvr>
                                      <p:to x="100000" y="100000"/>
                                    </p:animScale>
                                    <p:animScale>
                                      <p:cBhvr>
                                        <p:cTn id="93" dur="26">
                                          <p:stCondLst>
                                            <p:cond delay="1642"/>
                                          </p:stCondLst>
                                        </p:cTn>
                                        <p:tgtEl>
                                          <p:spTgt spid="3">
                                            <p:txEl>
                                              <p:pRg st="6" end="6"/>
                                            </p:txEl>
                                          </p:spTgt>
                                        </p:tgtEl>
                                      </p:cBhvr>
                                      <p:to x="100000" y="90000"/>
                                    </p:animScale>
                                    <p:animScale>
                                      <p:cBhvr>
                                        <p:cTn id="94" dur="166" decel="50000">
                                          <p:stCondLst>
                                            <p:cond delay="1668"/>
                                          </p:stCondLst>
                                        </p:cTn>
                                        <p:tgtEl>
                                          <p:spTgt spid="3">
                                            <p:txEl>
                                              <p:pRg st="6" end="6"/>
                                            </p:txEl>
                                          </p:spTgt>
                                        </p:tgtEl>
                                      </p:cBhvr>
                                      <p:to x="100000" y="100000"/>
                                    </p:animScale>
                                    <p:animScale>
                                      <p:cBhvr>
                                        <p:cTn id="95" dur="26">
                                          <p:stCondLst>
                                            <p:cond delay="1808"/>
                                          </p:stCondLst>
                                        </p:cTn>
                                        <p:tgtEl>
                                          <p:spTgt spid="3">
                                            <p:txEl>
                                              <p:pRg st="6" end="6"/>
                                            </p:txEl>
                                          </p:spTgt>
                                        </p:tgtEl>
                                      </p:cBhvr>
                                      <p:to x="100000" y="95000"/>
                                    </p:animScale>
                                    <p:animScale>
                                      <p:cBhvr>
                                        <p:cTn id="96" dur="166" decel="50000">
                                          <p:stCondLst>
                                            <p:cond delay="1834"/>
                                          </p:stCondLst>
                                        </p:cTn>
                                        <p:tgtEl>
                                          <p:spTgt spid="3">
                                            <p:txEl>
                                              <p:pRg st="6" end="6"/>
                                            </p:txEl>
                                          </p:spTgt>
                                        </p:tgtEl>
                                      </p:cBhvr>
                                      <p:to x="100000" y="100000"/>
                                    </p:animScale>
                                  </p:childTnLst>
                                </p:cTn>
                              </p:par>
                            </p:childTnLst>
                          </p:cTn>
                        </p:par>
                        <p:par>
                          <p:cTn id="97" fill="hold">
                            <p:stCondLst>
                              <p:cond delay="10000"/>
                            </p:stCondLst>
                            <p:childTnLst>
                              <p:par>
                                <p:cTn id="98" presetID="26" presetClass="entr" presetSubtype="0" fill="hold" grpId="0" nodeType="afterEffect">
                                  <p:stCondLst>
                                    <p:cond delay="0"/>
                                  </p:stCondLst>
                                  <p:childTnLst>
                                    <p:set>
                                      <p:cBhvr>
                                        <p:cTn id="99" dur="1" fill="hold">
                                          <p:stCondLst>
                                            <p:cond delay="0"/>
                                          </p:stCondLst>
                                        </p:cTn>
                                        <p:tgtEl>
                                          <p:spTgt spid="3">
                                            <p:txEl>
                                              <p:pRg st="7" end="7"/>
                                            </p:txEl>
                                          </p:spTgt>
                                        </p:tgtEl>
                                        <p:attrNameLst>
                                          <p:attrName>style.visibility</p:attrName>
                                        </p:attrNameLst>
                                      </p:cBhvr>
                                      <p:to>
                                        <p:strVal val="visible"/>
                                      </p:to>
                                    </p:set>
                                    <p:animEffect transition="in" filter="wipe(down)">
                                      <p:cBhvr>
                                        <p:cTn id="100" dur="580">
                                          <p:stCondLst>
                                            <p:cond delay="0"/>
                                          </p:stCondLst>
                                        </p:cTn>
                                        <p:tgtEl>
                                          <p:spTgt spid="3">
                                            <p:txEl>
                                              <p:pRg st="7" end="7"/>
                                            </p:txEl>
                                          </p:spTgt>
                                        </p:tgtEl>
                                      </p:cBhvr>
                                    </p:animEffect>
                                    <p:anim calcmode="lin" valueType="num">
                                      <p:cBhvr>
                                        <p:cTn id="101"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3">
                                            <p:txEl>
                                              <p:pRg st="7" end="7"/>
                                            </p:txEl>
                                          </p:spTgt>
                                        </p:tgtEl>
                                      </p:cBhvr>
                                      <p:to x="100000" y="60000"/>
                                    </p:animScale>
                                    <p:animScale>
                                      <p:cBhvr>
                                        <p:cTn id="107" dur="166" decel="50000">
                                          <p:stCondLst>
                                            <p:cond delay="676"/>
                                          </p:stCondLst>
                                        </p:cTn>
                                        <p:tgtEl>
                                          <p:spTgt spid="3">
                                            <p:txEl>
                                              <p:pRg st="7" end="7"/>
                                            </p:txEl>
                                          </p:spTgt>
                                        </p:tgtEl>
                                      </p:cBhvr>
                                      <p:to x="100000" y="100000"/>
                                    </p:animScale>
                                    <p:animScale>
                                      <p:cBhvr>
                                        <p:cTn id="108" dur="26">
                                          <p:stCondLst>
                                            <p:cond delay="1312"/>
                                          </p:stCondLst>
                                        </p:cTn>
                                        <p:tgtEl>
                                          <p:spTgt spid="3">
                                            <p:txEl>
                                              <p:pRg st="7" end="7"/>
                                            </p:txEl>
                                          </p:spTgt>
                                        </p:tgtEl>
                                      </p:cBhvr>
                                      <p:to x="100000" y="80000"/>
                                    </p:animScale>
                                    <p:animScale>
                                      <p:cBhvr>
                                        <p:cTn id="109" dur="166" decel="50000">
                                          <p:stCondLst>
                                            <p:cond delay="1338"/>
                                          </p:stCondLst>
                                        </p:cTn>
                                        <p:tgtEl>
                                          <p:spTgt spid="3">
                                            <p:txEl>
                                              <p:pRg st="7" end="7"/>
                                            </p:txEl>
                                          </p:spTgt>
                                        </p:tgtEl>
                                      </p:cBhvr>
                                      <p:to x="100000" y="100000"/>
                                    </p:animScale>
                                    <p:animScale>
                                      <p:cBhvr>
                                        <p:cTn id="110" dur="26">
                                          <p:stCondLst>
                                            <p:cond delay="1642"/>
                                          </p:stCondLst>
                                        </p:cTn>
                                        <p:tgtEl>
                                          <p:spTgt spid="3">
                                            <p:txEl>
                                              <p:pRg st="7" end="7"/>
                                            </p:txEl>
                                          </p:spTgt>
                                        </p:tgtEl>
                                      </p:cBhvr>
                                      <p:to x="100000" y="90000"/>
                                    </p:animScale>
                                    <p:animScale>
                                      <p:cBhvr>
                                        <p:cTn id="111" dur="166" decel="50000">
                                          <p:stCondLst>
                                            <p:cond delay="1668"/>
                                          </p:stCondLst>
                                        </p:cTn>
                                        <p:tgtEl>
                                          <p:spTgt spid="3">
                                            <p:txEl>
                                              <p:pRg st="7" end="7"/>
                                            </p:txEl>
                                          </p:spTgt>
                                        </p:tgtEl>
                                      </p:cBhvr>
                                      <p:to x="100000" y="100000"/>
                                    </p:animScale>
                                    <p:animScale>
                                      <p:cBhvr>
                                        <p:cTn id="112" dur="26">
                                          <p:stCondLst>
                                            <p:cond delay="1808"/>
                                          </p:stCondLst>
                                        </p:cTn>
                                        <p:tgtEl>
                                          <p:spTgt spid="3">
                                            <p:txEl>
                                              <p:pRg st="7" end="7"/>
                                            </p:txEl>
                                          </p:spTgt>
                                        </p:tgtEl>
                                      </p:cBhvr>
                                      <p:to x="100000" y="95000"/>
                                    </p:animScale>
                                    <p:animScale>
                                      <p:cBhvr>
                                        <p:cTn id="113"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848C-8734-423F-8E6E-8B4C257FE168}"/>
              </a:ext>
            </a:extLst>
          </p:cNvPr>
          <p:cNvSpPr>
            <a:spLocks noGrp="1"/>
          </p:cNvSpPr>
          <p:nvPr>
            <p:ph type="title"/>
          </p:nvPr>
        </p:nvSpPr>
        <p:spPr/>
        <p:txBody>
          <a:bodyPr/>
          <a:lstStyle/>
          <a:p>
            <a:r>
              <a:rPr lang="en-GB" dirty="0"/>
              <a:t>What do linguists study?</a:t>
            </a:r>
          </a:p>
        </p:txBody>
      </p:sp>
      <p:sp>
        <p:nvSpPr>
          <p:cNvPr id="3" name="Content Placeholder 2">
            <a:extLst>
              <a:ext uri="{FF2B5EF4-FFF2-40B4-BE49-F238E27FC236}">
                <a16:creationId xmlns:a16="http://schemas.microsoft.com/office/drawing/2014/main" id="{0783DC54-7CD9-4E5B-BCBE-70CFDD29B146}"/>
              </a:ext>
            </a:extLst>
          </p:cNvPr>
          <p:cNvSpPr>
            <a:spLocks noGrp="1"/>
          </p:cNvSpPr>
          <p:nvPr>
            <p:ph idx="1"/>
          </p:nvPr>
        </p:nvSpPr>
        <p:spPr/>
        <p:txBody>
          <a:bodyPr>
            <a:normAutofit/>
          </a:bodyPr>
          <a:lstStyle/>
          <a:p>
            <a:r>
              <a:rPr lang="en-GB" sz="3200" dirty="0"/>
              <a:t>The rules for relating form and meaning (grammar)</a:t>
            </a:r>
          </a:p>
          <a:p>
            <a:pPr lvl="1"/>
            <a:r>
              <a:rPr lang="en-GB" sz="2800" dirty="0"/>
              <a:t>All these orders are found in different languages — but not equally often</a:t>
            </a:r>
          </a:p>
          <a:p>
            <a:pPr lvl="2">
              <a:tabLst>
                <a:tab pos="3240000" algn="dec"/>
              </a:tabLst>
            </a:pPr>
            <a:r>
              <a:rPr lang="en-GB" sz="2400" dirty="0"/>
              <a:t>​</a:t>
            </a:r>
            <a:r>
              <a:rPr lang="en-GB" sz="2400" dirty="0">
                <a:solidFill>
                  <a:srgbClr val="FF0000"/>
                </a:solidFill>
              </a:rPr>
              <a:t>I</a:t>
            </a:r>
            <a:r>
              <a:rPr lang="en-GB" sz="2400" dirty="0"/>
              <a:t> </a:t>
            </a:r>
            <a:r>
              <a:rPr lang="en-GB" sz="2400" dirty="0">
                <a:solidFill>
                  <a:srgbClr val="00B050"/>
                </a:solidFill>
              </a:rPr>
              <a:t>like</a:t>
            </a:r>
            <a:r>
              <a:rPr lang="en-GB" sz="2400" dirty="0"/>
              <a:t> </a:t>
            </a:r>
            <a:r>
              <a:rPr lang="en-GB" sz="2400" dirty="0">
                <a:solidFill>
                  <a:srgbClr val="0000FF"/>
                </a:solidFill>
              </a:rPr>
              <a:t>her	</a:t>
            </a:r>
            <a:r>
              <a:rPr lang="en-GB" sz="2400" dirty="0"/>
              <a:t>35.5%	</a:t>
            </a:r>
            <a:r>
              <a:rPr lang="en-GB" sz="2400" dirty="0">
                <a:solidFill>
                  <a:srgbClr val="FF0000"/>
                </a:solidFill>
              </a:rPr>
              <a:t>S</a:t>
            </a:r>
            <a:r>
              <a:rPr lang="en-GB" sz="2400" dirty="0">
                <a:solidFill>
                  <a:srgbClr val="00B050"/>
                </a:solidFill>
              </a:rPr>
              <a:t>V</a:t>
            </a:r>
            <a:r>
              <a:rPr lang="en-GB" sz="2400" dirty="0">
                <a:solidFill>
                  <a:srgbClr val="0000FF"/>
                </a:solidFill>
              </a:rPr>
              <a:t>O</a:t>
            </a:r>
          </a:p>
          <a:p>
            <a:pPr lvl="2">
              <a:tabLst>
                <a:tab pos="3240000" algn="dec"/>
              </a:tabLst>
            </a:pPr>
            <a:r>
              <a:rPr lang="en-GB" sz="2400" dirty="0"/>
              <a:t>​</a:t>
            </a:r>
            <a:r>
              <a:rPr lang="en-GB" sz="2400" dirty="0">
                <a:solidFill>
                  <a:srgbClr val="FF0000"/>
                </a:solidFill>
              </a:rPr>
              <a:t>I</a:t>
            </a:r>
            <a:r>
              <a:rPr lang="en-GB" sz="2400" dirty="0"/>
              <a:t> </a:t>
            </a:r>
            <a:r>
              <a:rPr lang="en-GB" sz="2400" dirty="0">
                <a:solidFill>
                  <a:srgbClr val="0000FF"/>
                </a:solidFill>
              </a:rPr>
              <a:t>her</a:t>
            </a:r>
            <a:r>
              <a:rPr lang="en-GB" sz="2400" dirty="0"/>
              <a:t> </a:t>
            </a:r>
            <a:r>
              <a:rPr lang="en-GB" sz="2400" dirty="0">
                <a:solidFill>
                  <a:srgbClr val="00B050"/>
                </a:solidFill>
              </a:rPr>
              <a:t>like	</a:t>
            </a:r>
            <a:r>
              <a:rPr lang="en-GB" sz="2400" dirty="0"/>
              <a:t>41.0%	</a:t>
            </a:r>
            <a:r>
              <a:rPr lang="en-GB" sz="2400" dirty="0">
                <a:solidFill>
                  <a:srgbClr val="FF0000"/>
                </a:solidFill>
              </a:rPr>
              <a:t>S</a:t>
            </a:r>
            <a:r>
              <a:rPr lang="en-GB" sz="2400" dirty="0">
                <a:solidFill>
                  <a:srgbClr val="0000FF"/>
                </a:solidFill>
              </a:rPr>
              <a:t>O</a:t>
            </a:r>
            <a:r>
              <a:rPr lang="en-GB" sz="2400" dirty="0">
                <a:solidFill>
                  <a:srgbClr val="00B050"/>
                </a:solidFill>
              </a:rPr>
              <a:t>V</a:t>
            </a:r>
          </a:p>
          <a:p>
            <a:pPr lvl="2">
              <a:tabLst>
                <a:tab pos="3240000" algn="dec"/>
              </a:tabLst>
            </a:pPr>
            <a:r>
              <a:rPr lang="en-GB" sz="2400" dirty="0"/>
              <a:t>​</a:t>
            </a:r>
            <a:r>
              <a:rPr lang="en-GB" sz="2400" dirty="0">
                <a:solidFill>
                  <a:srgbClr val="00B050"/>
                </a:solidFill>
              </a:rPr>
              <a:t>Like</a:t>
            </a:r>
            <a:r>
              <a:rPr lang="en-GB" sz="2400" dirty="0"/>
              <a:t> </a:t>
            </a:r>
            <a:r>
              <a:rPr lang="en-GB" sz="2400" dirty="0">
                <a:solidFill>
                  <a:srgbClr val="FF0000"/>
                </a:solidFill>
              </a:rPr>
              <a:t>I</a:t>
            </a:r>
            <a:r>
              <a:rPr lang="en-GB" sz="2400" dirty="0"/>
              <a:t> </a:t>
            </a:r>
            <a:r>
              <a:rPr lang="en-GB" sz="2400" dirty="0">
                <a:solidFill>
                  <a:srgbClr val="0000FF"/>
                </a:solidFill>
              </a:rPr>
              <a:t>her	</a:t>
            </a:r>
            <a:r>
              <a:rPr lang="en-GB" sz="2400" dirty="0"/>
              <a:t>6.9%	</a:t>
            </a:r>
            <a:r>
              <a:rPr lang="en-GB" sz="2400" dirty="0">
                <a:solidFill>
                  <a:srgbClr val="00B050"/>
                </a:solidFill>
              </a:rPr>
              <a:t>V</a:t>
            </a:r>
            <a:r>
              <a:rPr lang="en-GB" sz="2400" dirty="0">
                <a:solidFill>
                  <a:srgbClr val="FF0000"/>
                </a:solidFill>
              </a:rPr>
              <a:t>S</a:t>
            </a:r>
            <a:r>
              <a:rPr lang="en-GB" sz="2400" dirty="0">
                <a:solidFill>
                  <a:srgbClr val="0000FF"/>
                </a:solidFill>
              </a:rPr>
              <a:t>O</a:t>
            </a:r>
          </a:p>
          <a:p>
            <a:pPr lvl="2">
              <a:tabLst>
                <a:tab pos="3240000" algn="dec"/>
              </a:tabLst>
            </a:pPr>
            <a:r>
              <a:rPr lang="en-GB" sz="2400" dirty="0"/>
              <a:t>​</a:t>
            </a:r>
            <a:r>
              <a:rPr lang="en-GB" sz="2400" dirty="0">
                <a:solidFill>
                  <a:srgbClr val="00B050"/>
                </a:solidFill>
              </a:rPr>
              <a:t>Like</a:t>
            </a:r>
            <a:r>
              <a:rPr lang="en-GB" sz="2400" dirty="0"/>
              <a:t> </a:t>
            </a:r>
            <a:r>
              <a:rPr lang="en-GB" sz="2400" dirty="0">
                <a:solidFill>
                  <a:srgbClr val="0000FF"/>
                </a:solidFill>
              </a:rPr>
              <a:t>her</a:t>
            </a:r>
            <a:r>
              <a:rPr lang="en-GB" sz="2400" dirty="0"/>
              <a:t> </a:t>
            </a:r>
            <a:r>
              <a:rPr lang="en-GB" sz="2400" dirty="0">
                <a:solidFill>
                  <a:srgbClr val="FF0000"/>
                </a:solidFill>
              </a:rPr>
              <a:t>I	</a:t>
            </a:r>
            <a:r>
              <a:rPr lang="en-GB" sz="2400" dirty="0"/>
              <a:t>1.8%	</a:t>
            </a:r>
            <a:r>
              <a:rPr lang="en-GB" sz="2400" dirty="0">
                <a:solidFill>
                  <a:srgbClr val="00B050"/>
                </a:solidFill>
              </a:rPr>
              <a:t>V</a:t>
            </a:r>
            <a:r>
              <a:rPr lang="en-GB" sz="2400" dirty="0">
                <a:solidFill>
                  <a:srgbClr val="0000FF"/>
                </a:solidFill>
              </a:rPr>
              <a:t>O</a:t>
            </a:r>
            <a:r>
              <a:rPr lang="en-GB" sz="2400" dirty="0">
                <a:solidFill>
                  <a:srgbClr val="FF0000"/>
                </a:solidFill>
              </a:rPr>
              <a:t>S</a:t>
            </a:r>
          </a:p>
          <a:p>
            <a:pPr lvl="2">
              <a:tabLst>
                <a:tab pos="3240000" algn="dec"/>
              </a:tabLst>
            </a:pPr>
            <a:r>
              <a:rPr lang="en-GB" sz="2400" dirty="0"/>
              <a:t>​</a:t>
            </a:r>
            <a:r>
              <a:rPr lang="en-GB" sz="2400" dirty="0">
                <a:solidFill>
                  <a:srgbClr val="0000FF"/>
                </a:solidFill>
              </a:rPr>
              <a:t>Her</a:t>
            </a:r>
            <a:r>
              <a:rPr lang="en-GB" sz="2400" dirty="0"/>
              <a:t> </a:t>
            </a:r>
            <a:r>
              <a:rPr lang="en-GB" sz="2400" dirty="0">
                <a:solidFill>
                  <a:srgbClr val="00B050"/>
                </a:solidFill>
              </a:rPr>
              <a:t>like</a:t>
            </a:r>
            <a:r>
              <a:rPr lang="en-GB" sz="2400" dirty="0"/>
              <a:t> </a:t>
            </a:r>
            <a:r>
              <a:rPr lang="en-GB" sz="2400" dirty="0">
                <a:solidFill>
                  <a:srgbClr val="FF0000"/>
                </a:solidFill>
              </a:rPr>
              <a:t>I	</a:t>
            </a:r>
            <a:r>
              <a:rPr lang="en-GB" sz="2400" dirty="0"/>
              <a:t>0.8%	</a:t>
            </a:r>
            <a:r>
              <a:rPr lang="en-GB" sz="2400" dirty="0">
                <a:solidFill>
                  <a:srgbClr val="0000FF"/>
                </a:solidFill>
              </a:rPr>
              <a:t>O</a:t>
            </a:r>
            <a:r>
              <a:rPr lang="en-GB" sz="2400" dirty="0">
                <a:solidFill>
                  <a:srgbClr val="00B050"/>
                </a:solidFill>
              </a:rPr>
              <a:t>V</a:t>
            </a:r>
            <a:r>
              <a:rPr lang="en-GB" sz="2400" dirty="0">
                <a:solidFill>
                  <a:srgbClr val="FF0000"/>
                </a:solidFill>
              </a:rPr>
              <a:t>S</a:t>
            </a:r>
          </a:p>
          <a:p>
            <a:pPr lvl="2">
              <a:tabLst>
                <a:tab pos="3240000" algn="dec"/>
              </a:tabLst>
            </a:pPr>
            <a:r>
              <a:rPr lang="en-GB" sz="2400" dirty="0"/>
              <a:t>​</a:t>
            </a:r>
            <a:r>
              <a:rPr lang="en-GB" sz="2400" dirty="0">
                <a:solidFill>
                  <a:srgbClr val="0000FF"/>
                </a:solidFill>
              </a:rPr>
              <a:t>Her</a:t>
            </a:r>
            <a:r>
              <a:rPr lang="en-GB" sz="2400" dirty="0"/>
              <a:t> </a:t>
            </a:r>
            <a:r>
              <a:rPr lang="en-GB" sz="2400" dirty="0">
                <a:solidFill>
                  <a:srgbClr val="FF0000"/>
                </a:solidFill>
              </a:rPr>
              <a:t>I</a:t>
            </a:r>
            <a:r>
              <a:rPr lang="en-GB" sz="2400" dirty="0"/>
              <a:t> </a:t>
            </a:r>
            <a:r>
              <a:rPr lang="en-GB" sz="2400" dirty="0">
                <a:solidFill>
                  <a:srgbClr val="00B050"/>
                </a:solidFill>
              </a:rPr>
              <a:t>like	</a:t>
            </a:r>
            <a:r>
              <a:rPr lang="en-GB" sz="2400" dirty="0"/>
              <a:t>0.3%	</a:t>
            </a:r>
            <a:r>
              <a:rPr lang="en-GB" sz="2400" dirty="0">
                <a:solidFill>
                  <a:srgbClr val="0000FF"/>
                </a:solidFill>
              </a:rPr>
              <a:t>O</a:t>
            </a:r>
            <a:r>
              <a:rPr lang="en-GB" sz="2400" dirty="0">
                <a:solidFill>
                  <a:srgbClr val="FF0000"/>
                </a:solidFill>
              </a:rPr>
              <a:t>S</a:t>
            </a:r>
            <a:r>
              <a:rPr lang="en-GB" sz="2400" dirty="0">
                <a:solidFill>
                  <a:srgbClr val="00B050"/>
                </a:solidFill>
              </a:rPr>
              <a:t>V</a:t>
            </a:r>
          </a:p>
          <a:p>
            <a:pPr lvl="1"/>
            <a:endParaRPr lang="en-GB" sz="2000" dirty="0"/>
          </a:p>
        </p:txBody>
      </p:sp>
      <p:sp>
        <p:nvSpPr>
          <p:cNvPr id="4" name="Slide Number Placeholder 3">
            <a:extLst>
              <a:ext uri="{FF2B5EF4-FFF2-40B4-BE49-F238E27FC236}">
                <a16:creationId xmlns:a16="http://schemas.microsoft.com/office/drawing/2014/main" id="{385E3D51-A808-425F-B4C1-09FFBF0E25C5}"/>
              </a:ext>
            </a:extLst>
          </p:cNvPr>
          <p:cNvSpPr>
            <a:spLocks noGrp="1"/>
          </p:cNvSpPr>
          <p:nvPr>
            <p:ph type="sldNum" sz="quarter" idx="12"/>
          </p:nvPr>
        </p:nvSpPr>
        <p:spPr/>
        <p:txBody>
          <a:bodyPr/>
          <a:lstStyle/>
          <a:p>
            <a:fld id="{9960E1B9-AAC5-487E-8B5E-D8D93827E7BF}" type="slidenum">
              <a:rPr lang="en-GB" smtClean="0"/>
              <a:t>13</a:t>
            </a:fld>
            <a:endParaRPr lang="en-GB"/>
          </a:p>
        </p:txBody>
      </p:sp>
      <p:sp>
        <p:nvSpPr>
          <p:cNvPr id="5" name="Star: 10 Points 4">
            <a:extLst>
              <a:ext uri="{FF2B5EF4-FFF2-40B4-BE49-F238E27FC236}">
                <a16:creationId xmlns:a16="http://schemas.microsoft.com/office/drawing/2014/main" id="{DA26CFDB-93CF-49D4-8568-2EF6238FE0B0}"/>
              </a:ext>
            </a:extLst>
          </p:cNvPr>
          <p:cNvSpPr/>
          <p:nvPr/>
        </p:nvSpPr>
        <p:spPr>
          <a:xfrm>
            <a:off x="7134896" y="3979572"/>
            <a:ext cx="4218904" cy="2197391"/>
          </a:xfrm>
          <a:prstGeom prst="star1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Why do you think some types are more common than others?</a:t>
            </a:r>
          </a:p>
        </p:txBody>
      </p:sp>
    </p:spTree>
    <p:extLst>
      <p:ext uri="{BB962C8B-B14F-4D97-AF65-F5344CB8AC3E}">
        <p14:creationId xmlns:p14="http://schemas.microsoft.com/office/powerpoint/2010/main" val="9389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6D2D6-A83B-4332-ABDD-B90CF6EA6DC0}"/>
              </a:ext>
            </a:extLst>
          </p:cNvPr>
          <p:cNvSpPr>
            <a:spLocks noGrp="1"/>
          </p:cNvSpPr>
          <p:nvPr>
            <p:ph type="title"/>
          </p:nvPr>
        </p:nvSpPr>
        <p:spPr/>
        <p:txBody>
          <a:bodyPr/>
          <a:lstStyle/>
          <a:p>
            <a:r>
              <a:rPr lang="en-GB" dirty="0"/>
              <a:t>What do linguists study?</a:t>
            </a:r>
          </a:p>
        </p:txBody>
      </p:sp>
      <p:sp>
        <p:nvSpPr>
          <p:cNvPr id="3" name="Content Placeholder 2">
            <a:extLst>
              <a:ext uri="{FF2B5EF4-FFF2-40B4-BE49-F238E27FC236}">
                <a16:creationId xmlns:a16="http://schemas.microsoft.com/office/drawing/2014/main" id="{725755CF-6FDE-45F3-97AA-D6D28E548EE8}"/>
              </a:ext>
            </a:extLst>
          </p:cNvPr>
          <p:cNvSpPr>
            <a:spLocks noGrp="1"/>
          </p:cNvSpPr>
          <p:nvPr>
            <p:ph idx="1"/>
          </p:nvPr>
        </p:nvSpPr>
        <p:spPr>
          <a:xfrm>
            <a:off x="838200" y="1825625"/>
            <a:ext cx="10515600" cy="763029"/>
          </a:xfrm>
        </p:spPr>
        <p:txBody>
          <a:bodyPr/>
          <a:lstStyle/>
          <a:p>
            <a:r>
              <a:rPr lang="en-GB" dirty="0"/>
              <a:t>How languages change over time</a:t>
            </a:r>
          </a:p>
          <a:p>
            <a:pPr marL="0" indent="0">
              <a:buNone/>
            </a:pPr>
            <a:endParaRPr lang="en-GB" dirty="0"/>
          </a:p>
        </p:txBody>
      </p:sp>
      <p:sp>
        <p:nvSpPr>
          <p:cNvPr id="4" name="Slide Number Placeholder 3">
            <a:extLst>
              <a:ext uri="{FF2B5EF4-FFF2-40B4-BE49-F238E27FC236}">
                <a16:creationId xmlns:a16="http://schemas.microsoft.com/office/drawing/2014/main" id="{947F1CB2-DCED-4664-80E0-CC8931D3FED1}"/>
              </a:ext>
            </a:extLst>
          </p:cNvPr>
          <p:cNvSpPr>
            <a:spLocks noGrp="1"/>
          </p:cNvSpPr>
          <p:nvPr>
            <p:ph type="sldNum" sz="quarter" idx="12"/>
          </p:nvPr>
        </p:nvSpPr>
        <p:spPr/>
        <p:txBody>
          <a:bodyPr/>
          <a:lstStyle/>
          <a:p>
            <a:fld id="{9960E1B9-AAC5-487E-8B5E-D8D93827E7BF}" type="slidenum">
              <a:rPr lang="en-GB" smtClean="0"/>
              <a:t>14</a:t>
            </a:fld>
            <a:endParaRPr lang="en-GB"/>
          </a:p>
        </p:txBody>
      </p:sp>
    </p:spTree>
    <p:extLst>
      <p:ext uri="{BB962C8B-B14F-4D97-AF65-F5344CB8AC3E}">
        <p14:creationId xmlns:p14="http://schemas.microsoft.com/office/powerpoint/2010/main" val="3314067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6D2D6-A83B-4332-ABDD-B90CF6EA6DC0}"/>
              </a:ext>
            </a:extLst>
          </p:cNvPr>
          <p:cNvSpPr>
            <a:spLocks noGrp="1"/>
          </p:cNvSpPr>
          <p:nvPr>
            <p:ph type="title"/>
          </p:nvPr>
        </p:nvSpPr>
        <p:spPr/>
        <p:txBody>
          <a:bodyPr/>
          <a:lstStyle/>
          <a:p>
            <a:r>
              <a:rPr lang="en-GB" dirty="0"/>
              <a:t>What do linguists study?</a:t>
            </a:r>
          </a:p>
        </p:txBody>
      </p:sp>
      <p:sp>
        <p:nvSpPr>
          <p:cNvPr id="3" name="Content Placeholder 2">
            <a:extLst>
              <a:ext uri="{FF2B5EF4-FFF2-40B4-BE49-F238E27FC236}">
                <a16:creationId xmlns:a16="http://schemas.microsoft.com/office/drawing/2014/main" id="{725755CF-6FDE-45F3-97AA-D6D28E548EE8}"/>
              </a:ext>
            </a:extLst>
          </p:cNvPr>
          <p:cNvSpPr>
            <a:spLocks noGrp="1"/>
          </p:cNvSpPr>
          <p:nvPr>
            <p:ph idx="1"/>
          </p:nvPr>
        </p:nvSpPr>
        <p:spPr>
          <a:xfrm>
            <a:off x="838200" y="1825625"/>
            <a:ext cx="10515600" cy="763029"/>
          </a:xfrm>
        </p:spPr>
        <p:txBody>
          <a:bodyPr/>
          <a:lstStyle/>
          <a:p>
            <a:r>
              <a:rPr lang="en-GB" dirty="0"/>
              <a:t>How languages change over time</a:t>
            </a:r>
          </a:p>
          <a:p>
            <a:pPr marL="0" indent="0">
              <a:buNone/>
            </a:pPr>
            <a:endParaRPr lang="en-GB" dirty="0"/>
          </a:p>
        </p:txBody>
      </p:sp>
      <p:sp>
        <p:nvSpPr>
          <p:cNvPr id="4" name="Slide Number Placeholder 3">
            <a:extLst>
              <a:ext uri="{FF2B5EF4-FFF2-40B4-BE49-F238E27FC236}">
                <a16:creationId xmlns:a16="http://schemas.microsoft.com/office/drawing/2014/main" id="{947F1CB2-DCED-4664-80E0-CC8931D3FED1}"/>
              </a:ext>
            </a:extLst>
          </p:cNvPr>
          <p:cNvSpPr>
            <a:spLocks noGrp="1"/>
          </p:cNvSpPr>
          <p:nvPr>
            <p:ph type="sldNum" sz="quarter" idx="12"/>
          </p:nvPr>
        </p:nvSpPr>
        <p:spPr/>
        <p:txBody>
          <a:bodyPr/>
          <a:lstStyle/>
          <a:p>
            <a:fld id="{9960E1B9-AAC5-487E-8B5E-D8D93827E7BF}" type="slidenum">
              <a:rPr lang="en-GB" smtClean="0"/>
              <a:t>15</a:t>
            </a:fld>
            <a:endParaRPr lang="en-GB"/>
          </a:p>
        </p:txBody>
      </p:sp>
      <p:pic>
        <p:nvPicPr>
          <p:cNvPr id="6" name="Picture 5">
            <a:extLst>
              <a:ext uri="{FF2B5EF4-FFF2-40B4-BE49-F238E27FC236}">
                <a16:creationId xmlns:a16="http://schemas.microsoft.com/office/drawing/2014/main" id="{401471F3-D152-4390-81F0-2FB63BFBCDAB}"/>
              </a:ext>
            </a:extLst>
          </p:cNvPr>
          <p:cNvPicPr>
            <a:picLocks noChangeAspect="1"/>
          </p:cNvPicPr>
          <p:nvPr/>
        </p:nvPicPr>
        <p:blipFill>
          <a:blip r:embed="rId2"/>
          <a:stretch>
            <a:fillRect/>
          </a:stretch>
        </p:blipFill>
        <p:spPr>
          <a:xfrm>
            <a:off x="0" y="2361895"/>
            <a:ext cx="12192000" cy="723392"/>
          </a:xfrm>
          <a:prstGeom prst="rect">
            <a:avLst/>
          </a:prstGeom>
        </p:spPr>
      </p:pic>
      <p:sp>
        <p:nvSpPr>
          <p:cNvPr id="7" name="Content Placeholder 2">
            <a:extLst>
              <a:ext uri="{FF2B5EF4-FFF2-40B4-BE49-F238E27FC236}">
                <a16:creationId xmlns:a16="http://schemas.microsoft.com/office/drawing/2014/main" id="{97798AD9-2BE9-4290-A01B-46A9C47C7A64}"/>
              </a:ext>
            </a:extLst>
          </p:cNvPr>
          <p:cNvSpPr txBox="1">
            <a:spLocks/>
          </p:cNvSpPr>
          <p:nvPr/>
        </p:nvSpPr>
        <p:spPr>
          <a:xfrm>
            <a:off x="0" y="3265418"/>
            <a:ext cx="12192000" cy="3286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720725" algn="l"/>
                <a:tab pos="2776538" algn="l"/>
                <a:tab pos="3859213" algn="l"/>
                <a:tab pos="4487863" algn="l"/>
                <a:tab pos="4932363" algn="l"/>
                <a:tab pos="6099175" algn="l"/>
                <a:tab pos="7172325" algn="l"/>
                <a:tab pos="7626350" algn="l"/>
                <a:tab pos="8699500" algn="l"/>
                <a:tab pos="9596438" algn="l"/>
                <a:tab pos="10763250" algn="l"/>
              </a:tabLst>
            </a:pPr>
            <a:r>
              <a:rPr lang="en-GB" sz="2000" noProof="1"/>
              <a:t>añ	dcc·xxxiiii·	Her	ƿæſ	ſe	mona	ſƿelce	he	ƿære	mid	blode	beᵹoten</a:t>
            </a:r>
          </a:p>
          <a:p>
            <a:pPr marL="0" indent="0">
              <a:buFont typeface="Arial" panose="020B0604020202020204" pitchFamily="34" charset="0"/>
              <a:buNone/>
              <a:tabLst>
                <a:tab pos="720725" algn="l"/>
                <a:tab pos="2776538" algn="l"/>
                <a:tab pos="3859213" algn="l"/>
                <a:tab pos="4487863" algn="l"/>
                <a:tab pos="4932363" algn="l"/>
                <a:tab pos="6099175" algn="l"/>
                <a:tab pos="7172325" algn="l"/>
                <a:tab pos="7626350" algn="l"/>
                <a:tab pos="8699500" algn="l"/>
                <a:tab pos="9596438" algn="l"/>
                <a:tab pos="10763250" algn="l"/>
              </a:tabLst>
            </a:pPr>
            <a:r>
              <a:rPr lang="en-GB" sz="2000" noProof="1"/>
              <a:t>Anno	DCCXIV:	Her	waes	se	mona	swelce	he	waere	mid	blode	begoten</a:t>
            </a:r>
          </a:p>
          <a:p>
            <a:pPr marL="0" indent="0">
              <a:buFont typeface="Arial" panose="020B0604020202020204" pitchFamily="34" charset="0"/>
              <a:buNone/>
              <a:tabLst>
                <a:tab pos="720725" algn="l"/>
                <a:tab pos="2776538" algn="l"/>
                <a:tab pos="3859213" algn="l"/>
                <a:tab pos="4487863" algn="l"/>
                <a:tab pos="4932363" algn="l"/>
                <a:tab pos="6099175" algn="l"/>
                <a:tab pos="7172325" algn="l"/>
                <a:tab pos="7626350" algn="l"/>
                <a:tab pos="8699500" algn="l"/>
                <a:tab pos="9596438" algn="l"/>
                <a:tab pos="10763250" algn="l"/>
              </a:tabLst>
            </a:pPr>
            <a:r>
              <a:rPr lang="en-GB" sz="2000" noProof="1"/>
              <a:t>Anno	DCCXIV:	Here	was	the	moon	such	he	were	mid	blood	begoten</a:t>
            </a:r>
          </a:p>
          <a:p>
            <a:pPr marL="0" indent="0">
              <a:buFont typeface="Arial" panose="020B0604020202020204" pitchFamily="34" charset="0"/>
              <a:buNone/>
              <a:tabLst>
                <a:tab pos="720725" algn="l"/>
                <a:tab pos="2776538" algn="l"/>
                <a:tab pos="3859213" algn="l"/>
                <a:tab pos="4487863" algn="l"/>
                <a:tab pos="4932363" algn="l"/>
                <a:tab pos="6099175" algn="l"/>
                <a:tab pos="7172325" algn="l"/>
                <a:tab pos="7626350" algn="l"/>
                <a:tab pos="8699500" algn="l"/>
                <a:tab pos="9596438" algn="l"/>
                <a:tab pos="10763250" algn="l"/>
              </a:tabLst>
            </a:pPr>
            <a:r>
              <a:rPr lang="en-GB" sz="2000" noProof="1"/>
              <a:t>AD 734:	Here the moon was as if it were suffused with blood</a:t>
            </a:r>
          </a:p>
        </p:txBody>
      </p:sp>
    </p:spTree>
    <p:extLst>
      <p:ext uri="{BB962C8B-B14F-4D97-AF65-F5344CB8AC3E}">
        <p14:creationId xmlns:p14="http://schemas.microsoft.com/office/powerpoint/2010/main" val="40484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5387-E2EA-45F8-AFA3-50E7AD2CCA29}"/>
              </a:ext>
            </a:extLst>
          </p:cNvPr>
          <p:cNvSpPr>
            <a:spLocks noGrp="1"/>
          </p:cNvSpPr>
          <p:nvPr>
            <p:ph type="title"/>
          </p:nvPr>
        </p:nvSpPr>
        <p:spPr/>
        <p:txBody>
          <a:bodyPr/>
          <a:lstStyle/>
          <a:p>
            <a:r>
              <a:rPr lang="en-GB" dirty="0"/>
              <a:t>What do linguists study?</a:t>
            </a:r>
          </a:p>
        </p:txBody>
      </p:sp>
      <p:sp>
        <p:nvSpPr>
          <p:cNvPr id="3" name="Content Placeholder 2">
            <a:extLst>
              <a:ext uri="{FF2B5EF4-FFF2-40B4-BE49-F238E27FC236}">
                <a16:creationId xmlns:a16="http://schemas.microsoft.com/office/drawing/2014/main" id="{6C112125-7A84-4F8D-ACBF-C829AF781104}"/>
              </a:ext>
            </a:extLst>
          </p:cNvPr>
          <p:cNvSpPr>
            <a:spLocks noGrp="1"/>
          </p:cNvSpPr>
          <p:nvPr>
            <p:ph idx="1"/>
          </p:nvPr>
        </p:nvSpPr>
        <p:spPr>
          <a:xfrm>
            <a:off x="838200" y="1825625"/>
            <a:ext cx="10515600" cy="1325563"/>
          </a:xfrm>
        </p:spPr>
        <p:txBody>
          <a:bodyPr/>
          <a:lstStyle/>
          <a:p>
            <a:r>
              <a:rPr lang="en-GB" dirty="0"/>
              <a:t>How language is used in society</a:t>
            </a:r>
          </a:p>
          <a:p>
            <a:pPr lvl="1"/>
            <a:r>
              <a:rPr lang="en-GB" dirty="0"/>
              <a:t>Do different people speak in different ways?</a:t>
            </a:r>
          </a:p>
          <a:p>
            <a:pPr lvl="1"/>
            <a:r>
              <a:rPr lang="en-GB" dirty="0"/>
              <a:t>Does how people speak affect how others treat them?</a:t>
            </a:r>
          </a:p>
        </p:txBody>
      </p:sp>
      <p:sp>
        <p:nvSpPr>
          <p:cNvPr id="4" name="Slide Number Placeholder 3">
            <a:extLst>
              <a:ext uri="{FF2B5EF4-FFF2-40B4-BE49-F238E27FC236}">
                <a16:creationId xmlns:a16="http://schemas.microsoft.com/office/drawing/2014/main" id="{36AAF062-84CC-4E9B-8F3A-397252FB9A89}"/>
              </a:ext>
            </a:extLst>
          </p:cNvPr>
          <p:cNvSpPr>
            <a:spLocks noGrp="1"/>
          </p:cNvSpPr>
          <p:nvPr>
            <p:ph type="sldNum" sz="quarter" idx="12"/>
          </p:nvPr>
        </p:nvSpPr>
        <p:spPr/>
        <p:txBody>
          <a:bodyPr/>
          <a:lstStyle/>
          <a:p>
            <a:fld id="{9960E1B9-AAC5-487E-8B5E-D8D93827E7BF}" type="slidenum">
              <a:rPr lang="en-GB" smtClean="0"/>
              <a:t>16</a:t>
            </a:fld>
            <a:endParaRPr lang="en-GB"/>
          </a:p>
        </p:txBody>
      </p:sp>
      <p:sp>
        <p:nvSpPr>
          <p:cNvPr id="5" name="Content Placeholder 2">
            <a:extLst>
              <a:ext uri="{FF2B5EF4-FFF2-40B4-BE49-F238E27FC236}">
                <a16:creationId xmlns:a16="http://schemas.microsoft.com/office/drawing/2014/main" id="{18F8448A-9BDC-4B3D-85C4-424F60AE4564}"/>
              </a:ext>
            </a:extLst>
          </p:cNvPr>
          <p:cNvSpPr txBox="1">
            <a:spLocks/>
          </p:cNvSpPr>
          <p:nvPr/>
        </p:nvSpPr>
        <p:spPr>
          <a:xfrm>
            <a:off x="2143125" y="3986211"/>
            <a:ext cx="7788815" cy="250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solidFill>
                  <a:schemeClr val="tx1">
                    <a:lumMod val="75000"/>
                    <a:lumOff val="25000"/>
                  </a:schemeClr>
                </a:solidFill>
              </a:rPr>
              <a:t>καὶ εἶπαν αὐτοῖς Εἴπατε δὴ Σύνθημα· καὶ οὐ κατηύθυναν τοῦ λαλῆσαι οὕτως. καὶ ἐπελάβοντο αὐτῶν καὶ ἔσφαξαν αὐτοὺς ἐπὶ τὰς διαβάσεις τοῦ Ιορδάνου, καὶ ἔπεσαν ἐξ Εφραιμ ἐν τῷ καιρῷ ἐκείνῳ δύο τεσσαράκοντα χιλιάδες (Κριτάι ιβʹ·ϛʹ)</a:t>
            </a:r>
            <a:endParaRPr lang="en-GB" dirty="0">
              <a:solidFill>
                <a:schemeClr val="tx1">
                  <a:lumMod val="75000"/>
                  <a:lumOff val="25000"/>
                </a:schemeClr>
              </a:solidFill>
            </a:endParaRPr>
          </a:p>
        </p:txBody>
      </p:sp>
    </p:spTree>
    <p:extLst>
      <p:ext uri="{BB962C8B-B14F-4D97-AF65-F5344CB8AC3E}">
        <p14:creationId xmlns:p14="http://schemas.microsoft.com/office/powerpoint/2010/main" val="157724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5387-E2EA-45F8-AFA3-50E7AD2CCA29}"/>
              </a:ext>
            </a:extLst>
          </p:cNvPr>
          <p:cNvSpPr>
            <a:spLocks noGrp="1"/>
          </p:cNvSpPr>
          <p:nvPr>
            <p:ph type="title"/>
          </p:nvPr>
        </p:nvSpPr>
        <p:spPr/>
        <p:txBody>
          <a:bodyPr/>
          <a:lstStyle/>
          <a:p>
            <a:r>
              <a:rPr lang="en-GB" dirty="0"/>
              <a:t>What do linguists study?</a:t>
            </a:r>
          </a:p>
        </p:txBody>
      </p:sp>
      <p:sp>
        <p:nvSpPr>
          <p:cNvPr id="3" name="Content Placeholder 2">
            <a:extLst>
              <a:ext uri="{FF2B5EF4-FFF2-40B4-BE49-F238E27FC236}">
                <a16:creationId xmlns:a16="http://schemas.microsoft.com/office/drawing/2014/main" id="{6C112125-7A84-4F8D-ACBF-C829AF781104}"/>
              </a:ext>
            </a:extLst>
          </p:cNvPr>
          <p:cNvSpPr>
            <a:spLocks noGrp="1"/>
          </p:cNvSpPr>
          <p:nvPr>
            <p:ph idx="1"/>
          </p:nvPr>
        </p:nvSpPr>
        <p:spPr>
          <a:xfrm>
            <a:off x="838200" y="1825625"/>
            <a:ext cx="10515600" cy="1325563"/>
          </a:xfrm>
        </p:spPr>
        <p:txBody>
          <a:bodyPr/>
          <a:lstStyle/>
          <a:p>
            <a:r>
              <a:rPr lang="en-GB" dirty="0"/>
              <a:t>How language is used in society</a:t>
            </a:r>
          </a:p>
          <a:p>
            <a:pPr lvl="1"/>
            <a:r>
              <a:rPr lang="en-GB" dirty="0"/>
              <a:t>Do different people speak in different ways?</a:t>
            </a:r>
          </a:p>
          <a:p>
            <a:pPr lvl="1"/>
            <a:r>
              <a:rPr lang="en-GB" dirty="0"/>
              <a:t>Does how people speak affect how others treat them?</a:t>
            </a:r>
          </a:p>
        </p:txBody>
      </p:sp>
      <p:sp>
        <p:nvSpPr>
          <p:cNvPr id="4" name="Slide Number Placeholder 3">
            <a:extLst>
              <a:ext uri="{FF2B5EF4-FFF2-40B4-BE49-F238E27FC236}">
                <a16:creationId xmlns:a16="http://schemas.microsoft.com/office/drawing/2014/main" id="{36AAF062-84CC-4E9B-8F3A-397252FB9A89}"/>
              </a:ext>
            </a:extLst>
          </p:cNvPr>
          <p:cNvSpPr>
            <a:spLocks noGrp="1"/>
          </p:cNvSpPr>
          <p:nvPr>
            <p:ph type="sldNum" sz="quarter" idx="12"/>
          </p:nvPr>
        </p:nvSpPr>
        <p:spPr/>
        <p:txBody>
          <a:bodyPr/>
          <a:lstStyle/>
          <a:p>
            <a:fld id="{9960E1B9-AAC5-487E-8B5E-D8D93827E7BF}" type="slidenum">
              <a:rPr lang="en-GB" smtClean="0"/>
              <a:t>17</a:t>
            </a:fld>
            <a:endParaRPr lang="en-GB"/>
          </a:p>
        </p:txBody>
      </p:sp>
      <p:sp>
        <p:nvSpPr>
          <p:cNvPr id="5" name="Content Placeholder 2">
            <a:extLst>
              <a:ext uri="{FF2B5EF4-FFF2-40B4-BE49-F238E27FC236}">
                <a16:creationId xmlns:a16="http://schemas.microsoft.com/office/drawing/2014/main" id="{18F8448A-9BDC-4B3D-85C4-424F60AE4564}"/>
              </a:ext>
            </a:extLst>
          </p:cNvPr>
          <p:cNvSpPr txBox="1">
            <a:spLocks/>
          </p:cNvSpPr>
          <p:nvPr/>
        </p:nvSpPr>
        <p:spPr>
          <a:xfrm>
            <a:off x="2143125" y="3986211"/>
            <a:ext cx="7905750" cy="2609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noProof="1">
                <a:solidFill>
                  <a:schemeClr val="tx1">
                    <a:lumMod val="75000"/>
                    <a:lumOff val="25000"/>
                  </a:schemeClr>
                </a:solidFill>
              </a:rPr>
              <a:t>Then said they unto him, Say now Shibboleth: and he said Sibboleth: for he could not frame to pronounce it right. Then they took him, and slew him at the passages of Jordan: and there fell at that time of the Ephraimites forty and two thousand. (Judges 12.6)</a:t>
            </a:r>
          </a:p>
        </p:txBody>
      </p:sp>
    </p:spTree>
    <p:extLst>
      <p:ext uri="{BB962C8B-B14F-4D97-AF65-F5344CB8AC3E}">
        <p14:creationId xmlns:p14="http://schemas.microsoft.com/office/powerpoint/2010/main" val="3705991909"/>
      </p:ext>
    </p:extLst>
  </p:cSld>
  <p:clrMapOvr>
    <a:masterClrMapping/>
  </p:clrMapOvr>
  <mc:AlternateContent xmlns:mc="http://schemas.openxmlformats.org/markup-compatibility/2006" xmlns:p14="http://schemas.microsoft.com/office/powerpoint/2010/main">
    <mc:Choice Requires="p14">
      <p:transition spd="slow" p14:dur="40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5387-E2EA-45F8-AFA3-50E7AD2CCA29}"/>
              </a:ext>
            </a:extLst>
          </p:cNvPr>
          <p:cNvSpPr>
            <a:spLocks noGrp="1"/>
          </p:cNvSpPr>
          <p:nvPr>
            <p:ph type="title"/>
          </p:nvPr>
        </p:nvSpPr>
        <p:spPr/>
        <p:txBody>
          <a:bodyPr/>
          <a:lstStyle/>
          <a:p>
            <a:r>
              <a:rPr lang="en-GB" dirty="0"/>
              <a:t>What do linguists study?</a:t>
            </a:r>
          </a:p>
        </p:txBody>
      </p:sp>
      <p:sp>
        <p:nvSpPr>
          <p:cNvPr id="3" name="Content Placeholder 2">
            <a:extLst>
              <a:ext uri="{FF2B5EF4-FFF2-40B4-BE49-F238E27FC236}">
                <a16:creationId xmlns:a16="http://schemas.microsoft.com/office/drawing/2014/main" id="{6C112125-7A84-4F8D-ACBF-C829AF781104}"/>
              </a:ext>
            </a:extLst>
          </p:cNvPr>
          <p:cNvSpPr>
            <a:spLocks noGrp="1"/>
          </p:cNvSpPr>
          <p:nvPr>
            <p:ph idx="1"/>
          </p:nvPr>
        </p:nvSpPr>
        <p:spPr>
          <a:xfrm>
            <a:off x="838200" y="1825625"/>
            <a:ext cx="10515600" cy="2034463"/>
          </a:xfrm>
        </p:spPr>
        <p:txBody>
          <a:bodyPr/>
          <a:lstStyle/>
          <a:p>
            <a:r>
              <a:rPr lang="en-GB" dirty="0"/>
              <a:t>How language is used in society</a:t>
            </a:r>
          </a:p>
          <a:p>
            <a:pPr lvl="1"/>
            <a:r>
              <a:rPr lang="en-GB" dirty="0"/>
              <a:t>This example has left its mark on the English language, giving rise to our word </a:t>
            </a:r>
            <a:r>
              <a:rPr lang="en-GB" i="1" dirty="0"/>
              <a:t>shibboleth</a:t>
            </a:r>
          </a:p>
          <a:p>
            <a:pPr lvl="1"/>
            <a:r>
              <a:rPr lang="en-GB" dirty="0"/>
              <a:t>However, you can find similar things closer to home</a:t>
            </a:r>
          </a:p>
        </p:txBody>
      </p:sp>
      <p:sp>
        <p:nvSpPr>
          <p:cNvPr id="4" name="Slide Number Placeholder 3">
            <a:extLst>
              <a:ext uri="{FF2B5EF4-FFF2-40B4-BE49-F238E27FC236}">
                <a16:creationId xmlns:a16="http://schemas.microsoft.com/office/drawing/2014/main" id="{36AAF062-84CC-4E9B-8F3A-397252FB9A89}"/>
              </a:ext>
            </a:extLst>
          </p:cNvPr>
          <p:cNvSpPr>
            <a:spLocks noGrp="1"/>
          </p:cNvSpPr>
          <p:nvPr>
            <p:ph type="sldNum" sz="quarter" idx="12"/>
          </p:nvPr>
        </p:nvSpPr>
        <p:spPr/>
        <p:txBody>
          <a:bodyPr/>
          <a:lstStyle/>
          <a:p>
            <a:fld id="{9960E1B9-AAC5-487E-8B5E-D8D93827E7BF}" type="slidenum">
              <a:rPr lang="en-GB" smtClean="0"/>
              <a:t>18</a:t>
            </a:fld>
            <a:endParaRPr lang="en-GB"/>
          </a:p>
        </p:txBody>
      </p:sp>
      <p:sp>
        <p:nvSpPr>
          <p:cNvPr id="5" name="Content Placeholder 2">
            <a:extLst>
              <a:ext uri="{FF2B5EF4-FFF2-40B4-BE49-F238E27FC236}">
                <a16:creationId xmlns:a16="http://schemas.microsoft.com/office/drawing/2014/main" id="{18F8448A-9BDC-4B3D-85C4-424F60AE4564}"/>
              </a:ext>
            </a:extLst>
          </p:cNvPr>
          <p:cNvSpPr txBox="1">
            <a:spLocks/>
          </p:cNvSpPr>
          <p:nvPr/>
        </p:nvSpPr>
        <p:spPr>
          <a:xfrm>
            <a:off x="2143125" y="3986211"/>
            <a:ext cx="7905750" cy="2609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noProof="1">
                <a:solidFill>
                  <a:schemeClr val="tx1">
                    <a:lumMod val="75000"/>
                    <a:lumOff val="25000"/>
                  </a:schemeClr>
                </a:solidFill>
              </a:rPr>
              <a:t>Then said they unto him, Say now Shibboleth: and he said Sibboleth: for he could not frame to pronounce it right. Then they took him, and slew him at the passages of Jordan: and there fell at that time of the Ephraimites forty and two thousand. (Judges 12.6)</a:t>
            </a:r>
          </a:p>
        </p:txBody>
      </p:sp>
    </p:spTree>
    <p:extLst>
      <p:ext uri="{BB962C8B-B14F-4D97-AF65-F5344CB8AC3E}">
        <p14:creationId xmlns:p14="http://schemas.microsoft.com/office/powerpoint/2010/main" val="4081323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5387-E2EA-45F8-AFA3-50E7AD2CCA29}"/>
              </a:ext>
            </a:extLst>
          </p:cNvPr>
          <p:cNvSpPr>
            <a:spLocks noGrp="1"/>
          </p:cNvSpPr>
          <p:nvPr>
            <p:ph type="title"/>
          </p:nvPr>
        </p:nvSpPr>
        <p:spPr/>
        <p:txBody>
          <a:bodyPr/>
          <a:lstStyle/>
          <a:p>
            <a:r>
              <a:rPr lang="en-GB" dirty="0"/>
              <a:t>What do linguists study?</a:t>
            </a:r>
          </a:p>
        </p:txBody>
      </p:sp>
      <p:sp>
        <p:nvSpPr>
          <p:cNvPr id="4" name="Slide Number Placeholder 3">
            <a:extLst>
              <a:ext uri="{FF2B5EF4-FFF2-40B4-BE49-F238E27FC236}">
                <a16:creationId xmlns:a16="http://schemas.microsoft.com/office/drawing/2014/main" id="{36AAF062-84CC-4E9B-8F3A-397252FB9A89}"/>
              </a:ext>
            </a:extLst>
          </p:cNvPr>
          <p:cNvSpPr>
            <a:spLocks noGrp="1"/>
          </p:cNvSpPr>
          <p:nvPr>
            <p:ph type="sldNum" sz="quarter" idx="12"/>
          </p:nvPr>
        </p:nvSpPr>
        <p:spPr/>
        <p:txBody>
          <a:bodyPr/>
          <a:lstStyle/>
          <a:p>
            <a:fld id="{9960E1B9-AAC5-487E-8B5E-D8D93827E7BF}" type="slidenum">
              <a:rPr lang="en-GB" smtClean="0"/>
              <a:t>19</a:t>
            </a:fld>
            <a:endParaRPr lang="en-GB"/>
          </a:p>
        </p:txBody>
      </p:sp>
      <p:pic>
        <p:nvPicPr>
          <p:cNvPr id="8" name="Online Media 7" title="phone talk fair housing orginal.mov">
            <a:hlinkClick r:id="" action="ppaction://media"/>
            <a:extLst>
              <a:ext uri="{FF2B5EF4-FFF2-40B4-BE49-F238E27FC236}">
                <a16:creationId xmlns:a16="http://schemas.microsoft.com/office/drawing/2014/main" id="{C0D9DF02-55C6-4321-85B3-87840758ACF2}"/>
              </a:ext>
            </a:extLst>
          </p:cNvPr>
          <p:cNvPicPr>
            <a:picLocks noRot="1" noChangeAspect="1"/>
          </p:cNvPicPr>
          <p:nvPr>
            <a:videoFile r:link="rId1"/>
          </p:nvPr>
        </p:nvPicPr>
        <p:blipFill>
          <a:blip r:embed="rId3"/>
          <a:stretch>
            <a:fillRect/>
          </a:stretch>
        </p:blipFill>
        <p:spPr>
          <a:xfrm>
            <a:off x="3173033" y="1690688"/>
            <a:ext cx="5845935" cy="4384451"/>
          </a:xfrm>
          <a:prstGeom prst="rect">
            <a:avLst/>
          </a:prstGeom>
        </p:spPr>
      </p:pic>
    </p:spTree>
    <p:extLst>
      <p:ext uri="{BB962C8B-B14F-4D97-AF65-F5344CB8AC3E}">
        <p14:creationId xmlns:p14="http://schemas.microsoft.com/office/powerpoint/2010/main" val="1965208692"/>
      </p:ext>
    </p:extLst>
  </p:cSld>
  <p:clrMapOvr>
    <a:masterClrMapping/>
  </p:clrMapOvr>
  <mc:AlternateContent xmlns:mc="http://schemas.openxmlformats.org/markup-compatibility/2006" xmlns:p14="http://schemas.microsoft.com/office/powerpoint/2010/main">
    <mc:Choice Requires="p14">
      <p:transition spd="slow" p14:dur="4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2EE9-F3E0-4A5B-ABC2-589604CC7AC5}"/>
              </a:ext>
            </a:extLst>
          </p:cNvPr>
          <p:cNvSpPr>
            <a:spLocks noGrp="1"/>
          </p:cNvSpPr>
          <p:nvPr>
            <p:ph type="title"/>
          </p:nvPr>
        </p:nvSpPr>
        <p:spPr/>
        <p:txBody>
          <a:bodyPr/>
          <a:lstStyle/>
          <a:p>
            <a:r>
              <a:rPr lang="en-GB" dirty="0"/>
              <a:t>Language learning</a:t>
            </a:r>
          </a:p>
        </p:txBody>
      </p:sp>
      <p:pic>
        <p:nvPicPr>
          <p:cNvPr id="6" name="Picture 5" descr="A close-up of a person holding a baby's hand&#10;&#10;Description automatically generated with medium confidence">
            <a:extLst>
              <a:ext uri="{FF2B5EF4-FFF2-40B4-BE49-F238E27FC236}">
                <a16:creationId xmlns:a16="http://schemas.microsoft.com/office/drawing/2014/main" id="{C1F39912-2A19-47DC-8C24-DC21B5C7BCBE}"/>
              </a:ext>
            </a:extLst>
          </p:cNvPr>
          <p:cNvPicPr>
            <a:picLocks noChangeAspect="1"/>
          </p:cNvPicPr>
          <p:nvPr/>
        </p:nvPicPr>
        <p:blipFill>
          <a:blip r:embed="rId2">
            <a:alphaModFix amt="75000"/>
          </a:blip>
          <a:stretch>
            <a:fillRect/>
          </a:stretch>
        </p:blipFill>
        <p:spPr>
          <a:xfrm>
            <a:off x="2769235" y="1825625"/>
            <a:ext cx="6653530" cy="4498975"/>
          </a:xfrm>
          <a:prstGeom prst="rect">
            <a:avLst/>
          </a:prstGeom>
        </p:spPr>
      </p:pic>
      <p:sp>
        <p:nvSpPr>
          <p:cNvPr id="3" name="Content Placeholder 2">
            <a:extLst>
              <a:ext uri="{FF2B5EF4-FFF2-40B4-BE49-F238E27FC236}">
                <a16:creationId xmlns:a16="http://schemas.microsoft.com/office/drawing/2014/main" id="{B5856078-6C11-474D-A9B2-6EE1C45392CE}"/>
              </a:ext>
            </a:extLst>
          </p:cNvPr>
          <p:cNvSpPr>
            <a:spLocks noGrp="1"/>
          </p:cNvSpPr>
          <p:nvPr>
            <p:ph idx="1"/>
          </p:nvPr>
        </p:nvSpPr>
        <p:spPr/>
        <p:txBody>
          <a:bodyPr>
            <a:normAutofit/>
          </a:bodyPr>
          <a:lstStyle/>
          <a:p>
            <a:r>
              <a:rPr lang="en-GB" sz="3200" dirty="0"/>
              <a:t>Babies are able to learn a language by instinct</a:t>
            </a:r>
          </a:p>
          <a:p>
            <a:pPr lvl="1"/>
            <a:r>
              <a:rPr lang="en-GB" sz="2800" dirty="0"/>
              <a:t>They learn words and also rules for how to put the words together</a:t>
            </a:r>
          </a:p>
          <a:p>
            <a:r>
              <a:rPr lang="en-GB" sz="3200" dirty="0"/>
              <a:t>However, these instincts fade as they get older</a:t>
            </a:r>
          </a:p>
          <a:p>
            <a:r>
              <a:rPr lang="en-GB" sz="3200" dirty="0"/>
              <a:t>Learning a language later in life takes more than just being exposed to it</a:t>
            </a:r>
          </a:p>
          <a:p>
            <a:r>
              <a:rPr lang="en-GB" sz="3200" dirty="0"/>
              <a:t>It also takes more than just memorising words and sentences</a:t>
            </a:r>
          </a:p>
        </p:txBody>
      </p:sp>
      <p:sp>
        <p:nvSpPr>
          <p:cNvPr id="4" name="Slide Number Placeholder 3">
            <a:extLst>
              <a:ext uri="{FF2B5EF4-FFF2-40B4-BE49-F238E27FC236}">
                <a16:creationId xmlns:a16="http://schemas.microsoft.com/office/drawing/2014/main" id="{78F677E7-6BC5-4435-86AD-D05D81BFFCA8}"/>
              </a:ext>
            </a:extLst>
          </p:cNvPr>
          <p:cNvSpPr>
            <a:spLocks noGrp="1"/>
          </p:cNvSpPr>
          <p:nvPr>
            <p:ph type="sldNum" sz="quarter" idx="12"/>
          </p:nvPr>
        </p:nvSpPr>
        <p:spPr/>
        <p:txBody>
          <a:bodyPr/>
          <a:lstStyle/>
          <a:p>
            <a:fld id="{9960E1B9-AAC5-487E-8B5E-D8D93827E7BF}" type="slidenum">
              <a:rPr lang="en-GB" smtClean="0"/>
              <a:t>2</a:t>
            </a:fld>
            <a:endParaRPr lang="en-GB"/>
          </a:p>
        </p:txBody>
      </p:sp>
    </p:spTree>
    <p:extLst>
      <p:ext uri="{BB962C8B-B14F-4D97-AF65-F5344CB8AC3E}">
        <p14:creationId xmlns:p14="http://schemas.microsoft.com/office/powerpoint/2010/main" val="63434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A92F-8EFA-4F5F-A817-3BF700776ECA}"/>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0B2185AE-7CEC-49D6-BA7C-5133BB893447}"/>
              </a:ext>
            </a:extLst>
          </p:cNvPr>
          <p:cNvSpPr>
            <a:spLocks noGrp="1"/>
          </p:cNvSpPr>
          <p:nvPr>
            <p:ph idx="1"/>
          </p:nvPr>
        </p:nvSpPr>
        <p:spPr>
          <a:xfrm>
            <a:off x="838200" y="1825625"/>
            <a:ext cx="10515600" cy="4667250"/>
          </a:xfrm>
        </p:spPr>
        <p:txBody>
          <a:bodyPr/>
          <a:lstStyle/>
          <a:p>
            <a:r>
              <a:rPr lang="en-GB" dirty="0"/>
              <a:t>Look at these pairs of words in English and German</a:t>
            </a: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a:p>
            <a:r>
              <a:rPr lang="en-GB" dirty="0"/>
              <a:t>What patterns can you find?</a:t>
            </a:r>
          </a:p>
        </p:txBody>
      </p:sp>
      <p:sp>
        <p:nvSpPr>
          <p:cNvPr id="4" name="Slide Number Placeholder 3">
            <a:extLst>
              <a:ext uri="{FF2B5EF4-FFF2-40B4-BE49-F238E27FC236}">
                <a16:creationId xmlns:a16="http://schemas.microsoft.com/office/drawing/2014/main" id="{78655E8C-BB90-4188-96E5-739DBB17945F}"/>
              </a:ext>
            </a:extLst>
          </p:cNvPr>
          <p:cNvSpPr>
            <a:spLocks noGrp="1"/>
          </p:cNvSpPr>
          <p:nvPr>
            <p:ph type="sldNum" sz="quarter" idx="12"/>
          </p:nvPr>
        </p:nvSpPr>
        <p:spPr/>
        <p:txBody>
          <a:bodyPr/>
          <a:lstStyle/>
          <a:p>
            <a:fld id="{9960E1B9-AAC5-487E-8B5E-D8D93827E7BF}" type="slidenum">
              <a:rPr lang="en-GB" smtClean="0"/>
              <a:t>20</a:t>
            </a:fld>
            <a:endParaRPr lang="en-GB"/>
          </a:p>
        </p:txBody>
      </p:sp>
      <p:graphicFrame>
        <p:nvGraphicFramePr>
          <p:cNvPr id="5" name="Table 5">
            <a:extLst>
              <a:ext uri="{FF2B5EF4-FFF2-40B4-BE49-F238E27FC236}">
                <a16:creationId xmlns:a16="http://schemas.microsoft.com/office/drawing/2014/main" id="{0F62EABB-69AA-4337-9240-D2FC9187E2B7}"/>
              </a:ext>
            </a:extLst>
          </p:cNvPr>
          <p:cNvGraphicFramePr>
            <a:graphicFrameLocks noGrp="1"/>
          </p:cNvGraphicFramePr>
          <p:nvPr>
            <p:extLst>
              <p:ext uri="{D42A27DB-BD31-4B8C-83A1-F6EECF244321}">
                <p14:modId xmlns:p14="http://schemas.microsoft.com/office/powerpoint/2010/main" val="2664511311"/>
              </p:ext>
            </p:extLst>
          </p:nvPr>
        </p:nvGraphicFramePr>
        <p:xfrm>
          <a:off x="4510467" y="2437344"/>
          <a:ext cx="3171066" cy="3108960"/>
        </p:xfrm>
        <a:graphic>
          <a:graphicData uri="http://schemas.openxmlformats.org/drawingml/2006/table">
            <a:tbl>
              <a:tblPr bandRow="1">
                <a:tableStyleId>{5C22544A-7EE6-4342-B048-85BDC9FD1C3A}</a:tableStyleId>
              </a:tblPr>
              <a:tblGrid>
                <a:gridCol w="1585533">
                  <a:extLst>
                    <a:ext uri="{9D8B030D-6E8A-4147-A177-3AD203B41FA5}">
                      <a16:colId xmlns:a16="http://schemas.microsoft.com/office/drawing/2014/main" val="1197060794"/>
                    </a:ext>
                  </a:extLst>
                </a:gridCol>
                <a:gridCol w="1585533">
                  <a:extLst>
                    <a:ext uri="{9D8B030D-6E8A-4147-A177-3AD203B41FA5}">
                      <a16:colId xmlns:a16="http://schemas.microsoft.com/office/drawing/2014/main" val="1801338259"/>
                    </a:ext>
                  </a:extLst>
                </a:gridCol>
              </a:tblGrid>
              <a:tr h="370840">
                <a:tc>
                  <a:txBody>
                    <a:bodyPr/>
                    <a:lstStyle/>
                    <a:p>
                      <a:pPr algn="l"/>
                      <a:r>
                        <a:rPr lang="en-GB" sz="2800" dirty="0"/>
                        <a:t>Dew</a:t>
                      </a:r>
                    </a:p>
                  </a:txBody>
                  <a:tcPr/>
                </a:tc>
                <a:tc>
                  <a:txBody>
                    <a:bodyPr/>
                    <a:lstStyle/>
                    <a:p>
                      <a:pPr algn="l"/>
                      <a:r>
                        <a:rPr lang="de-DE" sz="2800" noProof="1"/>
                        <a:t>Tau</a:t>
                      </a:r>
                    </a:p>
                  </a:txBody>
                  <a:tcPr/>
                </a:tc>
                <a:extLst>
                  <a:ext uri="{0D108BD9-81ED-4DB2-BD59-A6C34878D82A}">
                    <a16:rowId xmlns:a16="http://schemas.microsoft.com/office/drawing/2014/main" val="158716030"/>
                  </a:ext>
                </a:extLst>
              </a:tr>
              <a:tr h="370840">
                <a:tc>
                  <a:txBody>
                    <a:bodyPr/>
                    <a:lstStyle/>
                    <a:p>
                      <a:pPr algn="l"/>
                      <a:r>
                        <a:rPr lang="en-GB" sz="2800" dirty="0"/>
                        <a:t>Door</a:t>
                      </a:r>
                    </a:p>
                  </a:txBody>
                  <a:tcPr/>
                </a:tc>
                <a:tc>
                  <a:txBody>
                    <a:bodyPr/>
                    <a:lstStyle/>
                    <a:p>
                      <a:pPr algn="l"/>
                      <a:r>
                        <a:rPr lang="de-DE" sz="2800" noProof="1"/>
                        <a:t>Tür</a:t>
                      </a:r>
                    </a:p>
                  </a:txBody>
                  <a:tcPr/>
                </a:tc>
                <a:extLst>
                  <a:ext uri="{0D108BD9-81ED-4DB2-BD59-A6C34878D82A}">
                    <a16:rowId xmlns:a16="http://schemas.microsoft.com/office/drawing/2014/main" val="64496888"/>
                  </a:ext>
                </a:extLst>
              </a:tr>
              <a:tr h="370840">
                <a:tc>
                  <a:txBody>
                    <a:bodyPr/>
                    <a:lstStyle/>
                    <a:p>
                      <a:pPr algn="l"/>
                      <a:r>
                        <a:rPr lang="en-GB" sz="2800" dirty="0"/>
                        <a:t>Ten</a:t>
                      </a:r>
                    </a:p>
                  </a:txBody>
                  <a:tcPr/>
                </a:tc>
                <a:tc>
                  <a:txBody>
                    <a:bodyPr/>
                    <a:lstStyle/>
                    <a:p>
                      <a:pPr algn="l"/>
                      <a:r>
                        <a:rPr lang="de-DE" sz="2800" noProof="1"/>
                        <a:t>Zehn</a:t>
                      </a:r>
                    </a:p>
                  </a:txBody>
                  <a:tcPr/>
                </a:tc>
                <a:extLst>
                  <a:ext uri="{0D108BD9-81ED-4DB2-BD59-A6C34878D82A}">
                    <a16:rowId xmlns:a16="http://schemas.microsoft.com/office/drawing/2014/main" val="3817697692"/>
                  </a:ext>
                </a:extLst>
              </a:tr>
              <a:tr h="370840">
                <a:tc>
                  <a:txBody>
                    <a:bodyPr/>
                    <a:lstStyle/>
                    <a:p>
                      <a:pPr algn="l"/>
                      <a:r>
                        <a:rPr lang="en-GB" sz="2800" dirty="0"/>
                        <a:t>That</a:t>
                      </a:r>
                    </a:p>
                  </a:txBody>
                  <a:tcPr/>
                </a:tc>
                <a:tc>
                  <a:txBody>
                    <a:bodyPr/>
                    <a:lstStyle/>
                    <a:p>
                      <a:pPr algn="l"/>
                      <a:r>
                        <a:rPr lang="de-DE" sz="2800" noProof="1"/>
                        <a:t>Das</a:t>
                      </a:r>
                    </a:p>
                  </a:txBody>
                  <a:tcPr/>
                </a:tc>
                <a:extLst>
                  <a:ext uri="{0D108BD9-81ED-4DB2-BD59-A6C34878D82A}">
                    <a16:rowId xmlns:a16="http://schemas.microsoft.com/office/drawing/2014/main" val="283320812"/>
                  </a:ext>
                </a:extLst>
              </a:tr>
              <a:tr h="370840">
                <a:tc>
                  <a:txBody>
                    <a:bodyPr/>
                    <a:lstStyle/>
                    <a:p>
                      <a:pPr algn="l"/>
                      <a:r>
                        <a:rPr lang="en-GB" sz="2800" dirty="0"/>
                        <a:t>Thing</a:t>
                      </a:r>
                    </a:p>
                  </a:txBody>
                  <a:tcPr/>
                </a:tc>
                <a:tc>
                  <a:txBody>
                    <a:bodyPr/>
                    <a:lstStyle/>
                    <a:p>
                      <a:pPr algn="l"/>
                      <a:r>
                        <a:rPr lang="de-DE" sz="2800" noProof="1"/>
                        <a:t>Ding</a:t>
                      </a:r>
                    </a:p>
                  </a:txBody>
                  <a:tcPr/>
                </a:tc>
                <a:extLst>
                  <a:ext uri="{0D108BD9-81ED-4DB2-BD59-A6C34878D82A}">
                    <a16:rowId xmlns:a16="http://schemas.microsoft.com/office/drawing/2014/main" val="1194711519"/>
                  </a:ext>
                </a:extLst>
              </a:tr>
              <a:tr h="370840">
                <a:tc>
                  <a:txBody>
                    <a:bodyPr/>
                    <a:lstStyle/>
                    <a:p>
                      <a:pPr algn="l"/>
                      <a:r>
                        <a:rPr lang="en-GB" sz="2800" dirty="0"/>
                        <a:t>Tongue</a:t>
                      </a:r>
                    </a:p>
                  </a:txBody>
                  <a:tcPr/>
                </a:tc>
                <a:tc>
                  <a:txBody>
                    <a:bodyPr/>
                    <a:lstStyle/>
                    <a:p>
                      <a:pPr algn="l"/>
                      <a:r>
                        <a:rPr lang="de-DE" sz="2800" noProof="1"/>
                        <a:t>Zunge</a:t>
                      </a:r>
                    </a:p>
                  </a:txBody>
                  <a:tcPr/>
                </a:tc>
                <a:extLst>
                  <a:ext uri="{0D108BD9-81ED-4DB2-BD59-A6C34878D82A}">
                    <a16:rowId xmlns:a16="http://schemas.microsoft.com/office/drawing/2014/main" val="549762740"/>
                  </a:ext>
                </a:extLst>
              </a:tr>
            </a:tbl>
          </a:graphicData>
        </a:graphic>
      </p:graphicFrame>
    </p:spTree>
    <p:extLst>
      <p:ext uri="{BB962C8B-B14F-4D97-AF65-F5344CB8AC3E}">
        <p14:creationId xmlns:p14="http://schemas.microsoft.com/office/powerpoint/2010/main" val="143543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F715-A206-4C59-96DC-012C08511A22}"/>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35D9C49E-C838-4C5D-A708-57929F64C738}"/>
              </a:ext>
            </a:extLst>
          </p:cNvPr>
          <p:cNvSpPr>
            <a:spLocks noGrp="1"/>
          </p:cNvSpPr>
          <p:nvPr>
            <p:ph idx="1"/>
          </p:nvPr>
        </p:nvSpPr>
        <p:spPr/>
        <p:txBody>
          <a:bodyPr/>
          <a:lstStyle/>
          <a:p>
            <a:pPr>
              <a:tabLst>
                <a:tab pos="1158875" algn="l"/>
                <a:tab pos="2692400" algn="l"/>
                <a:tab pos="3940175" algn="l"/>
                <a:tab pos="5113338" algn="l"/>
              </a:tabLst>
            </a:pPr>
            <a:r>
              <a:rPr lang="en-GB" dirty="0"/>
              <a:t>Now see if you can use these patterns to work out what this German sentence means:</a:t>
            </a:r>
            <a:br>
              <a:rPr lang="en-GB" dirty="0"/>
            </a:br>
            <a:br>
              <a:rPr lang="en-GB" dirty="0"/>
            </a:br>
            <a:r>
              <a:rPr lang="en-GB" sz="4000" b="1" noProof="1"/>
              <a:t>Die	Distel	hatte	zwei	Dornen</a:t>
            </a:r>
            <a:endParaRPr lang="en-GB" b="1" noProof="1"/>
          </a:p>
        </p:txBody>
      </p:sp>
      <p:sp>
        <p:nvSpPr>
          <p:cNvPr id="4" name="Slide Number Placeholder 3">
            <a:extLst>
              <a:ext uri="{FF2B5EF4-FFF2-40B4-BE49-F238E27FC236}">
                <a16:creationId xmlns:a16="http://schemas.microsoft.com/office/drawing/2014/main" id="{55C9C2F1-734A-42FE-8741-79D09AC1F9EC}"/>
              </a:ext>
            </a:extLst>
          </p:cNvPr>
          <p:cNvSpPr>
            <a:spLocks noGrp="1"/>
          </p:cNvSpPr>
          <p:nvPr>
            <p:ph type="sldNum" sz="quarter" idx="12"/>
          </p:nvPr>
        </p:nvSpPr>
        <p:spPr/>
        <p:txBody>
          <a:bodyPr/>
          <a:lstStyle/>
          <a:p>
            <a:fld id="{9960E1B9-AAC5-487E-8B5E-D8D93827E7BF}" type="slidenum">
              <a:rPr lang="en-GB" smtClean="0"/>
              <a:t>21</a:t>
            </a:fld>
            <a:endParaRPr lang="en-GB"/>
          </a:p>
        </p:txBody>
      </p:sp>
      <p:graphicFrame>
        <p:nvGraphicFramePr>
          <p:cNvPr id="5" name="Table 5">
            <a:extLst>
              <a:ext uri="{FF2B5EF4-FFF2-40B4-BE49-F238E27FC236}">
                <a16:creationId xmlns:a16="http://schemas.microsoft.com/office/drawing/2014/main" id="{8D7F3E5C-E204-4149-832B-EF0D7FB3F0F9}"/>
              </a:ext>
            </a:extLst>
          </p:cNvPr>
          <p:cNvGraphicFramePr>
            <a:graphicFrameLocks noGrp="1"/>
          </p:cNvGraphicFramePr>
          <p:nvPr>
            <p:extLst>
              <p:ext uri="{D42A27DB-BD31-4B8C-83A1-F6EECF244321}">
                <p14:modId xmlns:p14="http://schemas.microsoft.com/office/powerpoint/2010/main" val="1868077217"/>
              </p:ext>
            </p:extLst>
          </p:nvPr>
        </p:nvGraphicFramePr>
        <p:xfrm>
          <a:off x="8182734" y="2437344"/>
          <a:ext cx="3171066" cy="3108960"/>
        </p:xfrm>
        <a:graphic>
          <a:graphicData uri="http://schemas.openxmlformats.org/drawingml/2006/table">
            <a:tbl>
              <a:tblPr bandRow="1">
                <a:tableStyleId>{5C22544A-7EE6-4342-B048-85BDC9FD1C3A}</a:tableStyleId>
              </a:tblPr>
              <a:tblGrid>
                <a:gridCol w="1585533">
                  <a:extLst>
                    <a:ext uri="{9D8B030D-6E8A-4147-A177-3AD203B41FA5}">
                      <a16:colId xmlns:a16="http://schemas.microsoft.com/office/drawing/2014/main" val="1197060794"/>
                    </a:ext>
                  </a:extLst>
                </a:gridCol>
                <a:gridCol w="1585533">
                  <a:extLst>
                    <a:ext uri="{9D8B030D-6E8A-4147-A177-3AD203B41FA5}">
                      <a16:colId xmlns:a16="http://schemas.microsoft.com/office/drawing/2014/main" val="1801338259"/>
                    </a:ext>
                  </a:extLst>
                </a:gridCol>
              </a:tblGrid>
              <a:tr h="370840">
                <a:tc>
                  <a:txBody>
                    <a:bodyPr/>
                    <a:lstStyle/>
                    <a:p>
                      <a:pPr algn="l"/>
                      <a:r>
                        <a:rPr lang="en-GB" sz="2800" dirty="0">
                          <a:solidFill>
                            <a:schemeClr val="dk1">
                              <a:alpha val="50000"/>
                            </a:schemeClr>
                          </a:solidFill>
                        </a:rPr>
                        <a:t>Dew</a:t>
                      </a:r>
                    </a:p>
                  </a:txBody>
                  <a:tcPr>
                    <a:solidFill>
                      <a:schemeClr val="accent1">
                        <a:tint val="40000"/>
                        <a:alpha val="50000"/>
                      </a:schemeClr>
                    </a:solidFill>
                  </a:tcPr>
                </a:tc>
                <a:tc>
                  <a:txBody>
                    <a:bodyPr/>
                    <a:lstStyle/>
                    <a:p>
                      <a:pPr algn="l"/>
                      <a:r>
                        <a:rPr lang="de-DE" sz="2800" noProof="1">
                          <a:solidFill>
                            <a:schemeClr val="dk1">
                              <a:alpha val="50000"/>
                            </a:schemeClr>
                          </a:solidFill>
                        </a:rPr>
                        <a:t>Tau</a:t>
                      </a:r>
                    </a:p>
                  </a:txBody>
                  <a:tcPr>
                    <a:solidFill>
                      <a:schemeClr val="accent1">
                        <a:tint val="40000"/>
                        <a:alpha val="50000"/>
                      </a:schemeClr>
                    </a:solidFill>
                  </a:tcPr>
                </a:tc>
                <a:extLst>
                  <a:ext uri="{0D108BD9-81ED-4DB2-BD59-A6C34878D82A}">
                    <a16:rowId xmlns:a16="http://schemas.microsoft.com/office/drawing/2014/main" val="158716030"/>
                  </a:ext>
                </a:extLst>
              </a:tr>
              <a:tr h="370840">
                <a:tc>
                  <a:txBody>
                    <a:bodyPr/>
                    <a:lstStyle/>
                    <a:p>
                      <a:pPr algn="l"/>
                      <a:r>
                        <a:rPr lang="en-GB" sz="2800" dirty="0">
                          <a:solidFill>
                            <a:schemeClr val="dk1">
                              <a:alpha val="50000"/>
                            </a:schemeClr>
                          </a:solidFill>
                        </a:rPr>
                        <a:t>Door</a:t>
                      </a:r>
                    </a:p>
                  </a:txBody>
                  <a:tcPr>
                    <a:solidFill>
                      <a:schemeClr val="accent1">
                        <a:tint val="20000"/>
                        <a:alpha val="50000"/>
                      </a:schemeClr>
                    </a:solidFill>
                  </a:tcPr>
                </a:tc>
                <a:tc>
                  <a:txBody>
                    <a:bodyPr/>
                    <a:lstStyle/>
                    <a:p>
                      <a:pPr algn="l"/>
                      <a:r>
                        <a:rPr lang="de-DE" sz="2800" noProof="1">
                          <a:solidFill>
                            <a:schemeClr val="dk1">
                              <a:alpha val="50000"/>
                            </a:schemeClr>
                          </a:solidFill>
                        </a:rPr>
                        <a:t>Tür</a:t>
                      </a:r>
                    </a:p>
                  </a:txBody>
                  <a:tcPr>
                    <a:solidFill>
                      <a:schemeClr val="accent1">
                        <a:tint val="20000"/>
                        <a:alpha val="50000"/>
                      </a:schemeClr>
                    </a:solidFill>
                  </a:tcPr>
                </a:tc>
                <a:extLst>
                  <a:ext uri="{0D108BD9-81ED-4DB2-BD59-A6C34878D82A}">
                    <a16:rowId xmlns:a16="http://schemas.microsoft.com/office/drawing/2014/main" val="64496888"/>
                  </a:ext>
                </a:extLst>
              </a:tr>
              <a:tr h="370840">
                <a:tc>
                  <a:txBody>
                    <a:bodyPr/>
                    <a:lstStyle/>
                    <a:p>
                      <a:pPr algn="l"/>
                      <a:r>
                        <a:rPr lang="en-GB" sz="2800" dirty="0">
                          <a:solidFill>
                            <a:schemeClr val="dk1">
                              <a:alpha val="50000"/>
                            </a:schemeClr>
                          </a:solidFill>
                        </a:rPr>
                        <a:t>Ten</a:t>
                      </a:r>
                    </a:p>
                  </a:txBody>
                  <a:tcPr>
                    <a:solidFill>
                      <a:schemeClr val="accent1">
                        <a:tint val="40000"/>
                        <a:alpha val="50000"/>
                      </a:schemeClr>
                    </a:solidFill>
                  </a:tcPr>
                </a:tc>
                <a:tc>
                  <a:txBody>
                    <a:bodyPr/>
                    <a:lstStyle/>
                    <a:p>
                      <a:pPr algn="l"/>
                      <a:r>
                        <a:rPr lang="de-DE" sz="2800" noProof="1">
                          <a:solidFill>
                            <a:schemeClr val="dk1">
                              <a:alpha val="50000"/>
                            </a:schemeClr>
                          </a:solidFill>
                        </a:rPr>
                        <a:t>Zehn</a:t>
                      </a:r>
                    </a:p>
                  </a:txBody>
                  <a:tcPr>
                    <a:solidFill>
                      <a:schemeClr val="accent1">
                        <a:tint val="40000"/>
                        <a:alpha val="50000"/>
                      </a:schemeClr>
                    </a:solidFill>
                  </a:tcPr>
                </a:tc>
                <a:extLst>
                  <a:ext uri="{0D108BD9-81ED-4DB2-BD59-A6C34878D82A}">
                    <a16:rowId xmlns:a16="http://schemas.microsoft.com/office/drawing/2014/main" val="3817697692"/>
                  </a:ext>
                </a:extLst>
              </a:tr>
              <a:tr h="370840">
                <a:tc>
                  <a:txBody>
                    <a:bodyPr/>
                    <a:lstStyle/>
                    <a:p>
                      <a:pPr algn="l"/>
                      <a:r>
                        <a:rPr lang="en-GB" sz="2800" dirty="0">
                          <a:solidFill>
                            <a:schemeClr val="dk1">
                              <a:alpha val="50000"/>
                            </a:schemeClr>
                          </a:solidFill>
                        </a:rPr>
                        <a:t>That</a:t>
                      </a:r>
                    </a:p>
                  </a:txBody>
                  <a:tcPr>
                    <a:solidFill>
                      <a:schemeClr val="accent1">
                        <a:tint val="20000"/>
                        <a:alpha val="50000"/>
                      </a:schemeClr>
                    </a:solidFill>
                  </a:tcPr>
                </a:tc>
                <a:tc>
                  <a:txBody>
                    <a:bodyPr/>
                    <a:lstStyle/>
                    <a:p>
                      <a:pPr algn="l"/>
                      <a:r>
                        <a:rPr lang="de-DE" sz="2800" noProof="1">
                          <a:solidFill>
                            <a:schemeClr val="dk1">
                              <a:alpha val="50000"/>
                            </a:schemeClr>
                          </a:solidFill>
                        </a:rPr>
                        <a:t>Das</a:t>
                      </a:r>
                    </a:p>
                  </a:txBody>
                  <a:tcPr>
                    <a:solidFill>
                      <a:schemeClr val="accent1">
                        <a:tint val="20000"/>
                        <a:alpha val="50000"/>
                      </a:schemeClr>
                    </a:solidFill>
                  </a:tcPr>
                </a:tc>
                <a:extLst>
                  <a:ext uri="{0D108BD9-81ED-4DB2-BD59-A6C34878D82A}">
                    <a16:rowId xmlns:a16="http://schemas.microsoft.com/office/drawing/2014/main" val="283320812"/>
                  </a:ext>
                </a:extLst>
              </a:tr>
              <a:tr h="370840">
                <a:tc>
                  <a:txBody>
                    <a:bodyPr/>
                    <a:lstStyle/>
                    <a:p>
                      <a:pPr algn="l"/>
                      <a:r>
                        <a:rPr lang="en-GB" sz="2800" dirty="0">
                          <a:solidFill>
                            <a:schemeClr val="dk1">
                              <a:alpha val="50000"/>
                            </a:schemeClr>
                          </a:solidFill>
                        </a:rPr>
                        <a:t>Thing</a:t>
                      </a:r>
                    </a:p>
                  </a:txBody>
                  <a:tcPr>
                    <a:solidFill>
                      <a:schemeClr val="accent1">
                        <a:tint val="40000"/>
                        <a:alpha val="50000"/>
                      </a:schemeClr>
                    </a:solidFill>
                  </a:tcPr>
                </a:tc>
                <a:tc>
                  <a:txBody>
                    <a:bodyPr/>
                    <a:lstStyle/>
                    <a:p>
                      <a:pPr algn="l"/>
                      <a:r>
                        <a:rPr lang="de-DE" sz="2800" noProof="1">
                          <a:solidFill>
                            <a:schemeClr val="dk1">
                              <a:alpha val="50000"/>
                            </a:schemeClr>
                          </a:solidFill>
                        </a:rPr>
                        <a:t>Ding</a:t>
                      </a:r>
                    </a:p>
                  </a:txBody>
                  <a:tcPr>
                    <a:solidFill>
                      <a:schemeClr val="accent1">
                        <a:tint val="40000"/>
                        <a:alpha val="50000"/>
                      </a:schemeClr>
                    </a:solidFill>
                  </a:tcPr>
                </a:tc>
                <a:extLst>
                  <a:ext uri="{0D108BD9-81ED-4DB2-BD59-A6C34878D82A}">
                    <a16:rowId xmlns:a16="http://schemas.microsoft.com/office/drawing/2014/main" val="1194711519"/>
                  </a:ext>
                </a:extLst>
              </a:tr>
              <a:tr h="370840">
                <a:tc>
                  <a:txBody>
                    <a:bodyPr/>
                    <a:lstStyle/>
                    <a:p>
                      <a:pPr algn="l"/>
                      <a:r>
                        <a:rPr lang="en-GB" sz="2800" dirty="0">
                          <a:solidFill>
                            <a:schemeClr val="dk1">
                              <a:alpha val="50000"/>
                            </a:schemeClr>
                          </a:solidFill>
                        </a:rPr>
                        <a:t>Tongue</a:t>
                      </a:r>
                    </a:p>
                  </a:txBody>
                  <a:tcPr>
                    <a:solidFill>
                      <a:schemeClr val="accent1">
                        <a:tint val="20000"/>
                        <a:alpha val="50000"/>
                      </a:schemeClr>
                    </a:solidFill>
                  </a:tcPr>
                </a:tc>
                <a:tc>
                  <a:txBody>
                    <a:bodyPr/>
                    <a:lstStyle/>
                    <a:p>
                      <a:pPr algn="l"/>
                      <a:r>
                        <a:rPr lang="de-DE" sz="2800" noProof="1">
                          <a:solidFill>
                            <a:schemeClr val="dk1">
                              <a:alpha val="50000"/>
                            </a:schemeClr>
                          </a:solidFill>
                        </a:rPr>
                        <a:t>Zunge</a:t>
                      </a:r>
                    </a:p>
                  </a:txBody>
                  <a:tcPr>
                    <a:solidFill>
                      <a:schemeClr val="accent1">
                        <a:tint val="20000"/>
                        <a:alpha val="50000"/>
                      </a:schemeClr>
                    </a:solidFill>
                  </a:tcPr>
                </a:tc>
                <a:extLst>
                  <a:ext uri="{0D108BD9-81ED-4DB2-BD59-A6C34878D82A}">
                    <a16:rowId xmlns:a16="http://schemas.microsoft.com/office/drawing/2014/main" val="549762740"/>
                  </a:ext>
                </a:extLst>
              </a:tr>
            </a:tbl>
          </a:graphicData>
        </a:graphic>
      </p:graphicFrame>
    </p:spTree>
    <p:extLst>
      <p:ext uri="{BB962C8B-B14F-4D97-AF65-F5344CB8AC3E}">
        <p14:creationId xmlns:p14="http://schemas.microsoft.com/office/powerpoint/2010/main" val="4139418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F715-A206-4C59-96DC-012C08511A22}"/>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35D9C49E-C838-4C5D-A708-57929F64C738}"/>
              </a:ext>
            </a:extLst>
          </p:cNvPr>
          <p:cNvSpPr>
            <a:spLocks noGrp="1"/>
          </p:cNvSpPr>
          <p:nvPr>
            <p:ph idx="1"/>
          </p:nvPr>
        </p:nvSpPr>
        <p:spPr/>
        <p:txBody>
          <a:bodyPr/>
          <a:lstStyle/>
          <a:p>
            <a:pPr>
              <a:tabLst>
                <a:tab pos="1158875" algn="l"/>
                <a:tab pos="2692400" algn="l"/>
                <a:tab pos="3940175" algn="l"/>
                <a:tab pos="5113338" algn="l"/>
              </a:tabLst>
            </a:pPr>
            <a:r>
              <a:rPr lang="en-GB" dirty="0"/>
              <a:t>Now see if you can use these patterns to work out what this German sentence means:</a:t>
            </a:r>
            <a:br>
              <a:rPr lang="en-GB" dirty="0"/>
            </a:br>
            <a:br>
              <a:rPr lang="en-GB" dirty="0"/>
            </a:br>
            <a:r>
              <a:rPr lang="en-GB" sz="4000" b="1" noProof="1"/>
              <a:t>Die	Distel	hatte	zwei	Dornen</a:t>
            </a:r>
            <a:br>
              <a:rPr lang="en-GB" sz="4000" noProof="1"/>
            </a:br>
            <a:r>
              <a:rPr lang="en-GB" sz="3200" noProof="1"/>
              <a:t>the</a:t>
            </a:r>
            <a:endParaRPr lang="en-GB" b="1" noProof="1"/>
          </a:p>
        </p:txBody>
      </p:sp>
      <p:sp>
        <p:nvSpPr>
          <p:cNvPr id="4" name="Slide Number Placeholder 3">
            <a:extLst>
              <a:ext uri="{FF2B5EF4-FFF2-40B4-BE49-F238E27FC236}">
                <a16:creationId xmlns:a16="http://schemas.microsoft.com/office/drawing/2014/main" id="{55C9C2F1-734A-42FE-8741-79D09AC1F9EC}"/>
              </a:ext>
            </a:extLst>
          </p:cNvPr>
          <p:cNvSpPr>
            <a:spLocks noGrp="1"/>
          </p:cNvSpPr>
          <p:nvPr>
            <p:ph type="sldNum" sz="quarter" idx="12"/>
          </p:nvPr>
        </p:nvSpPr>
        <p:spPr/>
        <p:txBody>
          <a:bodyPr/>
          <a:lstStyle/>
          <a:p>
            <a:fld id="{9960E1B9-AAC5-487E-8B5E-D8D93827E7BF}" type="slidenum">
              <a:rPr lang="en-GB" smtClean="0"/>
              <a:t>22</a:t>
            </a:fld>
            <a:endParaRPr lang="en-GB"/>
          </a:p>
        </p:txBody>
      </p:sp>
      <p:graphicFrame>
        <p:nvGraphicFramePr>
          <p:cNvPr id="5" name="Table 5">
            <a:extLst>
              <a:ext uri="{FF2B5EF4-FFF2-40B4-BE49-F238E27FC236}">
                <a16:creationId xmlns:a16="http://schemas.microsoft.com/office/drawing/2014/main" id="{8D7F3E5C-E204-4149-832B-EF0D7FB3F0F9}"/>
              </a:ext>
            </a:extLst>
          </p:cNvPr>
          <p:cNvGraphicFramePr>
            <a:graphicFrameLocks noGrp="1"/>
          </p:cNvGraphicFramePr>
          <p:nvPr/>
        </p:nvGraphicFramePr>
        <p:xfrm>
          <a:off x="8182734" y="2437344"/>
          <a:ext cx="3171066" cy="3108960"/>
        </p:xfrm>
        <a:graphic>
          <a:graphicData uri="http://schemas.openxmlformats.org/drawingml/2006/table">
            <a:tbl>
              <a:tblPr bandRow="1">
                <a:tableStyleId>{5C22544A-7EE6-4342-B048-85BDC9FD1C3A}</a:tableStyleId>
              </a:tblPr>
              <a:tblGrid>
                <a:gridCol w="1585533">
                  <a:extLst>
                    <a:ext uri="{9D8B030D-6E8A-4147-A177-3AD203B41FA5}">
                      <a16:colId xmlns:a16="http://schemas.microsoft.com/office/drawing/2014/main" val="1197060794"/>
                    </a:ext>
                  </a:extLst>
                </a:gridCol>
                <a:gridCol w="1585533">
                  <a:extLst>
                    <a:ext uri="{9D8B030D-6E8A-4147-A177-3AD203B41FA5}">
                      <a16:colId xmlns:a16="http://schemas.microsoft.com/office/drawing/2014/main" val="1801338259"/>
                    </a:ext>
                  </a:extLst>
                </a:gridCol>
              </a:tblGrid>
              <a:tr h="370840">
                <a:tc>
                  <a:txBody>
                    <a:bodyPr/>
                    <a:lstStyle/>
                    <a:p>
                      <a:pPr algn="l"/>
                      <a:r>
                        <a:rPr lang="en-GB" sz="2800" dirty="0">
                          <a:solidFill>
                            <a:schemeClr val="dk1">
                              <a:alpha val="50000"/>
                            </a:schemeClr>
                          </a:solidFill>
                        </a:rPr>
                        <a:t>Dew</a:t>
                      </a:r>
                    </a:p>
                  </a:txBody>
                  <a:tcPr>
                    <a:solidFill>
                      <a:schemeClr val="accent1">
                        <a:tint val="40000"/>
                        <a:alpha val="50000"/>
                      </a:schemeClr>
                    </a:solidFill>
                  </a:tcPr>
                </a:tc>
                <a:tc>
                  <a:txBody>
                    <a:bodyPr/>
                    <a:lstStyle/>
                    <a:p>
                      <a:pPr algn="l"/>
                      <a:r>
                        <a:rPr lang="de-DE" sz="2800" noProof="1">
                          <a:solidFill>
                            <a:schemeClr val="dk1">
                              <a:alpha val="50000"/>
                            </a:schemeClr>
                          </a:solidFill>
                        </a:rPr>
                        <a:t>Tau</a:t>
                      </a:r>
                    </a:p>
                  </a:txBody>
                  <a:tcPr>
                    <a:solidFill>
                      <a:schemeClr val="accent1">
                        <a:tint val="40000"/>
                        <a:alpha val="50000"/>
                      </a:schemeClr>
                    </a:solidFill>
                  </a:tcPr>
                </a:tc>
                <a:extLst>
                  <a:ext uri="{0D108BD9-81ED-4DB2-BD59-A6C34878D82A}">
                    <a16:rowId xmlns:a16="http://schemas.microsoft.com/office/drawing/2014/main" val="158716030"/>
                  </a:ext>
                </a:extLst>
              </a:tr>
              <a:tr h="370840">
                <a:tc>
                  <a:txBody>
                    <a:bodyPr/>
                    <a:lstStyle/>
                    <a:p>
                      <a:pPr algn="l"/>
                      <a:r>
                        <a:rPr lang="en-GB" sz="2800" dirty="0">
                          <a:solidFill>
                            <a:schemeClr val="dk1">
                              <a:alpha val="50000"/>
                            </a:schemeClr>
                          </a:solidFill>
                        </a:rPr>
                        <a:t>Door</a:t>
                      </a:r>
                    </a:p>
                  </a:txBody>
                  <a:tcPr>
                    <a:solidFill>
                      <a:schemeClr val="accent1">
                        <a:tint val="20000"/>
                        <a:alpha val="50000"/>
                      </a:schemeClr>
                    </a:solidFill>
                  </a:tcPr>
                </a:tc>
                <a:tc>
                  <a:txBody>
                    <a:bodyPr/>
                    <a:lstStyle/>
                    <a:p>
                      <a:pPr algn="l"/>
                      <a:r>
                        <a:rPr lang="de-DE" sz="2800" noProof="1">
                          <a:solidFill>
                            <a:schemeClr val="dk1">
                              <a:alpha val="50000"/>
                            </a:schemeClr>
                          </a:solidFill>
                        </a:rPr>
                        <a:t>Tür</a:t>
                      </a:r>
                    </a:p>
                  </a:txBody>
                  <a:tcPr>
                    <a:solidFill>
                      <a:schemeClr val="accent1">
                        <a:tint val="20000"/>
                        <a:alpha val="50000"/>
                      </a:schemeClr>
                    </a:solidFill>
                  </a:tcPr>
                </a:tc>
                <a:extLst>
                  <a:ext uri="{0D108BD9-81ED-4DB2-BD59-A6C34878D82A}">
                    <a16:rowId xmlns:a16="http://schemas.microsoft.com/office/drawing/2014/main" val="64496888"/>
                  </a:ext>
                </a:extLst>
              </a:tr>
              <a:tr h="370840">
                <a:tc>
                  <a:txBody>
                    <a:bodyPr/>
                    <a:lstStyle/>
                    <a:p>
                      <a:pPr algn="l"/>
                      <a:r>
                        <a:rPr lang="en-GB" sz="2800" dirty="0">
                          <a:solidFill>
                            <a:schemeClr val="dk1">
                              <a:alpha val="50000"/>
                            </a:schemeClr>
                          </a:solidFill>
                        </a:rPr>
                        <a:t>Ten</a:t>
                      </a:r>
                    </a:p>
                  </a:txBody>
                  <a:tcPr>
                    <a:solidFill>
                      <a:schemeClr val="accent1">
                        <a:tint val="40000"/>
                        <a:alpha val="50000"/>
                      </a:schemeClr>
                    </a:solidFill>
                  </a:tcPr>
                </a:tc>
                <a:tc>
                  <a:txBody>
                    <a:bodyPr/>
                    <a:lstStyle/>
                    <a:p>
                      <a:pPr algn="l"/>
                      <a:r>
                        <a:rPr lang="de-DE" sz="2800" noProof="1">
                          <a:solidFill>
                            <a:schemeClr val="dk1">
                              <a:alpha val="50000"/>
                            </a:schemeClr>
                          </a:solidFill>
                        </a:rPr>
                        <a:t>Zehn</a:t>
                      </a:r>
                    </a:p>
                  </a:txBody>
                  <a:tcPr>
                    <a:solidFill>
                      <a:schemeClr val="accent1">
                        <a:tint val="40000"/>
                        <a:alpha val="50000"/>
                      </a:schemeClr>
                    </a:solidFill>
                  </a:tcPr>
                </a:tc>
                <a:extLst>
                  <a:ext uri="{0D108BD9-81ED-4DB2-BD59-A6C34878D82A}">
                    <a16:rowId xmlns:a16="http://schemas.microsoft.com/office/drawing/2014/main" val="3817697692"/>
                  </a:ext>
                </a:extLst>
              </a:tr>
              <a:tr h="370840">
                <a:tc>
                  <a:txBody>
                    <a:bodyPr/>
                    <a:lstStyle/>
                    <a:p>
                      <a:pPr algn="l"/>
                      <a:r>
                        <a:rPr lang="en-GB" sz="2800" dirty="0">
                          <a:solidFill>
                            <a:schemeClr val="dk1">
                              <a:alpha val="50000"/>
                            </a:schemeClr>
                          </a:solidFill>
                        </a:rPr>
                        <a:t>That</a:t>
                      </a:r>
                    </a:p>
                  </a:txBody>
                  <a:tcPr>
                    <a:solidFill>
                      <a:schemeClr val="accent1">
                        <a:tint val="20000"/>
                        <a:alpha val="50000"/>
                      </a:schemeClr>
                    </a:solidFill>
                  </a:tcPr>
                </a:tc>
                <a:tc>
                  <a:txBody>
                    <a:bodyPr/>
                    <a:lstStyle/>
                    <a:p>
                      <a:pPr algn="l"/>
                      <a:r>
                        <a:rPr lang="de-DE" sz="2800" noProof="1">
                          <a:solidFill>
                            <a:schemeClr val="dk1">
                              <a:alpha val="50000"/>
                            </a:schemeClr>
                          </a:solidFill>
                        </a:rPr>
                        <a:t>Das</a:t>
                      </a:r>
                    </a:p>
                  </a:txBody>
                  <a:tcPr>
                    <a:solidFill>
                      <a:schemeClr val="accent1">
                        <a:tint val="20000"/>
                        <a:alpha val="50000"/>
                      </a:schemeClr>
                    </a:solidFill>
                  </a:tcPr>
                </a:tc>
                <a:extLst>
                  <a:ext uri="{0D108BD9-81ED-4DB2-BD59-A6C34878D82A}">
                    <a16:rowId xmlns:a16="http://schemas.microsoft.com/office/drawing/2014/main" val="283320812"/>
                  </a:ext>
                </a:extLst>
              </a:tr>
              <a:tr h="370840">
                <a:tc>
                  <a:txBody>
                    <a:bodyPr/>
                    <a:lstStyle/>
                    <a:p>
                      <a:pPr algn="l"/>
                      <a:r>
                        <a:rPr lang="en-GB" sz="2800" dirty="0">
                          <a:solidFill>
                            <a:schemeClr val="dk1">
                              <a:alpha val="50000"/>
                            </a:schemeClr>
                          </a:solidFill>
                        </a:rPr>
                        <a:t>Thing</a:t>
                      </a:r>
                    </a:p>
                  </a:txBody>
                  <a:tcPr>
                    <a:solidFill>
                      <a:schemeClr val="accent1">
                        <a:tint val="40000"/>
                        <a:alpha val="50000"/>
                      </a:schemeClr>
                    </a:solidFill>
                  </a:tcPr>
                </a:tc>
                <a:tc>
                  <a:txBody>
                    <a:bodyPr/>
                    <a:lstStyle/>
                    <a:p>
                      <a:pPr algn="l"/>
                      <a:r>
                        <a:rPr lang="de-DE" sz="2800" noProof="1">
                          <a:solidFill>
                            <a:schemeClr val="dk1">
                              <a:alpha val="50000"/>
                            </a:schemeClr>
                          </a:solidFill>
                        </a:rPr>
                        <a:t>Ding</a:t>
                      </a:r>
                    </a:p>
                  </a:txBody>
                  <a:tcPr>
                    <a:solidFill>
                      <a:schemeClr val="accent1">
                        <a:tint val="40000"/>
                        <a:alpha val="50000"/>
                      </a:schemeClr>
                    </a:solidFill>
                  </a:tcPr>
                </a:tc>
                <a:extLst>
                  <a:ext uri="{0D108BD9-81ED-4DB2-BD59-A6C34878D82A}">
                    <a16:rowId xmlns:a16="http://schemas.microsoft.com/office/drawing/2014/main" val="1194711519"/>
                  </a:ext>
                </a:extLst>
              </a:tr>
              <a:tr h="370840">
                <a:tc>
                  <a:txBody>
                    <a:bodyPr/>
                    <a:lstStyle/>
                    <a:p>
                      <a:pPr algn="l"/>
                      <a:r>
                        <a:rPr lang="en-GB" sz="2800" dirty="0">
                          <a:solidFill>
                            <a:schemeClr val="dk1">
                              <a:alpha val="50000"/>
                            </a:schemeClr>
                          </a:solidFill>
                        </a:rPr>
                        <a:t>Tongue</a:t>
                      </a:r>
                    </a:p>
                  </a:txBody>
                  <a:tcPr>
                    <a:solidFill>
                      <a:schemeClr val="accent1">
                        <a:tint val="20000"/>
                        <a:alpha val="50000"/>
                      </a:schemeClr>
                    </a:solidFill>
                  </a:tcPr>
                </a:tc>
                <a:tc>
                  <a:txBody>
                    <a:bodyPr/>
                    <a:lstStyle/>
                    <a:p>
                      <a:pPr algn="l"/>
                      <a:r>
                        <a:rPr lang="de-DE" sz="2800" noProof="1">
                          <a:solidFill>
                            <a:schemeClr val="dk1">
                              <a:alpha val="50000"/>
                            </a:schemeClr>
                          </a:solidFill>
                        </a:rPr>
                        <a:t>Zunge</a:t>
                      </a:r>
                    </a:p>
                  </a:txBody>
                  <a:tcPr>
                    <a:solidFill>
                      <a:schemeClr val="accent1">
                        <a:tint val="20000"/>
                        <a:alpha val="50000"/>
                      </a:schemeClr>
                    </a:solidFill>
                  </a:tcPr>
                </a:tc>
                <a:extLst>
                  <a:ext uri="{0D108BD9-81ED-4DB2-BD59-A6C34878D82A}">
                    <a16:rowId xmlns:a16="http://schemas.microsoft.com/office/drawing/2014/main" val="549762740"/>
                  </a:ext>
                </a:extLst>
              </a:tr>
            </a:tbl>
          </a:graphicData>
        </a:graphic>
      </p:graphicFrame>
    </p:spTree>
    <p:extLst>
      <p:ext uri="{BB962C8B-B14F-4D97-AF65-F5344CB8AC3E}">
        <p14:creationId xmlns:p14="http://schemas.microsoft.com/office/powerpoint/2010/main" val="588983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F715-A206-4C59-96DC-012C08511A22}"/>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35D9C49E-C838-4C5D-A708-57929F64C738}"/>
              </a:ext>
            </a:extLst>
          </p:cNvPr>
          <p:cNvSpPr>
            <a:spLocks noGrp="1"/>
          </p:cNvSpPr>
          <p:nvPr>
            <p:ph idx="1"/>
          </p:nvPr>
        </p:nvSpPr>
        <p:spPr/>
        <p:txBody>
          <a:bodyPr/>
          <a:lstStyle/>
          <a:p>
            <a:pPr>
              <a:tabLst>
                <a:tab pos="1158875" algn="l"/>
                <a:tab pos="2692400" algn="l"/>
                <a:tab pos="3940175" algn="l"/>
                <a:tab pos="5113338" algn="l"/>
              </a:tabLst>
            </a:pPr>
            <a:r>
              <a:rPr lang="en-GB" dirty="0"/>
              <a:t>Now see if you can use these patterns to work out what this German sentence means:</a:t>
            </a:r>
            <a:br>
              <a:rPr lang="en-GB" dirty="0"/>
            </a:br>
            <a:br>
              <a:rPr lang="en-GB" dirty="0"/>
            </a:br>
            <a:r>
              <a:rPr lang="en-GB" sz="4000" b="1" noProof="1"/>
              <a:t>Die	Distel	hatte	zwei	Dornen</a:t>
            </a:r>
            <a:br>
              <a:rPr lang="en-GB" sz="4000" noProof="1"/>
            </a:br>
            <a:r>
              <a:rPr lang="en-GB" sz="3200" noProof="1"/>
              <a:t>the	thistle</a:t>
            </a:r>
            <a:endParaRPr lang="en-GB" b="1" noProof="1"/>
          </a:p>
        </p:txBody>
      </p:sp>
      <p:sp>
        <p:nvSpPr>
          <p:cNvPr id="4" name="Slide Number Placeholder 3">
            <a:extLst>
              <a:ext uri="{FF2B5EF4-FFF2-40B4-BE49-F238E27FC236}">
                <a16:creationId xmlns:a16="http://schemas.microsoft.com/office/drawing/2014/main" id="{55C9C2F1-734A-42FE-8741-79D09AC1F9EC}"/>
              </a:ext>
            </a:extLst>
          </p:cNvPr>
          <p:cNvSpPr>
            <a:spLocks noGrp="1"/>
          </p:cNvSpPr>
          <p:nvPr>
            <p:ph type="sldNum" sz="quarter" idx="12"/>
          </p:nvPr>
        </p:nvSpPr>
        <p:spPr/>
        <p:txBody>
          <a:bodyPr/>
          <a:lstStyle/>
          <a:p>
            <a:fld id="{9960E1B9-AAC5-487E-8B5E-D8D93827E7BF}" type="slidenum">
              <a:rPr lang="en-GB" smtClean="0"/>
              <a:t>23</a:t>
            </a:fld>
            <a:endParaRPr lang="en-GB"/>
          </a:p>
        </p:txBody>
      </p:sp>
      <p:graphicFrame>
        <p:nvGraphicFramePr>
          <p:cNvPr id="5" name="Table 5">
            <a:extLst>
              <a:ext uri="{FF2B5EF4-FFF2-40B4-BE49-F238E27FC236}">
                <a16:creationId xmlns:a16="http://schemas.microsoft.com/office/drawing/2014/main" id="{8D7F3E5C-E204-4149-832B-EF0D7FB3F0F9}"/>
              </a:ext>
            </a:extLst>
          </p:cNvPr>
          <p:cNvGraphicFramePr>
            <a:graphicFrameLocks noGrp="1"/>
          </p:cNvGraphicFramePr>
          <p:nvPr/>
        </p:nvGraphicFramePr>
        <p:xfrm>
          <a:off x="8182734" y="2437344"/>
          <a:ext cx="3171066" cy="3108960"/>
        </p:xfrm>
        <a:graphic>
          <a:graphicData uri="http://schemas.openxmlformats.org/drawingml/2006/table">
            <a:tbl>
              <a:tblPr bandRow="1">
                <a:tableStyleId>{5C22544A-7EE6-4342-B048-85BDC9FD1C3A}</a:tableStyleId>
              </a:tblPr>
              <a:tblGrid>
                <a:gridCol w="1585533">
                  <a:extLst>
                    <a:ext uri="{9D8B030D-6E8A-4147-A177-3AD203B41FA5}">
                      <a16:colId xmlns:a16="http://schemas.microsoft.com/office/drawing/2014/main" val="1197060794"/>
                    </a:ext>
                  </a:extLst>
                </a:gridCol>
                <a:gridCol w="1585533">
                  <a:extLst>
                    <a:ext uri="{9D8B030D-6E8A-4147-A177-3AD203B41FA5}">
                      <a16:colId xmlns:a16="http://schemas.microsoft.com/office/drawing/2014/main" val="1801338259"/>
                    </a:ext>
                  </a:extLst>
                </a:gridCol>
              </a:tblGrid>
              <a:tr h="370840">
                <a:tc>
                  <a:txBody>
                    <a:bodyPr/>
                    <a:lstStyle/>
                    <a:p>
                      <a:pPr algn="l"/>
                      <a:r>
                        <a:rPr lang="en-GB" sz="2800" dirty="0">
                          <a:solidFill>
                            <a:schemeClr val="dk1">
                              <a:alpha val="50000"/>
                            </a:schemeClr>
                          </a:solidFill>
                        </a:rPr>
                        <a:t>Dew</a:t>
                      </a:r>
                    </a:p>
                  </a:txBody>
                  <a:tcPr>
                    <a:solidFill>
                      <a:schemeClr val="accent1">
                        <a:tint val="40000"/>
                        <a:alpha val="50000"/>
                      </a:schemeClr>
                    </a:solidFill>
                  </a:tcPr>
                </a:tc>
                <a:tc>
                  <a:txBody>
                    <a:bodyPr/>
                    <a:lstStyle/>
                    <a:p>
                      <a:pPr algn="l"/>
                      <a:r>
                        <a:rPr lang="de-DE" sz="2800" noProof="1">
                          <a:solidFill>
                            <a:schemeClr val="dk1">
                              <a:alpha val="50000"/>
                            </a:schemeClr>
                          </a:solidFill>
                        </a:rPr>
                        <a:t>Tau</a:t>
                      </a:r>
                    </a:p>
                  </a:txBody>
                  <a:tcPr>
                    <a:solidFill>
                      <a:schemeClr val="accent1">
                        <a:tint val="40000"/>
                        <a:alpha val="50000"/>
                      </a:schemeClr>
                    </a:solidFill>
                  </a:tcPr>
                </a:tc>
                <a:extLst>
                  <a:ext uri="{0D108BD9-81ED-4DB2-BD59-A6C34878D82A}">
                    <a16:rowId xmlns:a16="http://schemas.microsoft.com/office/drawing/2014/main" val="158716030"/>
                  </a:ext>
                </a:extLst>
              </a:tr>
              <a:tr h="370840">
                <a:tc>
                  <a:txBody>
                    <a:bodyPr/>
                    <a:lstStyle/>
                    <a:p>
                      <a:pPr algn="l"/>
                      <a:r>
                        <a:rPr lang="en-GB" sz="2800" dirty="0">
                          <a:solidFill>
                            <a:schemeClr val="dk1">
                              <a:alpha val="50000"/>
                            </a:schemeClr>
                          </a:solidFill>
                        </a:rPr>
                        <a:t>Door</a:t>
                      </a:r>
                    </a:p>
                  </a:txBody>
                  <a:tcPr>
                    <a:solidFill>
                      <a:schemeClr val="accent1">
                        <a:tint val="20000"/>
                        <a:alpha val="50000"/>
                      </a:schemeClr>
                    </a:solidFill>
                  </a:tcPr>
                </a:tc>
                <a:tc>
                  <a:txBody>
                    <a:bodyPr/>
                    <a:lstStyle/>
                    <a:p>
                      <a:pPr algn="l"/>
                      <a:r>
                        <a:rPr lang="de-DE" sz="2800" noProof="1">
                          <a:solidFill>
                            <a:schemeClr val="dk1">
                              <a:alpha val="50000"/>
                            </a:schemeClr>
                          </a:solidFill>
                        </a:rPr>
                        <a:t>Tür</a:t>
                      </a:r>
                    </a:p>
                  </a:txBody>
                  <a:tcPr>
                    <a:solidFill>
                      <a:schemeClr val="accent1">
                        <a:tint val="20000"/>
                        <a:alpha val="50000"/>
                      </a:schemeClr>
                    </a:solidFill>
                  </a:tcPr>
                </a:tc>
                <a:extLst>
                  <a:ext uri="{0D108BD9-81ED-4DB2-BD59-A6C34878D82A}">
                    <a16:rowId xmlns:a16="http://schemas.microsoft.com/office/drawing/2014/main" val="64496888"/>
                  </a:ext>
                </a:extLst>
              </a:tr>
              <a:tr h="370840">
                <a:tc>
                  <a:txBody>
                    <a:bodyPr/>
                    <a:lstStyle/>
                    <a:p>
                      <a:pPr algn="l"/>
                      <a:r>
                        <a:rPr lang="en-GB" sz="2800" dirty="0">
                          <a:solidFill>
                            <a:schemeClr val="dk1">
                              <a:alpha val="50000"/>
                            </a:schemeClr>
                          </a:solidFill>
                        </a:rPr>
                        <a:t>Ten</a:t>
                      </a:r>
                    </a:p>
                  </a:txBody>
                  <a:tcPr>
                    <a:solidFill>
                      <a:schemeClr val="accent1">
                        <a:tint val="40000"/>
                        <a:alpha val="50000"/>
                      </a:schemeClr>
                    </a:solidFill>
                  </a:tcPr>
                </a:tc>
                <a:tc>
                  <a:txBody>
                    <a:bodyPr/>
                    <a:lstStyle/>
                    <a:p>
                      <a:pPr algn="l"/>
                      <a:r>
                        <a:rPr lang="de-DE" sz="2800" noProof="1">
                          <a:solidFill>
                            <a:schemeClr val="dk1">
                              <a:alpha val="50000"/>
                            </a:schemeClr>
                          </a:solidFill>
                        </a:rPr>
                        <a:t>Zehn</a:t>
                      </a:r>
                    </a:p>
                  </a:txBody>
                  <a:tcPr>
                    <a:solidFill>
                      <a:schemeClr val="accent1">
                        <a:tint val="40000"/>
                        <a:alpha val="50000"/>
                      </a:schemeClr>
                    </a:solidFill>
                  </a:tcPr>
                </a:tc>
                <a:extLst>
                  <a:ext uri="{0D108BD9-81ED-4DB2-BD59-A6C34878D82A}">
                    <a16:rowId xmlns:a16="http://schemas.microsoft.com/office/drawing/2014/main" val="3817697692"/>
                  </a:ext>
                </a:extLst>
              </a:tr>
              <a:tr h="370840">
                <a:tc>
                  <a:txBody>
                    <a:bodyPr/>
                    <a:lstStyle/>
                    <a:p>
                      <a:pPr algn="l"/>
                      <a:r>
                        <a:rPr lang="en-GB" sz="2800" dirty="0">
                          <a:solidFill>
                            <a:schemeClr val="dk1">
                              <a:alpha val="50000"/>
                            </a:schemeClr>
                          </a:solidFill>
                        </a:rPr>
                        <a:t>That</a:t>
                      </a:r>
                    </a:p>
                  </a:txBody>
                  <a:tcPr>
                    <a:solidFill>
                      <a:schemeClr val="accent1">
                        <a:tint val="20000"/>
                        <a:alpha val="50000"/>
                      </a:schemeClr>
                    </a:solidFill>
                  </a:tcPr>
                </a:tc>
                <a:tc>
                  <a:txBody>
                    <a:bodyPr/>
                    <a:lstStyle/>
                    <a:p>
                      <a:pPr algn="l"/>
                      <a:r>
                        <a:rPr lang="de-DE" sz="2800" noProof="1">
                          <a:solidFill>
                            <a:schemeClr val="dk1">
                              <a:alpha val="50000"/>
                            </a:schemeClr>
                          </a:solidFill>
                        </a:rPr>
                        <a:t>Das</a:t>
                      </a:r>
                    </a:p>
                  </a:txBody>
                  <a:tcPr>
                    <a:solidFill>
                      <a:schemeClr val="accent1">
                        <a:tint val="20000"/>
                        <a:alpha val="50000"/>
                      </a:schemeClr>
                    </a:solidFill>
                  </a:tcPr>
                </a:tc>
                <a:extLst>
                  <a:ext uri="{0D108BD9-81ED-4DB2-BD59-A6C34878D82A}">
                    <a16:rowId xmlns:a16="http://schemas.microsoft.com/office/drawing/2014/main" val="283320812"/>
                  </a:ext>
                </a:extLst>
              </a:tr>
              <a:tr h="370840">
                <a:tc>
                  <a:txBody>
                    <a:bodyPr/>
                    <a:lstStyle/>
                    <a:p>
                      <a:pPr algn="l"/>
                      <a:r>
                        <a:rPr lang="en-GB" sz="2800" dirty="0">
                          <a:solidFill>
                            <a:schemeClr val="dk1">
                              <a:alpha val="50000"/>
                            </a:schemeClr>
                          </a:solidFill>
                        </a:rPr>
                        <a:t>Thing</a:t>
                      </a:r>
                    </a:p>
                  </a:txBody>
                  <a:tcPr>
                    <a:solidFill>
                      <a:schemeClr val="accent1">
                        <a:tint val="40000"/>
                        <a:alpha val="50000"/>
                      </a:schemeClr>
                    </a:solidFill>
                  </a:tcPr>
                </a:tc>
                <a:tc>
                  <a:txBody>
                    <a:bodyPr/>
                    <a:lstStyle/>
                    <a:p>
                      <a:pPr algn="l"/>
                      <a:r>
                        <a:rPr lang="de-DE" sz="2800" noProof="1">
                          <a:solidFill>
                            <a:schemeClr val="dk1">
                              <a:alpha val="50000"/>
                            </a:schemeClr>
                          </a:solidFill>
                        </a:rPr>
                        <a:t>Ding</a:t>
                      </a:r>
                    </a:p>
                  </a:txBody>
                  <a:tcPr>
                    <a:solidFill>
                      <a:schemeClr val="accent1">
                        <a:tint val="40000"/>
                        <a:alpha val="50000"/>
                      </a:schemeClr>
                    </a:solidFill>
                  </a:tcPr>
                </a:tc>
                <a:extLst>
                  <a:ext uri="{0D108BD9-81ED-4DB2-BD59-A6C34878D82A}">
                    <a16:rowId xmlns:a16="http://schemas.microsoft.com/office/drawing/2014/main" val="1194711519"/>
                  </a:ext>
                </a:extLst>
              </a:tr>
              <a:tr h="370840">
                <a:tc>
                  <a:txBody>
                    <a:bodyPr/>
                    <a:lstStyle/>
                    <a:p>
                      <a:pPr algn="l"/>
                      <a:r>
                        <a:rPr lang="en-GB" sz="2800" dirty="0">
                          <a:solidFill>
                            <a:schemeClr val="dk1">
                              <a:alpha val="50000"/>
                            </a:schemeClr>
                          </a:solidFill>
                        </a:rPr>
                        <a:t>Tongue</a:t>
                      </a:r>
                    </a:p>
                  </a:txBody>
                  <a:tcPr>
                    <a:solidFill>
                      <a:schemeClr val="accent1">
                        <a:tint val="20000"/>
                        <a:alpha val="50000"/>
                      </a:schemeClr>
                    </a:solidFill>
                  </a:tcPr>
                </a:tc>
                <a:tc>
                  <a:txBody>
                    <a:bodyPr/>
                    <a:lstStyle/>
                    <a:p>
                      <a:pPr algn="l"/>
                      <a:r>
                        <a:rPr lang="de-DE" sz="2800" noProof="1">
                          <a:solidFill>
                            <a:schemeClr val="dk1">
                              <a:alpha val="50000"/>
                            </a:schemeClr>
                          </a:solidFill>
                        </a:rPr>
                        <a:t>Zunge</a:t>
                      </a:r>
                    </a:p>
                  </a:txBody>
                  <a:tcPr>
                    <a:solidFill>
                      <a:schemeClr val="accent1">
                        <a:tint val="20000"/>
                        <a:alpha val="50000"/>
                      </a:schemeClr>
                    </a:solidFill>
                  </a:tcPr>
                </a:tc>
                <a:extLst>
                  <a:ext uri="{0D108BD9-81ED-4DB2-BD59-A6C34878D82A}">
                    <a16:rowId xmlns:a16="http://schemas.microsoft.com/office/drawing/2014/main" val="549762740"/>
                  </a:ext>
                </a:extLst>
              </a:tr>
            </a:tbl>
          </a:graphicData>
        </a:graphic>
      </p:graphicFrame>
    </p:spTree>
    <p:extLst>
      <p:ext uri="{BB962C8B-B14F-4D97-AF65-F5344CB8AC3E}">
        <p14:creationId xmlns:p14="http://schemas.microsoft.com/office/powerpoint/2010/main" val="1210138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F715-A206-4C59-96DC-012C08511A22}"/>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35D9C49E-C838-4C5D-A708-57929F64C738}"/>
              </a:ext>
            </a:extLst>
          </p:cNvPr>
          <p:cNvSpPr>
            <a:spLocks noGrp="1"/>
          </p:cNvSpPr>
          <p:nvPr>
            <p:ph idx="1"/>
          </p:nvPr>
        </p:nvSpPr>
        <p:spPr/>
        <p:txBody>
          <a:bodyPr/>
          <a:lstStyle/>
          <a:p>
            <a:pPr>
              <a:tabLst>
                <a:tab pos="1158875" algn="l"/>
                <a:tab pos="2692400" algn="l"/>
                <a:tab pos="3940175" algn="l"/>
                <a:tab pos="5113338" algn="l"/>
              </a:tabLst>
            </a:pPr>
            <a:r>
              <a:rPr lang="en-GB" dirty="0"/>
              <a:t>Now see if you can use these patterns to work out what this German sentence means:</a:t>
            </a:r>
            <a:br>
              <a:rPr lang="en-GB" dirty="0"/>
            </a:br>
            <a:br>
              <a:rPr lang="en-GB" dirty="0"/>
            </a:br>
            <a:r>
              <a:rPr lang="en-GB" sz="4000" b="1" noProof="1"/>
              <a:t>Die	Distel	hatte	zwei	Dornen</a:t>
            </a:r>
            <a:br>
              <a:rPr lang="en-GB" sz="4000" noProof="1"/>
            </a:br>
            <a:r>
              <a:rPr lang="en-GB" sz="3200" noProof="1"/>
              <a:t>the	thistle	had</a:t>
            </a:r>
            <a:endParaRPr lang="en-GB" b="1" noProof="1"/>
          </a:p>
        </p:txBody>
      </p:sp>
      <p:sp>
        <p:nvSpPr>
          <p:cNvPr id="4" name="Slide Number Placeholder 3">
            <a:extLst>
              <a:ext uri="{FF2B5EF4-FFF2-40B4-BE49-F238E27FC236}">
                <a16:creationId xmlns:a16="http://schemas.microsoft.com/office/drawing/2014/main" id="{55C9C2F1-734A-42FE-8741-79D09AC1F9EC}"/>
              </a:ext>
            </a:extLst>
          </p:cNvPr>
          <p:cNvSpPr>
            <a:spLocks noGrp="1"/>
          </p:cNvSpPr>
          <p:nvPr>
            <p:ph type="sldNum" sz="quarter" idx="12"/>
          </p:nvPr>
        </p:nvSpPr>
        <p:spPr/>
        <p:txBody>
          <a:bodyPr/>
          <a:lstStyle/>
          <a:p>
            <a:fld id="{9960E1B9-AAC5-487E-8B5E-D8D93827E7BF}" type="slidenum">
              <a:rPr lang="en-GB" smtClean="0"/>
              <a:t>24</a:t>
            </a:fld>
            <a:endParaRPr lang="en-GB"/>
          </a:p>
        </p:txBody>
      </p:sp>
      <p:graphicFrame>
        <p:nvGraphicFramePr>
          <p:cNvPr id="5" name="Table 5">
            <a:extLst>
              <a:ext uri="{FF2B5EF4-FFF2-40B4-BE49-F238E27FC236}">
                <a16:creationId xmlns:a16="http://schemas.microsoft.com/office/drawing/2014/main" id="{8D7F3E5C-E204-4149-832B-EF0D7FB3F0F9}"/>
              </a:ext>
            </a:extLst>
          </p:cNvPr>
          <p:cNvGraphicFramePr>
            <a:graphicFrameLocks noGrp="1"/>
          </p:cNvGraphicFramePr>
          <p:nvPr/>
        </p:nvGraphicFramePr>
        <p:xfrm>
          <a:off x="8182734" y="2437344"/>
          <a:ext cx="3171066" cy="3108960"/>
        </p:xfrm>
        <a:graphic>
          <a:graphicData uri="http://schemas.openxmlformats.org/drawingml/2006/table">
            <a:tbl>
              <a:tblPr bandRow="1">
                <a:tableStyleId>{5C22544A-7EE6-4342-B048-85BDC9FD1C3A}</a:tableStyleId>
              </a:tblPr>
              <a:tblGrid>
                <a:gridCol w="1585533">
                  <a:extLst>
                    <a:ext uri="{9D8B030D-6E8A-4147-A177-3AD203B41FA5}">
                      <a16:colId xmlns:a16="http://schemas.microsoft.com/office/drawing/2014/main" val="1197060794"/>
                    </a:ext>
                  </a:extLst>
                </a:gridCol>
                <a:gridCol w="1585533">
                  <a:extLst>
                    <a:ext uri="{9D8B030D-6E8A-4147-A177-3AD203B41FA5}">
                      <a16:colId xmlns:a16="http://schemas.microsoft.com/office/drawing/2014/main" val="1801338259"/>
                    </a:ext>
                  </a:extLst>
                </a:gridCol>
              </a:tblGrid>
              <a:tr h="370840">
                <a:tc>
                  <a:txBody>
                    <a:bodyPr/>
                    <a:lstStyle/>
                    <a:p>
                      <a:pPr algn="l"/>
                      <a:r>
                        <a:rPr lang="en-GB" sz="2800" dirty="0">
                          <a:solidFill>
                            <a:schemeClr val="dk1">
                              <a:alpha val="50000"/>
                            </a:schemeClr>
                          </a:solidFill>
                        </a:rPr>
                        <a:t>Dew</a:t>
                      </a:r>
                    </a:p>
                  </a:txBody>
                  <a:tcPr>
                    <a:solidFill>
                      <a:schemeClr val="accent1">
                        <a:tint val="40000"/>
                        <a:alpha val="50000"/>
                      </a:schemeClr>
                    </a:solidFill>
                  </a:tcPr>
                </a:tc>
                <a:tc>
                  <a:txBody>
                    <a:bodyPr/>
                    <a:lstStyle/>
                    <a:p>
                      <a:pPr algn="l"/>
                      <a:r>
                        <a:rPr lang="de-DE" sz="2800" noProof="1">
                          <a:solidFill>
                            <a:schemeClr val="dk1">
                              <a:alpha val="50000"/>
                            </a:schemeClr>
                          </a:solidFill>
                        </a:rPr>
                        <a:t>Tau</a:t>
                      </a:r>
                    </a:p>
                  </a:txBody>
                  <a:tcPr>
                    <a:solidFill>
                      <a:schemeClr val="accent1">
                        <a:tint val="40000"/>
                        <a:alpha val="50000"/>
                      </a:schemeClr>
                    </a:solidFill>
                  </a:tcPr>
                </a:tc>
                <a:extLst>
                  <a:ext uri="{0D108BD9-81ED-4DB2-BD59-A6C34878D82A}">
                    <a16:rowId xmlns:a16="http://schemas.microsoft.com/office/drawing/2014/main" val="158716030"/>
                  </a:ext>
                </a:extLst>
              </a:tr>
              <a:tr h="370840">
                <a:tc>
                  <a:txBody>
                    <a:bodyPr/>
                    <a:lstStyle/>
                    <a:p>
                      <a:pPr algn="l"/>
                      <a:r>
                        <a:rPr lang="en-GB" sz="2800" dirty="0">
                          <a:solidFill>
                            <a:schemeClr val="dk1">
                              <a:alpha val="50000"/>
                            </a:schemeClr>
                          </a:solidFill>
                        </a:rPr>
                        <a:t>Door</a:t>
                      </a:r>
                    </a:p>
                  </a:txBody>
                  <a:tcPr>
                    <a:solidFill>
                      <a:schemeClr val="accent1">
                        <a:tint val="20000"/>
                        <a:alpha val="50000"/>
                      </a:schemeClr>
                    </a:solidFill>
                  </a:tcPr>
                </a:tc>
                <a:tc>
                  <a:txBody>
                    <a:bodyPr/>
                    <a:lstStyle/>
                    <a:p>
                      <a:pPr algn="l"/>
                      <a:r>
                        <a:rPr lang="de-DE" sz="2800" noProof="1">
                          <a:solidFill>
                            <a:schemeClr val="dk1">
                              <a:alpha val="50000"/>
                            </a:schemeClr>
                          </a:solidFill>
                        </a:rPr>
                        <a:t>Tür</a:t>
                      </a:r>
                    </a:p>
                  </a:txBody>
                  <a:tcPr>
                    <a:solidFill>
                      <a:schemeClr val="accent1">
                        <a:tint val="20000"/>
                        <a:alpha val="50000"/>
                      </a:schemeClr>
                    </a:solidFill>
                  </a:tcPr>
                </a:tc>
                <a:extLst>
                  <a:ext uri="{0D108BD9-81ED-4DB2-BD59-A6C34878D82A}">
                    <a16:rowId xmlns:a16="http://schemas.microsoft.com/office/drawing/2014/main" val="64496888"/>
                  </a:ext>
                </a:extLst>
              </a:tr>
              <a:tr h="370840">
                <a:tc>
                  <a:txBody>
                    <a:bodyPr/>
                    <a:lstStyle/>
                    <a:p>
                      <a:pPr algn="l"/>
                      <a:r>
                        <a:rPr lang="en-GB" sz="2800" dirty="0">
                          <a:solidFill>
                            <a:schemeClr val="dk1">
                              <a:alpha val="50000"/>
                            </a:schemeClr>
                          </a:solidFill>
                        </a:rPr>
                        <a:t>Ten</a:t>
                      </a:r>
                    </a:p>
                  </a:txBody>
                  <a:tcPr>
                    <a:solidFill>
                      <a:schemeClr val="accent1">
                        <a:tint val="40000"/>
                        <a:alpha val="50000"/>
                      </a:schemeClr>
                    </a:solidFill>
                  </a:tcPr>
                </a:tc>
                <a:tc>
                  <a:txBody>
                    <a:bodyPr/>
                    <a:lstStyle/>
                    <a:p>
                      <a:pPr algn="l"/>
                      <a:r>
                        <a:rPr lang="de-DE" sz="2800" noProof="1">
                          <a:solidFill>
                            <a:schemeClr val="dk1">
                              <a:alpha val="50000"/>
                            </a:schemeClr>
                          </a:solidFill>
                        </a:rPr>
                        <a:t>Zehn</a:t>
                      </a:r>
                    </a:p>
                  </a:txBody>
                  <a:tcPr>
                    <a:solidFill>
                      <a:schemeClr val="accent1">
                        <a:tint val="40000"/>
                        <a:alpha val="50000"/>
                      </a:schemeClr>
                    </a:solidFill>
                  </a:tcPr>
                </a:tc>
                <a:extLst>
                  <a:ext uri="{0D108BD9-81ED-4DB2-BD59-A6C34878D82A}">
                    <a16:rowId xmlns:a16="http://schemas.microsoft.com/office/drawing/2014/main" val="3817697692"/>
                  </a:ext>
                </a:extLst>
              </a:tr>
              <a:tr h="370840">
                <a:tc>
                  <a:txBody>
                    <a:bodyPr/>
                    <a:lstStyle/>
                    <a:p>
                      <a:pPr algn="l"/>
                      <a:r>
                        <a:rPr lang="en-GB" sz="2800" dirty="0">
                          <a:solidFill>
                            <a:schemeClr val="dk1">
                              <a:alpha val="50000"/>
                            </a:schemeClr>
                          </a:solidFill>
                        </a:rPr>
                        <a:t>That</a:t>
                      </a:r>
                    </a:p>
                  </a:txBody>
                  <a:tcPr>
                    <a:solidFill>
                      <a:schemeClr val="accent1">
                        <a:tint val="20000"/>
                        <a:alpha val="50000"/>
                      </a:schemeClr>
                    </a:solidFill>
                  </a:tcPr>
                </a:tc>
                <a:tc>
                  <a:txBody>
                    <a:bodyPr/>
                    <a:lstStyle/>
                    <a:p>
                      <a:pPr algn="l"/>
                      <a:r>
                        <a:rPr lang="de-DE" sz="2800" noProof="1">
                          <a:solidFill>
                            <a:schemeClr val="dk1">
                              <a:alpha val="50000"/>
                            </a:schemeClr>
                          </a:solidFill>
                        </a:rPr>
                        <a:t>Das</a:t>
                      </a:r>
                    </a:p>
                  </a:txBody>
                  <a:tcPr>
                    <a:solidFill>
                      <a:schemeClr val="accent1">
                        <a:tint val="20000"/>
                        <a:alpha val="50000"/>
                      </a:schemeClr>
                    </a:solidFill>
                  </a:tcPr>
                </a:tc>
                <a:extLst>
                  <a:ext uri="{0D108BD9-81ED-4DB2-BD59-A6C34878D82A}">
                    <a16:rowId xmlns:a16="http://schemas.microsoft.com/office/drawing/2014/main" val="283320812"/>
                  </a:ext>
                </a:extLst>
              </a:tr>
              <a:tr h="370840">
                <a:tc>
                  <a:txBody>
                    <a:bodyPr/>
                    <a:lstStyle/>
                    <a:p>
                      <a:pPr algn="l"/>
                      <a:r>
                        <a:rPr lang="en-GB" sz="2800" dirty="0">
                          <a:solidFill>
                            <a:schemeClr val="dk1">
                              <a:alpha val="50000"/>
                            </a:schemeClr>
                          </a:solidFill>
                        </a:rPr>
                        <a:t>Thing</a:t>
                      </a:r>
                    </a:p>
                  </a:txBody>
                  <a:tcPr>
                    <a:solidFill>
                      <a:schemeClr val="accent1">
                        <a:tint val="40000"/>
                        <a:alpha val="50000"/>
                      </a:schemeClr>
                    </a:solidFill>
                  </a:tcPr>
                </a:tc>
                <a:tc>
                  <a:txBody>
                    <a:bodyPr/>
                    <a:lstStyle/>
                    <a:p>
                      <a:pPr algn="l"/>
                      <a:r>
                        <a:rPr lang="de-DE" sz="2800" noProof="1">
                          <a:solidFill>
                            <a:schemeClr val="dk1">
                              <a:alpha val="50000"/>
                            </a:schemeClr>
                          </a:solidFill>
                        </a:rPr>
                        <a:t>Ding</a:t>
                      </a:r>
                    </a:p>
                  </a:txBody>
                  <a:tcPr>
                    <a:solidFill>
                      <a:schemeClr val="accent1">
                        <a:tint val="40000"/>
                        <a:alpha val="50000"/>
                      </a:schemeClr>
                    </a:solidFill>
                  </a:tcPr>
                </a:tc>
                <a:extLst>
                  <a:ext uri="{0D108BD9-81ED-4DB2-BD59-A6C34878D82A}">
                    <a16:rowId xmlns:a16="http://schemas.microsoft.com/office/drawing/2014/main" val="1194711519"/>
                  </a:ext>
                </a:extLst>
              </a:tr>
              <a:tr h="370840">
                <a:tc>
                  <a:txBody>
                    <a:bodyPr/>
                    <a:lstStyle/>
                    <a:p>
                      <a:pPr algn="l"/>
                      <a:r>
                        <a:rPr lang="en-GB" sz="2800" dirty="0">
                          <a:solidFill>
                            <a:schemeClr val="dk1">
                              <a:alpha val="50000"/>
                            </a:schemeClr>
                          </a:solidFill>
                        </a:rPr>
                        <a:t>Tongue</a:t>
                      </a:r>
                    </a:p>
                  </a:txBody>
                  <a:tcPr>
                    <a:solidFill>
                      <a:schemeClr val="accent1">
                        <a:tint val="20000"/>
                        <a:alpha val="50000"/>
                      </a:schemeClr>
                    </a:solidFill>
                  </a:tcPr>
                </a:tc>
                <a:tc>
                  <a:txBody>
                    <a:bodyPr/>
                    <a:lstStyle/>
                    <a:p>
                      <a:pPr algn="l"/>
                      <a:r>
                        <a:rPr lang="de-DE" sz="2800" noProof="1">
                          <a:solidFill>
                            <a:schemeClr val="dk1">
                              <a:alpha val="50000"/>
                            </a:schemeClr>
                          </a:solidFill>
                        </a:rPr>
                        <a:t>Zunge</a:t>
                      </a:r>
                    </a:p>
                  </a:txBody>
                  <a:tcPr>
                    <a:solidFill>
                      <a:schemeClr val="accent1">
                        <a:tint val="20000"/>
                        <a:alpha val="50000"/>
                      </a:schemeClr>
                    </a:solidFill>
                  </a:tcPr>
                </a:tc>
                <a:extLst>
                  <a:ext uri="{0D108BD9-81ED-4DB2-BD59-A6C34878D82A}">
                    <a16:rowId xmlns:a16="http://schemas.microsoft.com/office/drawing/2014/main" val="549762740"/>
                  </a:ext>
                </a:extLst>
              </a:tr>
            </a:tbl>
          </a:graphicData>
        </a:graphic>
      </p:graphicFrame>
    </p:spTree>
    <p:extLst>
      <p:ext uri="{BB962C8B-B14F-4D97-AF65-F5344CB8AC3E}">
        <p14:creationId xmlns:p14="http://schemas.microsoft.com/office/powerpoint/2010/main" val="3312201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F715-A206-4C59-96DC-012C08511A22}"/>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35D9C49E-C838-4C5D-A708-57929F64C738}"/>
              </a:ext>
            </a:extLst>
          </p:cNvPr>
          <p:cNvSpPr>
            <a:spLocks noGrp="1"/>
          </p:cNvSpPr>
          <p:nvPr>
            <p:ph idx="1"/>
          </p:nvPr>
        </p:nvSpPr>
        <p:spPr/>
        <p:txBody>
          <a:bodyPr/>
          <a:lstStyle/>
          <a:p>
            <a:pPr>
              <a:tabLst>
                <a:tab pos="1158875" algn="l"/>
                <a:tab pos="2692400" algn="l"/>
                <a:tab pos="3940175" algn="l"/>
                <a:tab pos="5113338" algn="l"/>
              </a:tabLst>
            </a:pPr>
            <a:r>
              <a:rPr lang="en-GB" dirty="0"/>
              <a:t>Now see if you can use these patterns to work out what this German sentence means:</a:t>
            </a:r>
            <a:br>
              <a:rPr lang="en-GB" dirty="0"/>
            </a:br>
            <a:br>
              <a:rPr lang="en-GB" dirty="0"/>
            </a:br>
            <a:r>
              <a:rPr lang="en-GB" sz="4000" b="1" noProof="1"/>
              <a:t>Die	Distel	hatte	zwei	Dornen</a:t>
            </a:r>
            <a:br>
              <a:rPr lang="en-GB" sz="4000" noProof="1"/>
            </a:br>
            <a:r>
              <a:rPr lang="en-GB" sz="3200" noProof="1"/>
              <a:t>the	thistle	had	two</a:t>
            </a:r>
            <a:endParaRPr lang="en-GB" b="1" noProof="1"/>
          </a:p>
        </p:txBody>
      </p:sp>
      <p:sp>
        <p:nvSpPr>
          <p:cNvPr id="4" name="Slide Number Placeholder 3">
            <a:extLst>
              <a:ext uri="{FF2B5EF4-FFF2-40B4-BE49-F238E27FC236}">
                <a16:creationId xmlns:a16="http://schemas.microsoft.com/office/drawing/2014/main" id="{55C9C2F1-734A-42FE-8741-79D09AC1F9EC}"/>
              </a:ext>
            </a:extLst>
          </p:cNvPr>
          <p:cNvSpPr>
            <a:spLocks noGrp="1"/>
          </p:cNvSpPr>
          <p:nvPr>
            <p:ph type="sldNum" sz="quarter" idx="12"/>
          </p:nvPr>
        </p:nvSpPr>
        <p:spPr/>
        <p:txBody>
          <a:bodyPr/>
          <a:lstStyle/>
          <a:p>
            <a:fld id="{9960E1B9-AAC5-487E-8B5E-D8D93827E7BF}" type="slidenum">
              <a:rPr lang="en-GB" smtClean="0"/>
              <a:t>25</a:t>
            </a:fld>
            <a:endParaRPr lang="en-GB"/>
          </a:p>
        </p:txBody>
      </p:sp>
      <p:graphicFrame>
        <p:nvGraphicFramePr>
          <p:cNvPr id="5" name="Table 5">
            <a:extLst>
              <a:ext uri="{FF2B5EF4-FFF2-40B4-BE49-F238E27FC236}">
                <a16:creationId xmlns:a16="http://schemas.microsoft.com/office/drawing/2014/main" id="{8D7F3E5C-E204-4149-832B-EF0D7FB3F0F9}"/>
              </a:ext>
            </a:extLst>
          </p:cNvPr>
          <p:cNvGraphicFramePr>
            <a:graphicFrameLocks noGrp="1"/>
          </p:cNvGraphicFramePr>
          <p:nvPr/>
        </p:nvGraphicFramePr>
        <p:xfrm>
          <a:off x="8182734" y="2437344"/>
          <a:ext cx="3171066" cy="3108960"/>
        </p:xfrm>
        <a:graphic>
          <a:graphicData uri="http://schemas.openxmlformats.org/drawingml/2006/table">
            <a:tbl>
              <a:tblPr bandRow="1">
                <a:tableStyleId>{5C22544A-7EE6-4342-B048-85BDC9FD1C3A}</a:tableStyleId>
              </a:tblPr>
              <a:tblGrid>
                <a:gridCol w="1585533">
                  <a:extLst>
                    <a:ext uri="{9D8B030D-6E8A-4147-A177-3AD203B41FA5}">
                      <a16:colId xmlns:a16="http://schemas.microsoft.com/office/drawing/2014/main" val="1197060794"/>
                    </a:ext>
                  </a:extLst>
                </a:gridCol>
                <a:gridCol w="1585533">
                  <a:extLst>
                    <a:ext uri="{9D8B030D-6E8A-4147-A177-3AD203B41FA5}">
                      <a16:colId xmlns:a16="http://schemas.microsoft.com/office/drawing/2014/main" val="1801338259"/>
                    </a:ext>
                  </a:extLst>
                </a:gridCol>
              </a:tblGrid>
              <a:tr h="370840">
                <a:tc>
                  <a:txBody>
                    <a:bodyPr/>
                    <a:lstStyle/>
                    <a:p>
                      <a:pPr algn="l"/>
                      <a:r>
                        <a:rPr lang="en-GB" sz="2800" dirty="0">
                          <a:solidFill>
                            <a:schemeClr val="dk1">
                              <a:alpha val="50000"/>
                            </a:schemeClr>
                          </a:solidFill>
                        </a:rPr>
                        <a:t>Dew</a:t>
                      </a:r>
                    </a:p>
                  </a:txBody>
                  <a:tcPr>
                    <a:solidFill>
                      <a:schemeClr val="accent1">
                        <a:tint val="40000"/>
                        <a:alpha val="50000"/>
                      </a:schemeClr>
                    </a:solidFill>
                  </a:tcPr>
                </a:tc>
                <a:tc>
                  <a:txBody>
                    <a:bodyPr/>
                    <a:lstStyle/>
                    <a:p>
                      <a:pPr algn="l"/>
                      <a:r>
                        <a:rPr lang="de-DE" sz="2800" noProof="1">
                          <a:solidFill>
                            <a:schemeClr val="dk1">
                              <a:alpha val="50000"/>
                            </a:schemeClr>
                          </a:solidFill>
                        </a:rPr>
                        <a:t>Tau</a:t>
                      </a:r>
                    </a:p>
                  </a:txBody>
                  <a:tcPr>
                    <a:solidFill>
                      <a:schemeClr val="accent1">
                        <a:tint val="40000"/>
                        <a:alpha val="50000"/>
                      </a:schemeClr>
                    </a:solidFill>
                  </a:tcPr>
                </a:tc>
                <a:extLst>
                  <a:ext uri="{0D108BD9-81ED-4DB2-BD59-A6C34878D82A}">
                    <a16:rowId xmlns:a16="http://schemas.microsoft.com/office/drawing/2014/main" val="158716030"/>
                  </a:ext>
                </a:extLst>
              </a:tr>
              <a:tr h="370840">
                <a:tc>
                  <a:txBody>
                    <a:bodyPr/>
                    <a:lstStyle/>
                    <a:p>
                      <a:pPr algn="l"/>
                      <a:r>
                        <a:rPr lang="en-GB" sz="2800" dirty="0">
                          <a:solidFill>
                            <a:schemeClr val="dk1">
                              <a:alpha val="50000"/>
                            </a:schemeClr>
                          </a:solidFill>
                        </a:rPr>
                        <a:t>Door</a:t>
                      </a:r>
                    </a:p>
                  </a:txBody>
                  <a:tcPr>
                    <a:solidFill>
                      <a:schemeClr val="accent1">
                        <a:tint val="20000"/>
                        <a:alpha val="50000"/>
                      </a:schemeClr>
                    </a:solidFill>
                  </a:tcPr>
                </a:tc>
                <a:tc>
                  <a:txBody>
                    <a:bodyPr/>
                    <a:lstStyle/>
                    <a:p>
                      <a:pPr algn="l"/>
                      <a:r>
                        <a:rPr lang="de-DE" sz="2800" noProof="1">
                          <a:solidFill>
                            <a:schemeClr val="dk1">
                              <a:alpha val="50000"/>
                            </a:schemeClr>
                          </a:solidFill>
                        </a:rPr>
                        <a:t>Tür</a:t>
                      </a:r>
                    </a:p>
                  </a:txBody>
                  <a:tcPr>
                    <a:solidFill>
                      <a:schemeClr val="accent1">
                        <a:tint val="20000"/>
                        <a:alpha val="50000"/>
                      </a:schemeClr>
                    </a:solidFill>
                  </a:tcPr>
                </a:tc>
                <a:extLst>
                  <a:ext uri="{0D108BD9-81ED-4DB2-BD59-A6C34878D82A}">
                    <a16:rowId xmlns:a16="http://schemas.microsoft.com/office/drawing/2014/main" val="64496888"/>
                  </a:ext>
                </a:extLst>
              </a:tr>
              <a:tr h="370840">
                <a:tc>
                  <a:txBody>
                    <a:bodyPr/>
                    <a:lstStyle/>
                    <a:p>
                      <a:pPr algn="l"/>
                      <a:r>
                        <a:rPr lang="en-GB" sz="2800" dirty="0">
                          <a:solidFill>
                            <a:schemeClr val="dk1">
                              <a:alpha val="50000"/>
                            </a:schemeClr>
                          </a:solidFill>
                        </a:rPr>
                        <a:t>Ten</a:t>
                      </a:r>
                    </a:p>
                  </a:txBody>
                  <a:tcPr>
                    <a:solidFill>
                      <a:schemeClr val="accent1">
                        <a:tint val="40000"/>
                        <a:alpha val="50000"/>
                      </a:schemeClr>
                    </a:solidFill>
                  </a:tcPr>
                </a:tc>
                <a:tc>
                  <a:txBody>
                    <a:bodyPr/>
                    <a:lstStyle/>
                    <a:p>
                      <a:pPr algn="l"/>
                      <a:r>
                        <a:rPr lang="de-DE" sz="2800" noProof="1">
                          <a:solidFill>
                            <a:schemeClr val="dk1">
                              <a:alpha val="50000"/>
                            </a:schemeClr>
                          </a:solidFill>
                        </a:rPr>
                        <a:t>Zehn</a:t>
                      </a:r>
                    </a:p>
                  </a:txBody>
                  <a:tcPr>
                    <a:solidFill>
                      <a:schemeClr val="accent1">
                        <a:tint val="40000"/>
                        <a:alpha val="50000"/>
                      </a:schemeClr>
                    </a:solidFill>
                  </a:tcPr>
                </a:tc>
                <a:extLst>
                  <a:ext uri="{0D108BD9-81ED-4DB2-BD59-A6C34878D82A}">
                    <a16:rowId xmlns:a16="http://schemas.microsoft.com/office/drawing/2014/main" val="3817697692"/>
                  </a:ext>
                </a:extLst>
              </a:tr>
              <a:tr h="370840">
                <a:tc>
                  <a:txBody>
                    <a:bodyPr/>
                    <a:lstStyle/>
                    <a:p>
                      <a:pPr algn="l"/>
                      <a:r>
                        <a:rPr lang="en-GB" sz="2800" dirty="0">
                          <a:solidFill>
                            <a:schemeClr val="dk1">
                              <a:alpha val="50000"/>
                            </a:schemeClr>
                          </a:solidFill>
                        </a:rPr>
                        <a:t>That</a:t>
                      </a:r>
                    </a:p>
                  </a:txBody>
                  <a:tcPr>
                    <a:solidFill>
                      <a:schemeClr val="accent1">
                        <a:tint val="20000"/>
                        <a:alpha val="50000"/>
                      </a:schemeClr>
                    </a:solidFill>
                  </a:tcPr>
                </a:tc>
                <a:tc>
                  <a:txBody>
                    <a:bodyPr/>
                    <a:lstStyle/>
                    <a:p>
                      <a:pPr algn="l"/>
                      <a:r>
                        <a:rPr lang="de-DE" sz="2800" noProof="1">
                          <a:solidFill>
                            <a:schemeClr val="dk1">
                              <a:alpha val="50000"/>
                            </a:schemeClr>
                          </a:solidFill>
                        </a:rPr>
                        <a:t>Das</a:t>
                      </a:r>
                    </a:p>
                  </a:txBody>
                  <a:tcPr>
                    <a:solidFill>
                      <a:schemeClr val="accent1">
                        <a:tint val="20000"/>
                        <a:alpha val="50000"/>
                      </a:schemeClr>
                    </a:solidFill>
                  </a:tcPr>
                </a:tc>
                <a:extLst>
                  <a:ext uri="{0D108BD9-81ED-4DB2-BD59-A6C34878D82A}">
                    <a16:rowId xmlns:a16="http://schemas.microsoft.com/office/drawing/2014/main" val="283320812"/>
                  </a:ext>
                </a:extLst>
              </a:tr>
              <a:tr h="370840">
                <a:tc>
                  <a:txBody>
                    <a:bodyPr/>
                    <a:lstStyle/>
                    <a:p>
                      <a:pPr algn="l"/>
                      <a:r>
                        <a:rPr lang="en-GB" sz="2800" dirty="0">
                          <a:solidFill>
                            <a:schemeClr val="dk1">
                              <a:alpha val="50000"/>
                            </a:schemeClr>
                          </a:solidFill>
                        </a:rPr>
                        <a:t>Thing</a:t>
                      </a:r>
                    </a:p>
                  </a:txBody>
                  <a:tcPr>
                    <a:solidFill>
                      <a:schemeClr val="accent1">
                        <a:tint val="40000"/>
                        <a:alpha val="50000"/>
                      </a:schemeClr>
                    </a:solidFill>
                  </a:tcPr>
                </a:tc>
                <a:tc>
                  <a:txBody>
                    <a:bodyPr/>
                    <a:lstStyle/>
                    <a:p>
                      <a:pPr algn="l"/>
                      <a:r>
                        <a:rPr lang="de-DE" sz="2800" noProof="1">
                          <a:solidFill>
                            <a:schemeClr val="dk1">
                              <a:alpha val="50000"/>
                            </a:schemeClr>
                          </a:solidFill>
                        </a:rPr>
                        <a:t>Ding</a:t>
                      </a:r>
                    </a:p>
                  </a:txBody>
                  <a:tcPr>
                    <a:solidFill>
                      <a:schemeClr val="accent1">
                        <a:tint val="40000"/>
                        <a:alpha val="50000"/>
                      </a:schemeClr>
                    </a:solidFill>
                  </a:tcPr>
                </a:tc>
                <a:extLst>
                  <a:ext uri="{0D108BD9-81ED-4DB2-BD59-A6C34878D82A}">
                    <a16:rowId xmlns:a16="http://schemas.microsoft.com/office/drawing/2014/main" val="1194711519"/>
                  </a:ext>
                </a:extLst>
              </a:tr>
              <a:tr h="370840">
                <a:tc>
                  <a:txBody>
                    <a:bodyPr/>
                    <a:lstStyle/>
                    <a:p>
                      <a:pPr algn="l"/>
                      <a:r>
                        <a:rPr lang="en-GB" sz="2800" dirty="0">
                          <a:solidFill>
                            <a:schemeClr val="dk1">
                              <a:alpha val="50000"/>
                            </a:schemeClr>
                          </a:solidFill>
                        </a:rPr>
                        <a:t>Tongue</a:t>
                      </a:r>
                    </a:p>
                  </a:txBody>
                  <a:tcPr>
                    <a:solidFill>
                      <a:schemeClr val="accent1">
                        <a:tint val="20000"/>
                        <a:alpha val="50000"/>
                      </a:schemeClr>
                    </a:solidFill>
                  </a:tcPr>
                </a:tc>
                <a:tc>
                  <a:txBody>
                    <a:bodyPr/>
                    <a:lstStyle/>
                    <a:p>
                      <a:pPr algn="l"/>
                      <a:r>
                        <a:rPr lang="de-DE" sz="2800" noProof="1">
                          <a:solidFill>
                            <a:schemeClr val="dk1">
                              <a:alpha val="50000"/>
                            </a:schemeClr>
                          </a:solidFill>
                        </a:rPr>
                        <a:t>Zunge</a:t>
                      </a:r>
                    </a:p>
                  </a:txBody>
                  <a:tcPr>
                    <a:solidFill>
                      <a:schemeClr val="accent1">
                        <a:tint val="20000"/>
                        <a:alpha val="50000"/>
                      </a:schemeClr>
                    </a:solidFill>
                  </a:tcPr>
                </a:tc>
                <a:extLst>
                  <a:ext uri="{0D108BD9-81ED-4DB2-BD59-A6C34878D82A}">
                    <a16:rowId xmlns:a16="http://schemas.microsoft.com/office/drawing/2014/main" val="549762740"/>
                  </a:ext>
                </a:extLst>
              </a:tr>
            </a:tbl>
          </a:graphicData>
        </a:graphic>
      </p:graphicFrame>
    </p:spTree>
    <p:extLst>
      <p:ext uri="{BB962C8B-B14F-4D97-AF65-F5344CB8AC3E}">
        <p14:creationId xmlns:p14="http://schemas.microsoft.com/office/powerpoint/2010/main" val="3508894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F715-A206-4C59-96DC-012C08511A22}"/>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35D9C49E-C838-4C5D-A708-57929F64C738}"/>
              </a:ext>
            </a:extLst>
          </p:cNvPr>
          <p:cNvSpPr>
            <a:spLocks noGrp="1"/>
          </p:cNvSpPr>
          <p:nvPr>
            <p:ph idx="1"/>
          </p:nvPr>
        </p:nvSpPr>
        <p:spPr/>
        <p:txBody>
          <a:bodyPr/>
          <a:lstStyle/>
          <a:p>
            <a:pPr>
              <a:tabLst>
                <a:tab pos="1158875" algn="l"/>
                <a:tab pos="2692400" algn="l"/>
                <a:tab pos="3940175" algn="l"/>
                <a:tab pos="5113338" algn="l"/>
              </a:tabLst>
            </a:pPr>
            <a:r>
              <a:rPr lang="en-GB" dirty="0"/>
              <a:t>Now see if you can use these patterns to work out what this German sentence means:</a:t>
            </a:r>
            <a:br>
              <a:rPr lang="en-GB" dirty="0"/>
            </a:br>
            <a:br>
              <a:rPr lang="en-GB" dirty="0"/>
            </a:br>
            <a:r>
              <a:rPr lang="en-GB" sz="4000" b="1" noProof="1"/>
              <a:t>Die	Distel	hatte	zwei	Dornen</a:t>
            </a:r>
            <a:br>
              <a:rPr lang="en-GB" sz="4000" noProof="1"/>
            </a:br>
            <a:r>
              <a:rPr lang="en-GB" sz="3200" noProof="1"/>
              <a:t>the	thistle	had	two	thorns</a:t>
            </a:r>
            <a:endParaRPr lang="en-GB" b="1" noProof="1"/>
          </a:p>
        </p:txBody>
      </p:sp>
      <p:sp>
        <p:nvSpPr>
          <p:cNvPr id="4" name="Slide Number Placeholder 3">
            <a:extLst>
              <a:ext uri="{FF2B5EF4-FFF2-40B4-BE49-F238E27FC236}">
                <a16:creationId xmlns:a16="http://schemas.microsoft.com/office/drawing/2014/main" id="{55C9C2F1-734A-42FE-8741-79D09AC1F9EC}"/>
              </a:ext>
            </a:extLst>
          </p:cNvPr>
          <p:cNvSpPr>
            <a:spLocks noGrp="1"/>
          </p:cNvSpPr>
          <p:nvPr>
            <p:ph type="sldNum" sz="quarter" idx="12"/>
          </p:nvPr>
        </p:nvSpPr>
        <p:spPr/>
        <p:txBody>
          <a:bodyPr/>
          <a:lstStyle/>
          <a:p>
            <a:fld id="{9960E1B9-AAC5-487E-8B5E-D8D93827E7BF}" type="slidenum">
              <a:rPr lang="en-GB" smtClean="0"/>
              <a:t>26</a:t>
            </a:fld>
            <a:endParaRPr lang="en-GB"/>
          </a:p>
        </p:txBody>
      </p:sp>
      <p:graphicFrame>
        <p:nvGraphicFramePr>
          <p:cNvPr id="5" name="Table 5">
            <a:extLst>
              <a:ext uri="{FF2B5EF4-FFF2-40B4-BE49-F238E27FC236}">
                <a16:creationId xmlns:a16="http://schemas.microsoft.com/office/drawing/2014/main" id="{8D7F3E5C-E204-4149-832B-EF0D7FB3F0F9}"/>
              </a:ext>
            </a:extLst>
          </p:cNvPr>
          <p:cNvGraphicFramePr>
            <a:graphicFrameLocks noGrp="1"/>
          </p:cNvGraphicFramePr>
          <p:nvPr/>
        </p:nvGraphicFramePr>
        <p:xfrm>
          <a:off x="8182734" y="2437344"/>
          <a:ext cx="3171066" cy="3108960"/>
        </p:xfrm>
        <a:graphic>
          <a:graphicData uri="http://schemas.openxmlformats.org/drawingml/2006/table">
            <a:tbl>
              <a:tblPr bandRow="1">
                <a:tableStyleId>{5C22544A-7EE6-4342-B048-85BDC9FD1C3A}</a:tableStyleId>
              </a:tblPr>
              <a:tblGrid>
                <a:gridCol w="1585533">
                  <a:extLst>
                    <a:ext uri="{9D8B030D-6E8A-4147-A177-3AD203B41FA5}">
                      <a16:colId xmlns:a16="http://schemas.microsoft.com/office/drawing/2014/main" val="1197060794"/>
                    </a:ext>
                  </a:extLst>
                </a:gridCol>
                <a:gridCol w="1585533">
                  <a:extLst>
                    <a:ext uri="{9D8B030D-6E8A-4147-A177-3AD203B41FA5}">
                      <a16:colId xmlns:a16="http://schemas.microsoft.com/office/drawing/2014/main" val="1801338259"/>
                    </a:ext>
                  </a:extLst>
                </a:gridCol>
              </a:tblGrid>
              <a:tr h="370840">
                <a:tc>
                  <a:txBody>
                    <a:bodyPr/>
                    <a:lstStyle/>
                    <a:p>
                      <a:pPr algn="l"/>
                      <a:r>
                        <a:rPr lang="en-GB" sz="2800" dirty="0">
                          <a:solidFill>
                            <a:schemeClr val="dk1">
                              <a:alpha val="50000"/>
                            </a:schemeClr>
                          </a:solidFill>
                        </a:rPr>
                        <a:t>Dew</a:t>
                      </a:r>
                    </a:p>
                  </a:txBody>
                  <a:tcPr>
                    <a:solidFill>
                      <a:schemeClr val="accent1">
                        <a:tint val="40000"/>
                        <a:alpha val="50000"/>
                      </a:schemeClr>
                    </a:solidFill>
                  </a:tcPr>
                </a:tc>
                <a:tc>
                  <a:txBody>
                    <a:bodyPr/>
                    <a:lstStyle/>
                    <a:p>
                      <a:pPr algn="l"/>
                      <a:r>
                        <a:rPr lang="de-DE" sz="2800" noProof="1">
                          <a:solidFill>
                            <a:schemeClr val="dk1">
                              <a:alpha val="50000"/>
                            </a:schemeClr>
                          </a:solidFill>
                        </a:rPr>
                        <a:t>Tau</a:t>
                      </a:r>
                    </a:p>
                  </a:txBody>
                  <a:tcPr>
                    <a:solidFill>
                      <a:schemeClr val="accent1">
                        <a:tint val="40000"/>
                        <a:alpha val="50000"/>
                      </a:schemeClr>
                    </a:solidFill>
                  </a:tcPr>
                </a:tc>
                <a:extLst>
                  <a:ext uri="{0D108BD9-81ED-4DB2-BD59-A6C34878D82A}">
                    <a16:rowId xmlns:a16="http://schemas.microsoft.com/office/drawing/2014/main" val="158716030"/>
                  </a:ext>
                </a:extLst>
              </a:tr>
              <a:tr h="370840">
                <a:tc>
                  <a:txBody>
                    <a:bodyPr/>
                    <a:lstStyle/>
                    <a:p>
                      <a:pPr algn="l"/>
                      <a:r>
                        <a:rPr lang="en-GB" sz="2800" dirty="0">
                          <a:solidFill>
                            <a:schemeClr val="dk1">
                              <a:alpha val="50000"/>
                            </a:schemeClr>
                          </a:solidFill>
                        </a:rPr>
                        <a:t>Door</a:t>
                      </a:r>
                    </a:p>
                  </a:txBody>
                  <a:tcPr>
                    <a:solidFill>
                      <a:schemeClr val="accent1">
                        <a:tint val="20000"/>
                        <a:alpha val="50000"/>
                      </a:schemeClr>
                    </a:solidFill>
                  </a:tcPr>
                </a:tc>
                <a:tc>
                  <a:txBody>
                    <a:bodyPr/>
                    <a:lstStyle/>
                    <a:p>
                      <a:pPr algn="l"/>
                      <a:r>
                        <a:rPr lang="de-DE" sz="2800" noProof="1">
                          <a:solidFill>
                            <a:schemeClr val="dk1">
                              <a:alpha val="50000"/>
                            </a:schemeClr>
                          </a:solidFill>
                        </a:rPr>
                        <a:t>Tür</a:t>
                      </a:r>
                    </a:p>
                  </a:txBody>
                  <a:tcPr>
                    <a:solidFill>
                      <a:schemeClr val="accent1">
                        <a:tint val="20000"/>
                        <a:alpha val="50000"/>
                      </a:schemeClr>
                    </a:solidFill>
                  </a:tcPr>
                </a:tc>
                <a:extLst>
                  <a:ext uri="{0D108BD9-81ED-4DB2-BD59-A6C34878D82A}">
                    <a16:rowId xmlns:a16="http://schemas.microsoft.com/office/drawing/2014/main" val="64496888"/>
                  </a:ext>
                </a:extLst>
              </a:tr>
              <a:tr h="370840">
                <a:tc>
                  <a:txBody>
                    <a:bodyPr/>
                    <a:lstStyle/>
                    <a:p>
                      <a:pPr algn="l"/>
                      <a:r>
                        <a:rPr lang="en-GB" sz="2800" dirty="0">
                          <a:solidFill>
                            <a:schemeClr val="dk1">
                              <a:alpha val="50000"/>
                            </a:schemeClr>
                          </a:solidFill>
                        </a:rPr>
                        <a:t>Ten</a:t>
                      </a:r>
                    </a:p>
                  </a:txBody>
                  <a:tcPr>
                    <a:solidFill>
                      <a:schemeClr val="accent1">
                        <a:tint val="40000"/>
                        <a:alpha val="50000"/>
                      </a:schemeClr>
                    </a:solidFill>
                  </a:tcPr>
                </a:tc>
                <a:tc>
                  <a:txBody>
                    <a:bodyPr/>
                    <a:lstStyle/>
                    <a:p>
                      <a:pPr algn="l"/>
                      <a:r>
                        <a:rPr lang="de-DE" sz="2800" noProof="1">
                          <a:solidFill>
                            <a:schemeClr val="dk1">
                              <a:alpha val="50000"/>
                            </a:schemeClr>
                          </a:solidFill>
                        </a:rPr>
                        <a:t>Zehn</a:t>
                      </a:r>
                    </a:p>
                  </a:txBody>
                  <a:tcPr>
                    <a:solidFill>
                      <a:schemeClr val="accent1">
                        <a:tint val="40000"/>
                        <a:alpha val="50000"/>
                      </a:schemeClr>
                    </a:solidFill>
                  </a:tcPr>
                </a:tc>
                <a:extLst>
                  <a:ext uri="{0D108BD9-81ED-4DB2-BD59-A6C34878D82A}">
                    <a16:rowId xmlns:a16="http://schemas.microsoft.com/office/drawing/2014/main" val="3817697692"/>
                  </a:ext>
                </a:extLst>
              </a:tr>
              <a:tr h="370840">
                <a:tc>
                  <a:txBody>
                    <a:bodyPr/>
                    <a:lstStyle/>
                    <a:p>
                      <a:pPr algn="l"/>
                      <a:r>
                        <a:rPr lang="en-GB" sz="2800" dirty="0">
                          <a:solidFill>
                            <a:schemeClr val="dk1">
                              <a:alpha val="50000"/>
                            </a:schemeClr>
                          </a:solidFill>
                        </a:rPr>
                        <a:t>That</a:t>
                      </a:r>
                    </a:p>
                  </a:txBody>
                  <a:tcPr>
                    <a:solidFill>
                      <a:schemeClr val="accent1">
                        <a:tint val="20000"/>
                        <a:alpha val="50000"/>
                      </a:schemeClr>
                    </a:solidFill>
                  </a:tcPr>
                </a:tc>
                <a:tc>
                  <a:txBody>
                    <a:bodyPr/>
                    <a:lstStyle/>
                    <a:p>
                      <a:pPr algn="l"/>
                      <a:r>
                        <a:rPr lang="de-DE" sz="2800" noProof="1">
                          <a:solidFill>
                            <a:schemeClr val="dk1">
                              <a:alpha val="50000"/>
                            </a:schemeClr>
                          </a:solidFill>
                        </a:rPr>
                        <a:t>Das</a:t>
                      </a:r>
                    </a:p>
                  </a:txBody>
                  <a:tcPr>
                    <a:solidFill>
                      <a:schemeClr val="accent1">
                        <a:tint val="20000"/>
                        <a:alpha val="50000"/>
                      </a:schemeClr>
                    </a:solidFill>
                  </a:tcPr>
                </a:tc>
                <a:extLst>
                  <a:ext uri="{0D108BD9-81ED-4DB2-BD59-A6C34878D82A}">
                    <a16:rowId xmlns:a16="http://schemas.microsoft.com/office/drawing/2014/main" val="283320812"/>
                  </a:ext>
                </a:extLst>
              </a:tr>
              <a:tr h="370840">
                <a:tc>
                  <a:txBody>
                    <a:bodyPr/>
                    <a:lstStyle/>
                    <a:p>
                      <a:pPr algn="l"/>
                      <a:r>
                        <a:rPr lang="en-GB" sz="2800" dirty="0">
                          <a:solidFill>
                            <a:schemeClr val="dk1">
                              <a:alpha val="50000"/>
                            </a:schemeClr>
                          </a:solidFill>
                        </a:rPr>
                        <a:t>Thing</a:t>
                      </a:r>
                    </a:p>
                  </a:txBody>
                  <a:tcPr>
                    <a:solidFill>
                      <a:schemeClr val="accent1">
                        <a:tint val="40000"/>
                        <a:alpha val="50000"/>
                      </a:schemeClr>
                    </a:solidFill>
                  </a:tcPr>
                </a:tc>
                <a:tc>
                  <a:txBody>
                    <a:bodyPr/>
                    <a:lstStyle/>
                    <a:p>
                      <a:pPr algn="l"/>
                      <a:r>
                        <a:rPr lang="de-DE" sz="2800" noProof="1">
                          <a:solidFill>
                            <a:schemeClr val="dk1">
                              <a:alpha val="50000"/>
                            </a:schemeClr>
                          </a:solidFill>
                        </a:rPr>
                        <a:t>Ding</a:t>
                      </a:r>
                    </a:p>
                  </a:txBody>
                  <a:tcPr>
                    <a:solidFill>
                      <a:schemeClr val="accent1">
                        <a:tint val="40000"/>
                        <a:alpha val="50000"/>
                      </a:schemeClr>
                    </a:solidFill>
                  </a:tcPr>
                </a:tc>
                <a:extLst>
                  <a:ext uri="{0D108BD9-81ED-4DB2-BD59-A6C34878D82A}">
                    <a16:rowId xmlns:a16="http://schemas.microsoft.com/office/drawing/2014/main" val="1194711519"/>
                  </a:ext>
                </a:extLst>
              </a:tr>
              <a:tr h="370840">
                <a:tc>
                  <a:txBody>
                    <a:bodyPr/>
                    <a:lstStyle/>
                    <a:p>
                      <a:pPr algn="l"/>
                      <a:r>
                        <a:rPr lang="en-GB" sz="2800" dirty="0">
                          <a:solidFill>
                            <a:schemeClr val="dk1">
                              <a:alpha val="50000"/>
                            </a:schemeClr>
                          </a:solidFill>
                        </a:rPr>
                        <a:t>Tongue</a:t>
                      </a:r>
                    </a:p>
                  </a:txBody>
                  <a:tcPr>
                    <a:solidFill>
                      <a:schemeClr val="accent1">
                        <a:tint val="20000"/>
                        <a:alpha val="50000"/>
                      </a:schemeClr>
                    </a:solidFill>
                  </a:tcPr>
                </a:tc>
                <a:tc>
                  <a:txBody>
                    <a:bodyPr/>
                    <a:lstStyle/>
                    <a:p>
                      <a:pPr algn="l"/>
                      <a:r>
                        <a:rPr lang="de-DE" sz="2800" noProof="1">
                          <a:solidFill>
                            <a:schemeClr val="dk1">
                              <a:alpha val="50000"/>
                            </a:schemeClr>
                          </a:solidFill>
                        </a:rPr>
                        <a:t>Zunge</a:t>
                      </a:r>
                    </a:p>
                  </a:txBody>
                  <a:tcPr>
                    <a:solidFill>
                      <a:schemeClr val="accent1">
                        <a:tint val="20000"/>
                        <a:alpha val="50000"/>
                      </a:schemeClr>
                    </a:solidFill>
                  </a:tcPr>
                </a:tc>
                <a:extLst>
                  <a:ext uri="{0D108BD9-81ED-4DB2-BD59-A6C34878D82A}">
                    <a16:rowId xmlns:a16="http://schemas.microsoft.com/office/drawing/2014/main" val="549762740"/>
                  </a:ext>
                </a:extLst>
              </a:tr>
            </a:tbl>
          </a:graphicData>
        </a:graphic>
      </p:graphicFrame>
    </p:spTree>
    <p:extLst>
      <p:ext uri="{BB962C8B-B14F-4D97-AF65-F5344CB8AC3E}">
        <p14:creationId xmlns:p14="http://schemas.microsoft.com/office/powerpoint/2010/main" val="3472572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F715-A206-4C59-96DC-012C08511A22}"/>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35D9C49E-C838-4C5D-A708-57929F64C738}"/>
              </a:ext>
            </a:extLst>
          </p:cNvPr>
          <p:cNvSpPr>
            <a:spLocks noGrp="1"/>
          </p:cNvSpPr>
          <p:nvPr>
            <p:ph idx="1"/>
          </p:nvPr>
        </p:nvSpPr>
        <p:spPr/>
        <p:txBody>
          <a:bodyPr/>
          <a:lstStyle/>
          <a:p>
            <a:pPr>
              <a:tabLst>
                <a:tab pos="1158875" algn="l"/>
                <a:tab pos="2692400" algn="l"/>
                <a:tab pos="3940175" algn="l"/>
                <a:tab pos="5113338" algn="l"/>
              </a:tabLst>
            </a:pPr>
            <a:r>
              <a:rPr lang="en-GB" dirty="0"/>
              <a:t>Did you notice anything about this sentence that you weren’t expecting?</a:t>
            </a:r>
            <a:br>
              <a:rPr lang="en-GB" dirty="0"/>
            </a:br>
            <a:br>
              <a:rPr lang="en-GB" dirty="0"/>
            </a:br>
            <a:r>
              <a:rPr lang="en-GB" sz="4000" b="1" noProof="1"/>
              <a:t>Die	Distel	hatte	zwei	Dornen</a:t>
            </a:r>
            <a:br>
              <a:rPr lang="en-GB" sz="4000" noProof="1"/>
            </a:br>
            <a:r>
              <a:rPr lang="en-GB" sz="3200" noProof="1"/>
              <a:t>the	thistle	had	two	thorns</a:t>
            </a:r>
            <a:endParaRPr lang="en-GB" b="1" noProof="1"/>
          </a:p>
        </p:txBody>
      </p:sp>
      <p:sp>
        <p:nvSpPr>
          <p:cNvPr id="4" name="Slide Number Placeholder 3">
            <a:extLst>
              <a:ext uri="{FF2B5EF4-FFF2-40B4-BE49-F238E27FC236}">
                <a16:creationId xmlns:a16="http://schemas.microsoft.com/office/drawing/2014/main" id="{55C9C2F1-734A-42FE-8741-79D09AC1F9EC}"/>
              </a:ext>
            </a:extLst>
          </p:cNvPr>
          <p:cNvSpPr>
            <a:spLocks noGrp="1"/>
          </p:cNvSpPr>
          <p:nvPr>
            <p:ph type="sldNum" sz="quarter" idx="12"/>
          </p:nvPr>
        </p:nvSpPr>
        <p:spPr/>
        <p:txBody>
          <a:bodyPr/>
          <a:lstStyle/>
          <a:p>
            <a:fld id="{9960E1B9-AAC5-487E-8B5E-D8D93827E7BF}" type="slidenum">
              <a:rPr lang="en-GB" smtClean="0"/>
              <a:t>27</a:t>
            </a:fld>
            <a:endParaRPr lang="en-GB"/>
          </a:p>
        </p:txBody>
      </p:sp>
      <p:graphicFrame>
        <p:nvGraphicFramePr>
          <p:cNvPr id="5" name="Table 5">
            <a:extLst>
              <a:ext uri="{FF2B5EF4-FFF2-40B4-BE49-F238E27FC236}">
                <a16:creationId xmlns:a16="http://schemas.microsoft.com/office/drawing/2014/main" id="{8D7F3E5C-E204-4149-832B-EF0D7FB3F0F9}"/>
              </a:ext>
            </a:extLst>
          </p:cNvPr>
          <p:cNvGraphicFramePr>
            <a:graphicFrameLocks noGrp="1"/>
          </p:cNvGraphicFramePr>
          <p:nvPr/>
        </p:nvGraphicFramePr>
        <p:xfrm>
          <a:off x="8182734" y="2437344"/>
          <a:ext cx="3171066" cy="3108960"/>
        </p:xfrm>
        <a:graphic>
          <a:graphicData uri="http://schemas.openxmlformats.org/drawingml/2006/table">
            <a:tbl>
              <a:tblPr bandRow="1">
                <a:tableStyleId>{5C22544A-7EE6-4342-B048-85BDC9FD1C3A}</a:tableStyleId>
              </a:tblPr>
              <a:tblGrid>
                <a:gridCol w="1585533">
                  <a:extLst>
                    <a:ext uri="{9D8B030D-6E8A-4147-A177-3AD203B41FA5}">
                      <a16:colId xmlns:a16="http://schemas.microsoft.com/office/drawing/2014/main" val="1197060794"/>
                    </a:ext>
                  </a:extLst>
                </a:gridCol>
                <a:gridCol w="1585533">
                  <a:extLst>
                    <a:ext uri="{9D8B030D-6E8A-4147-A177-3AD203B41FA5}">
                      <a16:colId xmlns:a16="http://schemas.microsoft.com/office/drawing/2014/main" val="1801338259"/>
                    </a:ext>
                  </a:extLst>
                </a:gridCol>
              </a:tblGrid>
              <a:tr h="370840">
                <a:tc>
                  <a:txBody>
                    <a:bodyPr/>
                    <a:lstStyle/>
                    <a:p>
                      <a:pPr algn="l"/>
                      <a:r>
                        <a:rPr lang="en-GB" sz="2800" dirty="0">
                          <a:solidFill>
                            <a:schemeClr val="dk1">
                              <a:alpha val="50000"/>
                            </a:schemeClr>
                          </a:solidFill>
                        </a:rPr>
                        <a:t>Dew</a:t>
                      </a:r>
                    </a:p>
                  </a:txBody>
                  <a:tcPr>
                    <a:solidFill>
                      <a:schemeClr val="accent1">
                        <a:tint val="40000"/>
                        <a:alpha val="50000"/>
                      </a:schemeClr>
                    </a:solidFill>
                  </a:tcPr>
                </a:tc>
                <a:tc>
                  <a:txBody>
                    <a:bodyPr/>
                    <a:lstStyle/>
                    <a:p>
                      <a:pPr algn="l"/>
                      <a:r>
                        <a:rPr lang="de-DE" sz="2800" noProof="1">
                          <a:solidFill>
                            <a:schemeClr val="dk1">
                              <a:alpha val="50000"/>
                            </a:schemeClr>
                          </a:solidFill>
                        </a:rPr>
                        <a:t>Tau</a:t>
                      </a:r>
                    </a:p>
                  </a:txBody>
                  <a:tcPr>
                    <a:solidFill>
                      <a:schemeClr val="accent1">
                        <a:tint val="40000"/>
                        <a:alpha val="50000"/>
                      </a:schemeClr>
                    </a:solidFill>
                  </a:tcPr>
                </a:tc>
                <a:extLst>
                  <a:ext uri="{0D108BD9-81ED-4DB2-BD59-A6C34878D82A}">
                    <a16:rowId xmlns:a16="http://schemas.microsoft.com/office/drawing/2014/main" val="158716030"/>
                  </a:ext>
                </a:extLst>
              </a:tr>
              <a:tr h="370840">
                <a:tc>
                  <a:txBody>
                    <a:bodyPr/>
                    <a:lstStyle/>
                    <a:p>
                      <a:pPr algn="l"/>
                      <a:r>
                        <a:rPr lang="en-GB" sz="2800" dirty="0">
                          <a:solidFill>
                            <a:schemeClr val="dk1">
                              <a:alpha val="50000"/>
                            </a:schemeClr>
                          </a:solidFill>
                        </a:rPr>
                        <a:t>Door</a:t>
                      </a:r>
                    </a:p>
                  </a:txBody>
                  <a:tcPr>
                    <a:solidFill>
                      <a:schemeClr val="accent1">
                        <a:tint val="20000"/>
                        <a:alpha val="50000"/>
                      </a:schemeClr>
                    </a:solidFill>
                  </a:tcPr>
                </a:tc>
                <a:tc>
                  <a:txBody>
                    <a:bodyPr/>
                    <a:lstStyle/>
                    <a:p>
                      <a:pPr algn="l"/>
                      <a:r>
                        <a:rPr lang="de-DE" sz="2800" noProof="1">
                          <a:solidFill>
                            <a:schemeClr val="dk1">
                              <a:alpha val="50000"/>
                            </a:schemeClr>
                          </a:solidFill>
                        </a:rPr>
                        <a:t>Tür</a:t>
                      </a:r>
                    </a:p>
                  </a:txBody>
                  <a:tcPr>
                    <a:solidFill>
                      <a:schemeClr val="accent1">
                        <a:tint val="20000"/>
                        <a:alpha val="50000"/>
                      </a:schemeClr>
                    </a:solidFill>
                  </a:tcPr>
                </a:tc>
                <a:extLst>
                  <a:ext uri="{0D108BD9-81ED-4DB2-BD59-A6C34878D82A}">
                    <a16:rowId xmlns:a16="http://schemas.microsoft.com/office/drawing/2014/main" val="64496888"/>
                  </a:ext>
                </a:extLst>
              </a:tr>
              <a:tr h="370840">
                <a:tc>
                  <a:txBody>
                    <a:bodyPr/>
                    <a:lstStyle/>
                    <a:p>
                      <a:pPr algn="l"/>
                      <a:r>
                        <a:rPr lang="en-GB" sz="2800" dirty="0">
                          <a:solidFill>
                            <a:schemeClr val="dk1">
                              <a:alpha val="50000"/>
                            </a:schemeClr>
                          </a:solidFill>
                        </a:rPr>
                        <a:t>Ten</a:t>
                      </a:r>
                    </a:p>
                  </a:txBody>
                  <a:tcPr>
                    <a:solidFill>
                      <a:schemeClr val="accent1">
                        <a:tint val="40000"/>
                        <a:alpha val="50000"/>
                      </a:schemeClr>
                    </a:solidFill>
                  </a:tcPr>
                </a:tc>
                <a:tc>
                  <a:txBody>
                    <a:bodyPr/>
                    <a:lstStyle/>
                    <a:p>
                      <a:pPr algn="l"/>
                      <a:r>
                        <a:rPr lang="de-DE" sz="2800" noProof="1">
                          <a:solidFill>
                            <a:schemeClr val="dk1">
                              <a:alpha val="50000"/>
                            </a:schemeClr>
                          </a:solidFill>
                        </a:rPr>
                        <a:t>Zehn</a:t>
                      </a:r>
                    </a:p>
                  </a:txBody>
                  <a:tcPr>
                    <a:solidFill>
                      <a:schemeClr val="accent1">
                        <a:tint val="40000"/>
                        <a:alpha val="50000"/>
                      </a:schemeClr>
                    </a:solidFill>
                  </a:tcPr>
                </a:tc>
                <a:extLst>
                  <a:ext uri="{0D108BD9-81ED-4DB2-BD59-A6C34878D82A}">
                    <a16:rowId xmlns:a16="http://schemas.microsoft.com/office/drawing/2014/main" val="3817697692"/>
                  </a:ext>
                </a:extLst>
              </a:tr>
              <a:tr h="370840">
                <a:tc>
                  <a:txBody>
                    <a:bodyPr/>
                    <a:lstStyle/>
                    <a:p>
                      <a:pPr algn="l"/>
                      <a:r>
                        <a:rPr lang="en-GB" sz="2800" dirty="0">
                          <a:solidFill>
                            <a:schemeClr val="dk1">
                              <a:alpha val="50000"/>
                            </a:schemeClr>
                          </a:solidFill>
                        </a:rPr>
                        <a:t>That</a:t>
                      </a:r>
                    </a:p>
                  </a:txBody>
                  <a:tcPr>
                    <a:solidFill>
                      <a:schemeClr val="accent1">
                        <a:tint val="20000"/>
                        <a:alpha val="50000"/>
                      </a:schemeClr>
                    </a:solidFill>
                  </a:tcPr>
                </a:tc>
                <a:tc>
                  <a:txBody>
                    <a:bodyPr/>
                    <a:lstStyle/>
                    <a:p>
                      <a:pPr algn="l"/>
                      <a:r>
                        <a:rPr lang="de-DE" sz="2800" noProof="1">
                          <a:solidFill>
                            <a:schemeClr val="dk1">
                              <a:alpha val="50000"/>
                            </a:schemeClr>
                          </a:solidFill>
                        </a:rPr>
                        <a:t>Das</a:t>
                      </a:r>
                    </a:p>
                  </a:txBody>
                  <a:tcPr>
                    <a:solidFill>
                      <a:schemeClr val="accent1">
                        <a:tint val="20000"/>
                        <a:alpha val="50000"/>
                      </a:schemeClr>
                    </a:solidFill>
                  </a:tcPr>
                </a:tc>
                <a:extLst>
                  <a:ext uri="{0D108BD9-81ED-4DB2-BD59-A6C34878D82A}">
                    <a16:rowId xmlns:a16="http://schemas.microsoft.com/office/drawing/2014/main" val="283320812"/>
                  </a:ext>
                </a:extLst>
              </a:tr>
              <a:tr h="370840">
                <a:tc>
                  <a:txBody>
                    <a:bodyPr/>
                    <a:lstStyle/>
                    <a:p>
                      <a:pPr algn="l"/>
                      <a:r>
                        <a:rPr lang="en-GB" sz="2800" dirty="0">
                          <a:solidFill>
                            <a:schemeClr val="dk1">
                              <a:alpha val="50000"/>
                            </a:schemeClr>
                          </a:solidFill>
                        </a:rPr>
                        <a:t>Thing</a:t>
                      </a:r>
                    </a:p>
                  </a:txBody>
                  <a:tcPr>
                    <a:solidFill>
                      <a:schemeClr val="accent1">
                        <a:tint val="40000"/>
                        <a:alpha val="50000"/>
                      </a:schemeClr>
                    </a:solidFill>
                  </a:tcPr>
                </a:tc>
                <a:tc>
                  <a:txBody>
                    <a:bodyPr/>
                    <a:lstStyle/>
                    <a:p>
                      <a:pPr algn="l"/>
                      <a:r>
                        <a:rPr lang="de-DE" sz="2800" noProof="1">
                          <a:solidFill>
                            <a:schemeClr val="dk1">
                              <a:alpha val="50000"/>
                            </a:schemeClr>
                          </a:solidFill>
                        </a:rPr>
                        <a:t>Ding</a:t>
                      </a:r>
                    </a:p>
                  </a:txBody>
                  <a:tcPr>
                    <a:solidFill>
                      <a:schemeClr val="accent1">
                        <a:tint val="40000"/>
                        <a:alpha val="50000"/>
                      </a:schemeClr>
                    </a:solidFill>
                  </a:tcPr>
                </a:tc>
                <a:extLst>
                  <a:ext uri="{0D108BD9-81ED-4DB2-BD59-A6C34878D82A}">
                    <a16:rowId xmlns:a16="http://schemas.microsoft.com/office/drawing/2014/main" val="1194711519"/>
                  </a:ext>
                </a:extLst>
              </a:tr>
              <a:tr h="370840">
                <a:tc>
                  <a:txBody>
                    <a:bodyPr/>
                    <a:lstStyle/>
                    <a:p>
                      <a:pPr algn="l"/>
                      <a:r>
                        <a:rPr lang="en-GB" sz="2800" dirty="0">
                          <a:solidFill>
                            <a:schemeClr val="dk1">
                              <a:alpha val="50000"/>
                            </a:schemeClr>
                          </a:solidFill>
                        </a:rPr>
                        <a:t>Tongue</a:t>
                      </a:r>
                    </a:p>
                  </a:txBody>
                  <a:tcPr>
                    <a:solidFill>
                      <a:schemeClr val="accent1">
                        <a:tint val="20000"/>
                        <a:alpha val="50000"/>
                      </a:schemeClr>
                    </a:solidFill>
                  </a:tcPr>
                </a:tc>
                <a:tc>
                  <a:txBody>
                    <a:bodyPr/>
                    <a:lstStyle/>
                    <a:p>
                      <a:pPr algn="l"/>
                      <a:r>
                        <a:rPr lang="de-DE" sz="2800" noProof="1">
                          <a:solidFill>
                            <a:schemeClr val="dk1">
                              <a:alpha val="50000"/>
                            </a:schemeClr>
                          </a:solidFill>
                        </a:rPr>
                        <a:t>Zunge</a:t>
                      </a:r>
                    </a:p>
                  </a:txBody>
                  <a:tcPr>
                    <a:solidFill>
                      <a:schemeClr val="accent1">
                        <a:tint val="20000"/>
                        <a:alpha val="50000"/>
                      </a:schemeClr>
                    </a:solidFill>
                  </a:tcPr>
                </a:tc>
                <a:extLst>
                  <a:ext uri="{0D108BD9-81ED-4DB2-BD59-A6C34878D82A}">
                    <a16:rowId xmlns:a16="http://schemas.microsoft.com/office/drawing/2014/main" val="549762740"/>
                  </a:ext>
                </a:extLst>
              </a:tr>
            </a:tbl>
          </a:graphicData>
        </a:graphic>
      </p:graphicFrame>
    </p:spTree>
    <p:extLst>
      <p:ext uri="{BB962C8B-B14F-4D97-AF65-F5344CB8AC3E}">
        <p14:creationId xmlns:p14="http://schemas.microsoft.com/office/powerpoint/2010/main" val="844971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3D5E-113A-49B1-AB8D-B281F28B4F86}"/>
              </a:ext>
            </a:extLst>
          </p:cNvPr>
          <p:cNvSpPr>
            <a:spLocks noGrp="1"/>
          </p:cNvSpPr>
          <p:nvPr>
            <p:ph type="title"/>
          </p:nvPr>
        </p:nvSpPr>
        <p:spPr/>
        <p:txBody>
          <a:bodyPr/>
          <a:lstStyle/>
          <a:p>
            <a:r>
              <a:rPr lang="en-GB" dirty="0"/>
              <a:t>Family relationships</a:t>
            </a:r>
          </a:p>
        </p:txBody>
      </p:sp>
      <p:sp>
        <p:nvSpPr>
          <p:cNvPr id="3" name="Content Placeholder 2">
            <a:extLst>
              <a:ext uri="{FF2B5EF4-FFF2-40B4-BE49-F238E27FC236}">
                <a16:creationId xmlns:a16="http://schemas.microsoft.com/office/drawing/2014/main" id="{3A199DED-765A-4CA0-A407-4E3FAD15CA9D}"/>
              </a:ext>
            </a:extLst>
          </p:cNvPr>
          <p:cNvSpPr>
            <a:spLocks noGrp="1"/>
          </p:cNvSpPr>
          <p:nvPr>
            <p:ph idx="1"/>
          </p:nvPr>
        </p:nvSpPr>
        <p:spPr/>
        <p:txBody>
          <a:bodyPr/>
          <a:lstStyle/>
          <a:p>
            <a:r>
              <a:rPr lang="en-GB" dirty="0"/>
              <a:t>German and English have all these things in common because they are closely related</a:t>
            </a:r>
          </a:p>
          <a:p>
            <a:r>
              <a:rPr lang="en-GB" dirty="0"/>
              <a:t>If you could travel back in time 2500 years, you would find that German and English were once a single language</a:t>
            </a:r>
          </a:p>
          <a:p>
            <a:r>
              <a:rPr lang="en-GB" dirty="0"/>
              <a:t>This language developed differently in different places, so that eventually it split into different languages</a:t>
            </a:r>
          </a:p>
          <a:p>
            <a:r>
              <a:rPr lang="en-GB" dirty="0"/>
              <a:t>These relationships among languages can be shown in terms of a family tree</a:t>
            </a:r>
          </a:p>
        </p:txBody>
      </p:sp>
      <p:sp>
        <p:nvSpPr>
          <p:cNvPr id="4" name="Slide Number Placeholder 3">
            <a:extLst>
              <a:ext uri="{FF2B5EF4-FFF2-40B4-BE49-F238E27FC236}">
                <a16:creationId xmlns:a16="http://schemas.microsoft.com/office/drawing/2014/main" id="{F021CD70-6742-45BD-8347-5F58A9C299D2}"/>
              </a:ext>
            </a:extLst>
          </p:cNvPr>
          <p:cNvSpPr>
            <a:spLocks noGrp="1"/>
          </p:cNvSpPr>
          <p:nvPr>
            <p:ph type="sldNum" sz="quarter" idx="12"/>
          </p:nvPr>
        </p:nvSpPr>
        <p:spPr/>
        <p:txBody>
          <a:bodyPr/>
          <a:lstStyle/>
          <a:p>
            <a:fld id="{9960E1B9-AAC5-487E-8B5E-D8D93827E7BF}" type="slidenum">
              <a:rPr lang="en-GB" smtClean="0"/>
              <a:t>28</a:t>
            </a:fld>
            <a:endParaRPr lang="en-GB"/>
          </a:p>
        </p:txBody>
      </p:sp>
    </p:spTree>
    <p:extLst>
      <p:ext uri="{BB962C8B-B14F-4D97-AF65-F5344CB8AC3E}">
        <p14:creationId xmlns:p14="http://schemas.microsoft.com/office/powerpoint/2010/main" val="869507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DD5A-C7F0-466D-A29A-5169FF01B4C7}"/>
              </a:ext>
            </a:extLst>
          </p:cNvPr>
          <p:cNvSpPr>
            <a:spLocks noGrp="1"/>
          </p:cNvSpPr>
          <p:nvPr>
            <p:ph type="title"/>
          </p:nvPr>
        </p:nvSpPr>
        <p:spPr/>
        <p:txBody>
          <a:bodyPr/>
          <a:lstStyle/>
          <a:p>
            <a:r>
              <a:rPr lang="en-GB" dirty="0"/>
              <a:t>Family relationships</a:t>
            </a:r>
          </a:p>
        </p:txBody>
      </p:sp>
      <p:graphicFrame>
        <p:nvGraphicFramePr>
          <p:cNvPr id="5" name="Content Placeholder 4">
            <a:extLst>
              <a:ext uri="{FF2B5EF4-FFF2-40B4-BE49-F238E27FC236}">
                <a16:creationId xmlns:a16="http://schemas.microsoft.com/office/drawing/2014/main" id="{8586C04A-1CD9-4E73-AE61-46BDDA5464CF}"/>
              </a:ext>
            </a:extLst>
          </p:cNvPr>
          <p:cNvGraphicFramePr>
            <a:graphicFrameLocks noGrp="1"/>
          </p:cNvGraphicFramePr>
          <p:nvPr>
            <p:ph idx="1"/>
            <p:extLst>
              <p:ext uri="{D42A27DB-BD31-4B8C-83A1-F6EECF244321}">
                <p14:modId xmlns:p14="http://schemas.microsoft.com/office/powerpoint/2010/main" val="19010734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AA7BEF3-AFD6-4010-8733-1CBB314340FE}"/>
              </a:ext>
            </a:extLst>
          </p:cNvPr>
          <p:cNvSpPr>
            <a:spLocks noGrp="1"/>
          </p:cNvSpPr>
          <p:nvPr>
            <p:ph type="sldNum" sz="quarter" idx="12"/>
          </p:nvPr>
        </p:nvSpPr>
        <p:spPr/>
        <p:txBody>
          <a:bodyPr/>
          <a:lstStyle/>
          <a:p>
            <a:fld id="{9960E1B9-AAC5-487E-8B5E-D8D93827E7BF}" type="slidenum">
              <a:rPr lang="en-GB" smtClean="0"/>
              <a:t>29</a:t>
            </a:fld>
            <a:endParaRPr lang="en-GB"/>
          </a:p>
        </p:txBody>
      </p:sp>
    </p:spTree>
    <p:extLst>
      <p:ext uri="{BB962C8B-B14F-4D97-AF65-F5344CB8AC3E}">
        <p14:creationId xmlns:p14="http://schemas.microsoft.com/office/powerpoint/2010/main" val="181078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3A16-CE2B-4D3F-B2C7-E61F39E80D37}"/>
              </a:ext>
            </a:extLst>
          </p:cNvPr>
          <p:cNvSpPr>
            <a:spLocks noGrp="1"/>
          </p:cNvSpPr>
          <p:nvPr>
            <p:ph type="title"/>
          </p:nvPr>
        </p:nvSpPr>
        <p:spPr/>
        <p:txBody>
          <a:bodyPr/>
          <a:lstStyle/>
          <a:p>
            <a:r>
              <a:rPr lang="en-GB" dirty="0"/>
              <a:t>Studying languages</a:t>
            </a:r>
          </a:p>
        </p:txBody>
      </p:sp>
      <p:sp>
        <p:nvSpPr>
          <p:cNvPr id="3" name="Content Placeholder 2">
            <a:extLst>
              <a:ext uri="{FF2B5EF4-FFF2-40B4-BE49-F238E27FC236}">
                <a16:creationId xmlns:a16="http://schemas.microsoft.com/office/drawing/2014/main" id="{3EEF081C-A5DD-4C4A-9834-3E2B0E2A8238}"/>
              </a:ext>
            </a:extLst>
          </p:cNvPr>
          <p:cNvSpPr>
            <a:spLocks noGrp="1"/>
          </p:cNvSpPr>
          <p:nvPr>
            <p:ph idx="1"/>
          </p:nvPr>
        </p:nvSpPr>
        <p:spPr/>
        <p:txBody>
          <a:bodyPr/>
          <a:lstStyle/>
          <a:p>
            <a:r>
              <a:rPr lang="en-GB" dirty="0"/>
              <a:t>When you first encounter other languages, they often seem very different from English</a:t>
            </a:r>
          </a:p>
          <a:p>
            <a:r>
              <a:rPr lang="en-GB" dirty="0"/>
              <a:t>In some languages different nouns need different forms of adjectives and other words</a:t>
            </a:r>
          </a:p>
          <a:p>
            <a:pPr lvl="1"/>
            <a:r>
              <a:rPr lang="en-GB" dirty="0"/>
              <a:t>We call these different ‘genders’, but this is not the same as the ‘natural’ gender you see in English</a:t>
            </a:r>
          </a:p>
          <a:p>
            <a:pPr marL="0" indent="0">
              <a:buNone/>
            </a:pPr>
            <a:r>
              <a:rPr lang="en-GB" noProof="1">
                <a:solidFill>
                  <a:srgbClr val="0000FF"/>
                </a:solidFill>
              </a:rPr>
              <a:t>u</a:t>
            </a:r>
            <a:r>
              <a:rPr lang="en-GB" u="sng" noProof="1">
                <a:solidFill>
                  <a:srgbClr val="0000FF"/>
                </a:solidFill>
              </a:rPr>
              <a:t>n</a:t>
            </a:r>
            <a:r>
              <a:rPr lang="en-GB" noProof="1">
                <a:solidFill>
                  <a:srgbClr val="0000FF"/>
                </a:solidFill>
              </a:rPr>
              <a:t> bo</a:t>
            </a:r>
            <a:r>
              <a:rPr lang="en-GB" u="sng" noProof="1">
                <a:solidFill>
                  <a:srgbClr val="0000FF"/>
                </a:solidFill>
              </a:rPr>
              <a:t>n</a:t>
            </a:r>
            <a:r>
              <a:rPr lang="en-GB" noProof="1">
                <a:solidFill>
                  <a:srgbClr val="0000FF"/>
                </a:solidFill>
              </a:rPr>
              <a:t> homme</a:t>
            </a:r>
            <a:r>
              <a:rPr lang="en-GB" noProof="1"/>
              <a:t>			a good man</a:t>
            </a:r>
            <a:br>
              <a:rPr lang="en-GB" noProof="1"/>
            </a:br>
            <a:r>
              <a:rPr lang="en-GB" noProof="1">
                <a:solidFill>
                  <a:srgbClr val="FF0000"/>
                </a:solidFill>
              </a:rPr>
              <a:t>u</a:t>
            </a:r>
            <a:r>
              <a:rPr lang="en-GB" u="sng" noProof="1">
                <a:solidFill>
                  <a:srgbClr val="FF0000"/>
                </a:solidFill>
              </a:rPr>
              <a:t>ne</a:t>
            </a:r>
            <a:r>
              <a:rPr lang="en-GB" noProof="1">
                <a:solidFill>
                  <a:srgbClr val="FF0000"/>
                </a:solidFill>
              </a:rPr>
              <a:t> bon</a:t>
            </a:r>
            <a:r>
              <a:rPr lang="en-GB" u="sng" noProof="1">
                <a:solidFill>
                  <a:srgbClr val="FF0000"/>
                </a:solidFill>
              </a:rPr>
              <a:t>ne</a:t>
            </a:r>
            <a:r>
              <a:rPr lang="en-GB" noProof="1">
                <a:solidFill>
                  <a:srgbClr val="FF0000"/>
                </a:solidFill>
              </a:rPr>
              <a:t> femme</a:t>
            </a:r>
            <a:r>
              <a:rPr lang="en-GB" noProof="1"/>
              <a:t>		a good woman</a:t>
            </a:r>
            <a:br>
              <a:rPr lang="en-GB" noProof="1"/>
            </a:br>
            <a:r>
              <a:rPr lang="en-GB" noProof="1">
                <a:solidFill>
                  <a:srgbClr val="0000FF"/>
                </a:solidFill>
              </a:rPr>
              <a:t>u</a:t>
            </a:r>
            <a:r>
              <a:rPr lang="en-GB" u="sng" noProof="1">
                <a:solidFill>
                  <a:srgbClr val="0000FF"/>
                </a:solidFill>
              </a:rPr>
              <a:t>n</a:t>
            </a:r>
            <a:r>
              <a:rPr lang="en-GB" noProof="1">
                <a:solidFill>
                  <a:srgbClr val="0000FF"/>
                </a:solidFill>
              </a:rPr>
              <a:t> bo</a:t>
            </a:r>
            <a:r>
              <a:rPr lang="en-GB" u="sng" noProof="1">
                <a:solidFill>
                  <a:srgbClr val="0000FF"/>
                </a:solidFill>
              </a:rPr>
              <a:t>n</a:t>
            </a:r>
            <a:r>
              <a:rPr lang="en-GB" noProof="1">
                <a:solidFill>
                  <a:srgbClr val="0000FF"/>
                </a:solidFill>
              </a:rPr>
              <a:t> vélo</a:t>
            </a:r>
            <a:r>
              <a:rPr lang="en-GB" noProof="1"/>
              <a:t>			a good bike</a:t>
            </a:r>
            <a:br>
              <a:rPr lang="en-GB" noProof="1"/>
            </a:br>
            <a:r>
              <a:rPr lang="en-GB" noProof="1">
                <a:solidFill>
                  <a:srgbClr val="FF0000"/>
                </a:solidFill>
              </a:rPr>
              <a:t>u</a:t>
            </a:r>
            <a:r>
              <a:rPr lang="en-GB" u="sng" noProof="1">
                <a:solidFill>
                  <a:srgbClr val="FF0000"/>
                </a:solidFill>
              </a:rPr>
              <a:t>ne</a:t>
            </a:r>
            <a:r>
              <a:rPr lang="en-GB" noProof="1">
                <a:solidFill>
                  <a:srgbClr val="FF0000"/>
                </a:solidFill>
              </a:rPr>
              <a:t> bon</a:t>
            </a:r>
            <a:r>
              <a:rPr lang="en-GB" u="sng" noProof="1">
                <a:solidFill>
                  <a:srgbClr val="FF0000"/>
                </a:solidFill>
              </a:rPr>
              <a:t>ne</a:t>
            </a:r>
            <a:r>
              <a:rPr lang="en-GB" noProof="1">
                <a:solidFill>
                  <a:srgbClr val="FF0000"/>
                </a:solidFill>
              </a:rPr>
              <a:t> voiture</a:t>
            </a:r>
            <a:r>
              <a:rPr lang="en-GB" noProof="1"/>
              <a:t>		a good car</a:t>
            </a:r>
          </a:p>
        </p:txBody>
      </p:sp>
      <p:sp>
        <p:nvSpPr>
          <p:cNvPr id="4" name="Slide Number Placeholder 3">
            <a:extLst>
              <a:ext uri="{FF2B5EF4-FFF2-40B4-BE49-F238E27FC236}">
                <a16:creationId xmlns:a16="http://schemas.microsoft.com/office/drawing/2014/main" id="{FD7BD05E-B858-4EB7-9A92-7B8B5894DD88}"/>
              </a:ext>
            </a:extLst>
          </p:cNvPr>
          <p:cNvSpPr>
            <a:spLocks noGrp="1"/>
          </p:cNvSpPr>
          <p:nvPr>
            <p:ph type="sldNum" sz="quarter" idx="12"/>
          </p:nvPr>
        </p:nvSpPr>
        <p:spPr/>
        <p:txBody>
          <a:bodyPr/>
          <a:lstStyle/>
          <a:p>
            <a:fld id="{9960E1B9-AAC5-487E-8B5E-D8D93827E7BF}" type="slidenum">
              <a:rPr lang="en-GB" smtClean="0"/>
              <a:t>3</a:t>
            </a:fld>
            <a:endParaRPr lang="en-GB"/>
          </a:p>
        </p:txBody>
      </p:sp>
    </p:spTree>
    <p:extLst>
      <p:ext uri="{BB962C8B-B14F-4D97-AF65-F5344CB8AC3E}">
        <p14:creationId xmlns:p14="http://schemas.microsoft.com/office/powerpoint/2010/main" val="104883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80">
                                          <p:stCondLst>
                                            <p:cond delay="0"/>
                                          </p:stCondLst>
                                        </p:cTn>
                                        <p:tgtEl>
                                          <p:spTgt spid="3">
                                            <p:txEl>
                                              <p:pRg st="3" end="3"/>
                                            </p:txEl>
                                          </p:spTgt>
                                        </p:tgtEl>
                                      </p:cBhvr>
                                    </p:animEffect>
                                    <p:anim calcmode="lin" valueType="num">
                                      <p:cBhvr>
                                        <p:cTn id="1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3" end="3"/>
                                            </p:txEl>
                                          </p:spTgt>
                                        </p:tgtEl>
                                      </p:cBhvr>
                                      <p:to x="100000" y="60000"/>
                                    </p:animScale>
                                    <p:animScale>
                                      <p:cBhvr>
                                        <p:cTn id="25" dur="166" decel="50000">
                                          <p:stCondLst>
                                            <p:cond delay="676"/>
                                          </p:stCondLst>
                                        </p:cTn>
                                        <p:tgtEl>
                                          <p:spTgt spid="3">
                                            <p:txEl>
                                              <p:pRg st="3" end="3"/>
                                            </p:txEl>
                                          </p:spTgt>
                                        </p:tgtEl>
                                      </p:cBhvr>
                                      <p:to x="100000" y="100000"/>
                                    </p:animScale>
                                    <p:animScale>
                                      <p:cBhvr>
                                        <p:cTn id="26" dur="26">
                                          <p:stCondLst>
                                            <p:cond delay="1312"/>
                                          </p:stCondLst>
                                        </p:cTn>
                                        <p:tgtEl>
                                          <p:spTgt spid="3">
                                            <p:txEl>
                                              <p:pRg st="3" end="3"/>
                                            </p:txEl>
                                          </p:spTgt>
                                        </p:tgtEl>
                                      </p:cBhvr>
                                      <p:to x="100000" y="80000"/>
                                    </p:animScale>
                                    <p:animScale>
                                      <p:cBhvr>
                                        <p:cTn id="27" dur="166" decel="50000">
                                          <p:stCondLst>
                                            <p:cond delay="1338"/>
                                          </p:stCondLst>
                                        </p:cTn>
                                        <p:tgtEl>
                                          <p:spTgt spid="3">
                                            <p:txEl>
                                              <p:pRg st="3" end="3"/>
                                            </p:txEl>
                                          </p:spTgt>
                                        </p:tgtEl>
                                      </p:cBhvr>
                                      <p:to x="100000" y="100000"/>
                                    </p:animScale>
                                    <p:animScale>
                                      <p:cBhvr>
                                        <p:cTn id="28" dur="26">
                                          <p:stCondLst>
                                            <p:cond delay="1642"/>
                                          </p:stCondLst>
                                        </p:cTn>
                                        <p:tgtEl>
                                          <p:spTgt spid="3">
                                            <p:txEl>
                                              <p:pRg st="3" end="3"/>
                                            </p:txEl>
                                          </p:spTgt>
                                        </p:tgtEl>
                                      </p:cBhvr>
                                      <p:to x="100000" y="90000"/>
                                    </p:animScale>
                                    <p:animScale>
                                      <p:cBhvr>
                                        <p:cTn id="29" dur="166" decel="50000">
                                          <p:stCondLst>
                                            <p:cond delay="1668"/>
                                          </p:stCondLst>
                                        </p:cTn>
                                        <p:tgtEl>
                                          <p:spTgt spid="3">
                                            <p:txEl>
                                              <p:pRg st="3" end="3"/>
                                            </p:txEl>
                                          </p:spTgt>
                                        </p:tgtEl>
                                      </p:cBhvr>
                                      <p:to x="100000" y="100000"/>
                                    </p:animScale>
                                    <p:animScale>
                                      <p:cBhvr>
                                        <p:cTn id="30" dur="26">
                                          <p:stCondLst>
                                            <p:cond delay="1808"/>
                                          </p:stCondLst>
                                        </p:cTn>
                                        <p:tgtEl>
                                          <p:spTgt spid="3">
                                            <p:txEl>
                                              <p:pRg st="3" end="3"/>
                                            </p:txEl>
                                          </p:spTgt>
                                        </p:tgtEl>
                                      </p:cBhvr>
                                      <p:to x="100000" y="95000"/>
                                    </p:animScale>
                                    <p:animScale>
                                      <p:cBhvr>
                                        <p:cTn id="3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7F94-71DD-4BF1-8C31-C5D9F36E888C}"/>
              </a:ext>
            </a:extLst>
          </p:cNvPr>
          <p:cNvSpPr>
            <a:spLocks noGrp="1"/>
          </p:cNvSpPr>
          <p:nvPr>
            <p:ph type="title"/>
          </p:nvPr>
        </p:nvSpPr>
        <p:spPr/>
        <p:txBody>
          <a:bodyPr/>
          <a:lstStyle/>
          <a:p>
            <a:r>
              <a:rPr lang="en-GB" dirty="0"/>
              <a:t>Family relationships</a:t>
            </a:r>
          </a:p>
        </p:txBody>
      </p:sp>
      <p:sp>
        <p:nvSpPr>
          <p:cNvPr id="3" name="Content Placeholder 2">
            <a:extLst>
              <a:ext uri="{FF2B5EF4-FFF2-40B4-BE49-F238E27FC236}">
                <a16:creationId xmlns:a16="http://schemas.microsoft.com/office/drawing/2014/main" id="{14B936AD-F2A4-4BEC-B71E-2636CBABA930}"/>
              </a:ext>
            </a:extLst>
          </p:cNvPr>
          <p:cNvSpPr>
            <a:spLocks noGrp="1"/>
          </p:cNvSpPr>
          <p:nvPr>
            <p:ph idx="1"/>
          </p:nvPr>
        </p:nvSpPr>
        <p:spPr/>
        <p:txBody>
          <a:bodyPr/>
          <a:lstStyle/>
          <a:p>
            <a:r>
              <a:rPr lang="en-GB" dirty="0"/>
              <a:t>Another language related to English is Greek</a:t>
            </a:r>
          </a:p>
          <a:p>
            <a:r>
              <a:rPr lang="en-GB" dirty="0"/>
              <a:t>You would have to go back more than 4000 years to find a common ancestor of English and Greek</a:t>
            </a:r>
          </a:p>
        </p:txBody>
      </p:sp>
      <p:sp>
        <p:nvSpPr>
          <p:cNvPr id="4" name="Slide Number Placeholder 3">
            <a:extLst>
              <a:ext uri="{FF2B5EF4-FFF2-40B4-BE49-F238E27FC236}">
                <a16:creationId xmlns:a16="http://schemas.microsoft.com/office/drawing/2014/main" id="{F2013BE5-F9CE-472C-8195-05EF5C913F43}"/>
              </a:ext>
            </a:extLst>
          </p:cNvPr>
          <p:cNvSpPr>
            <a:spLocks noGrp="1"/>
          </p:cNvSpPr>
          <p:nvPr>
            <p:ph type="sldNum" sz="quarter" idx="12"/>
          </p:nvPr>
        </p:nvSpPr>
        <p:spPr/>
        <p:txBody>
          <a:bodyPr/>
          <a:lstStyle/>
          <a:p>
            <a:fld id="{9960E1B9-AAC5-487E-8B5E-D8D93827E7BF}" type="slidenum">
              <a:rPr lang="en-GB" smtClean="0"/>
              <a:t>30</a:t>
            </a:fld>
            <a:endParaRPr lang="en-GB"/>
          </a:p>
        </p:txBody>
      </p:sp>
    </p:spTree>
    <p:extLst>
      <p:ext uri="{BB962C8B-B14F-4D97-AF65-F5344CB8AC3E}">
        <p14:creationId xmlns:p14="http://schemas.microsoft.com/office/powerpoint/2010/main" val="842048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A92F-8EFA-4F5F-A817-3BF700776ECA}"/>
              </a:ext>
            </a:extLst>
          </p:cNvPr>
          <p:cNvSpPr>
            <a:spLocks noGrp="1"/>
          </p:cNvSpPr>
          <p:nvPr>
            <p:ph type="title"/>
          </p:nvPr>
        </p:nvSpPr>
        <p:spPr/>
        <p:txBody>
          <a:bodyPr/>
          <a:lstStyle/>
          <a:p>
            <a:r>
              <a:rPr lang="en-GB" dirty="0"/>
              <a:t>Family relationships</a:t>
            </a:r>
          </a:p>
        </p:txBody>
      </p:sp>
      <p:sp>
        <p:nvSpPr>
          <p:cNvPr id="3" name="Content Placeholder 2">
            <a:extLst>
              <a:ext uri="{FF2B5EF4-FFF2-40B4-BE49-F238E27FC236}">
                <a16:creationId xmlns:a16="http://schemas.microsoft.com/office/drawing/2014/main" id="{0B2185AE-7CEC-49D6-BA7C-5133BB893447}"/>
              </a:ext>
            </a:extLst>
          </p:cNvPr>
          <p:cNvSpPr>
            <a:spLocks noGrp="1"/>
          </p:cNvSpPr>
          <p:nvPr>
            <p:ph idx="1"/>
          </p:nvPr>
        </p:nvSpPr>
        <p:spPr>
          <a:xfrm>
            <a:off x="838200" y="1825625"/>
            <a:ext cx="10515600" cy="4895850"/>
          </a:xfrm>
        </p:spPr>
        <p:txBody>
          <a:bodyPr>
            <a:normAutofit/>
          </a:bodyPr>
          <a:lstStyle/>
          <a:p>
            <a:r>
              <a:rPr lang="en-GB" dirty="0"/>
              <a:t>If you compare the same list of words, you can see that some of the Greek words look a bit like English</a:t>
            </a: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
        <p:nvSpPr>
          <p:cNvPr id="4" name="Slide Number Placeholder 3">
            <a:extLst>
              <a:ext uri="{FF2B5EF4-FFF2-40B4-BE49-F238E27FC236}">
                <a16:creationId xmlns:a16="http://schemas.microsoft.com/office/drawing/2014/main" id="{78655E8C-BB90-4188-96E5-739DBB17945F}"/>
              </a:ext>
            </a:extLst>
          </p:cNvPr>
          <p:cNvSpPr>
            <a:spLocks noGrp="1"/>
          </p:cNvSpPr>
          <p:nvPr>
            <p:ph type="sldNum" sz="quarter" idx="12"/>
          </p:nvPr>
        </p:nvSpPr>
        <p:spPr/>
        <p:txBody>
          <a:bodyPr/>
          <a:lstStyle/>
          <a:p>
            <a:fld id="{9960E1B9-AAC5-487E-8B5E-D8D93827E7BF}" type="slidenum">
              <a:rPr lang="en-GB" smtClean="0"/>
              <a:t>31</a:t>
            </a:fld>
            <a:endParaRPr lang="en-GB"/>
          </a:p>
        </p:txBody>
      </p:sp>
      <p:graphicFrame>
        <p:nvGraphicFramePr>
          <p:cNvPr id="5" name="Table 5">
            <a:extLst>
              <a:ext uri="{FF2B5EF4-FFF2-40B4-BE49-F238E27FC236}">
                <a16:creationId xmlns:a16="http://schemas.microsoft.com/office/drawing/2014/main" id="{0F62EABB-69AA-4337-9240-D2FC9187E2B7}"/>
              </a:ext>
            </a:extLst>
          </p:cNvPr>
          <p:cNvGraphicFramePr>
            <a:graphicFrameLocks noGrp="1"/>
          </p:cNvGraphicFramePr>
          <p:nvPr/>
        </p:nvGraphicFramePr>
        <p:xfrm>
          <a:off x="4510467" y="2719070"/>
          <a:ext cx="3171066" cy="3108960"/>
        </p:xfrm>
        <a:graphic>
          <a:graphicData uri="http://schemas.openxmlformats.org/drawingml/2006/table">
            <a:tbl>
              <a:tblPr bandRow="1">
                <a:tableStyleId>{5C22544A-7EE6-4342-B048-85BDC9FD1C3A}</a:tableStyleId>
              </a:tblPr>
              <a:tblGrid>
                <a:gridCol w="1585533">
                  <a:extLst>
                    <a:ext uri="{9D8B030D-6E8A-4147-A177-3AD203B41FA5}">
                      <a16:colId xmlns:a16="http://schemas.microsoft.com/office/drawing/2014/main" val="1197060794"/>
                    </a:ext>
                  </a:extLst>
                </a:gridCol>
                <a:gridCol w="1585533">
                  <a:extLst>
                    <a:ext uri="{9D8B030D-6E8A-4147-A177-3AD203B41FA5}">
                      <a16:colId xmlns:a16="http://schemas.microsoft.com/office/drawing/2014/main" val="1801338259"/>
                    </a:ext>
                  </a:extLst>
                </a:gridCol>
              </a:tblGrid>
              <a:tr h="370840">
                <a:tc>
                  <a:txBody>
                    <a:bodyPr/>
                    <a:lstStyle/>
                    <a:p>
                      <a:pPr algn="l"/>
                      <a:r>
                        <a:rPr lang="en-GB" sz="2800" dirty="0"/>
                        <a:t>Dew</a:t>
                      </a:r>
                    </a:p>
                  </a:txBody>
                  <a:tcPr/>
                </a:tc>
                <a:tc>
                  <a:txBody>
                    <a:bodyPr/>
                    <a:lstStyle/>
                    <a:p>
                      <a:pPr algn="l"/>
                      <a:r>
                        <a:rPr lang="de-DE" sz="2800" noProof="1"/>
                        <a:t>Drósos</a:t>
                      </a:r>
                    </a:p>
                  </a:txBody>
                  <a:tcPr/>
                </a:tc>
                <a:extLst>
                  <a:ext uri="{0D108BD9-81ED-4DB2-BD59-A6C34878D82A}">
                    <a16:rowId xmlns:a16="http://schemas.microsoft.com/office/drawing/2014/main" val="158716030"/>
                  </a:ext>
                </a:extLst>
              </a:tr>
              <a:tr h="370840">
                <a:tc>
                  <a:txBody>
                    <a:bodyPr/>
                    <a:lstStyle/>
                    <a:p>
                      <a:pPr algn="l"/>
                      <a:r>
                        <a:rPr lang="en-GB" sz="2800" dirty="0"/>
                        <a:t>Door</a:t>
                      </a:r>
                    </a:p>
                  </a:txBody>
                  <a:tcPr/>
                </a:tc>
                <a:tc>
                  <a:txBody>
                    <a:bodyPr/>
                    <a:lstStyle/>
                    <a:p>
                      <a:pPr algn="l"/>
                      <a:r>
                        <a:rPr lang="de-DE" sz="2800" noProof="1"/>
                        <a:t>Thúra</a:t>
                      </a:r>
                    </a:p>
                  </a:txBody>
                  <a:tcPr/>
                </a:tc>
                <a:extLst>
                  <a:ext uri="{0D108BD9-81ED-4DB2-BD59-A6C34878D82A}">
                    <a16:rowId xmlns:a16="http://schemas.microsoft.com/office/drawing/2014/main" val="64496888"/>
                  </a:ext>
                </a:extLst>
              </a:tr>
              <a:tr h="370840">
                <a:tc>
                  <a:txBody>
                    <a:bodyPr/>
                    <a:lstStyle/>
                    <a:p>
                      <a:pPr algn="l"/>
                      <a:r>
                        <a:rPr lang="en-GB" sz="2800" dirty="0"/>
                        <a:t>Ten</a:t>
                      </a:r>
                    </a:p>
                  </a:txBody>
                  <a:tcPr/>
                </a:tc>
                <a:tc>
                  <a:txBody>
                    <a:bodyPr/>
                    <a:lstStyle/>
                    <a:p>
                      <a:pPr algn="l"/>
                      <a:r>
                        <a:rPr lang="de-DE" sz="2800" noProof="1"/>
                        <a:t>Déka</a:t>
                      </a:r>
                    </a:p>
                  </a:txBody>
                  <a:tcPr/>
                </a:tc>
                <a:extLst>
                  <a:ext uri="{0D108BD9-81ED-4DB2-BD59-A6C34878D82A}">
                    <a16:rowId xmlns:a16="http://schemas.microsoft.com/office/drawing/2014/main" val="3817697692"/>
                  </a:ext>
                </a:extLst>
              </a:tr>
              <a:tr h="370840">
                <a:tc>
                  <a:txBody>
                    <a:bodyPr/>
                    <a:lstStyle/>
                    <a:p>
                      <a:pPr algn="l"/>
                      <a:r>
                        <a:rPr lang="en-GB" sz="2800" dirty="0"/>
                        <a:t>That</a:t>
                      </a:r>
                    </a:p>
                  </a:txBody>
                  <a:tcPr/>
                </a:tc>
                <a:tc>
                  <a:txBody>
                    <a:bodyPr/>
                    <a:lstStyle/>
                    <a:p>
                      <a:pPr algn="l"/>
                      <a:r>
                        <a:rPr lang="de-DE" sz="2800" noProof="1"/>
                        <a:t>Tó</a:t>
                      </a:r>
                    </a:p>
                  </a:txBody>
                  <a:tcPr/>
                </a:tc>
                <a:extLst>
                  <a:ext uri="{0D108BD9-81ED-4DB2-BD59-A6C34878D82A}">
                    <a16:rowId xmlns:a16="http://schemas.microsoft.com/office/drawing/2014/main" val="283320812"/>
                  </a:ext>
                </a:extLst>
              </a:tr>
              <a:tr h="370840">
                <a:tc>
                  <a:txBody>
                    <a:bodyPr/>
                    <a:lstStyle/>
                    <a:p>
                      <a:pPr algn="l"/>
                      <a:r>
                        <a:rPr lang="en-GB" sz="2800" dirty="0"/>
                        <a:t>Thing</a:t>
                      </a:r>
                    </a:p>
                  </a:txBody>
                  <a:tcPr/>
                </a:tc>
                <a:tc>
                  <a:txBody>
                    <a:bodyPr/>
                    <a:lstStyle/>
                    <a:p>
                      <a:pPr algn="l"/>
                      <a:r>
                        <a:rPr lang="de-DE" sz="2800" noProof="1"/>
                        <a:t>Prâgma</a:t>
                      </a:r>
                    </a:p>
                  </a:txBody>
                  <a:tcPr/>
                </a:tc>
                <a:extLst>
                  <a:ext uri="{0D108BD9-81ED-4DB2-BD59-A6C34878D82A}">
                    <a16:rowId xmlns:a16="http://schemas.microsoft.com/office/drawing/2014/main" val="1194711519"/>
                  </a:ext>
                </a:extLst>
              </a:tr>
              <a:tr h="370840">
                <a:tc>
                  <a:txBody>
                    <a:bodyPr/>
                    <a:lstStyle/>
                    <a:p>
                      <a:pPr algn="l"/>
                      <a:r>
                        <a:rPr lang="en-GB" sz="2800" dirty="0"/>
                        <a:t>Tongue</a:t>
                      </a:r>
                    </a:p>
                  </a:txBody>
                  <a:tcPr/>
                </a:tc>
                <a:tc>
                  <a:txBody>
                    <a:bodyPr/>
                    <a:lstStyle/>
                    <a:p>
                      <a:pPr algn="l"/>
                      <a:r>
                        <a:rPr lang="de-DE" sz="2800" noProof="1"/>
                        <a:t>Glôssa</a:t>
                      </a:r>
                    </a:p>
                  </a:txBody>
                  <a:tcPr/>
                </a:tc>
                <a:extLst>
                  <a:ext uri="{0D108BD9-81ED-4DB2-BD59-A6C34878D82A}">
                    <a16:rowId xmlns:a16="http://schemas.microsoft.com/office/drawing/2014/main" val="549762740"/>
                  </a:ext>
                </a:extLst>
              </a:tr>
            </a:tbl>
          </a:graphicData>
        </a:graphic>
      </p:graphicFrame>
    </p:spTree>
    <p:extLst>
      <p:ext uri="{BB962C8B-B14F-4D97-AF65-F5344CB8AC3E}">
        <p14:creationId xmlns:p14="http://schemas.microsoft.com/office/powerpoint/2010/main" val="402025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A92F-8EFA-4F5F-A817-3BF700776ECA}"/>
              </a:ext>
            </a:extLst>
          </p:cNvPr>
          <p:cNvSpPr>
            <a:spLocks noGrp="1"/>
          </p:cNvSpPr>
          <p:nvPr>
            <p:ph type="title"/>
          </p:nvPr>
        </p:nvSpPr>
        <p:spPr/>
        <p:txBody>
          <a:bodyPr/>
          <a:lstStyle/>
          <a:p>
            <a:r>
              <a:rPr lang="en-GB" dirty="0"/>
              <a:t>Family relationships</a:t>
            </a:r>
          </a:p>
        </p:txBody>
      </p:sp>
      <p:sp>
        <p:nvSpPr>
          <p:cNvPr id="3" name="Content Placeholder 2">
            <a:extLst>
              <a:ext uri="{FF2B5EF4-FFF2-40B4-BE49-F238E27FC236}">
                <a16:creationId xmlns:a16="http://schemas.microsoft.com/office/drawing/2014/main" id="{0B2185AE-7CEC-49D6-BA7C-5133BB893447}"/>
              </a:ext>
            </a:extLst>
          </p:cNvPr>
          <p:cNvSpPr>
            <a:spLocks noGrp="1"/>
          </p:cNvSpPr>
          <p:nvPr>
            <p:ph idx="1"/>
          </p:nvPr>
        </p:nvSpPr>
        <p:spPr>
          <a:xfrm>
            <a:off x="838200" y="1825625"/>
            <a:ext cx="10515600" cy="4895850"/>
          </a:xfrm>
        </p:spPr>
        <p:txBody>
          <a:bodyPr>
            <a:normAutofit/>
          </a:bodyPr>
          <a:lstStyle/>
          <a:p>
            <a:r>
              <a:rPr lang="en-GB" dirty="0"/>
              <a:t>If you compare the same list of words, you can see that some of the Greek words look a bit like English</a:t>
            </a:r>
            <a:br>
              <a:rPr lang="en-GB" dirty="0"/>
            </a:br>
            <a:br>
              <a:rPr lang="en-GB" dirty="0"/>
            </a:br>
            <a:br>
              <a:rPr lang="en-GB" dirty="0"/>
            </a:br>
            <a:br>
              <a:rPr lang="en-GB" dirty="0"/>
            </a:br>
            <a:br>
              <a:rPr lang="en-GB" dirty="0"/>
            </a:br>
            <a:br>
              <a:rPr lang="en-GB" dirty="0"/>
            </a:br>
            <a:br>
              <a:rPr lang="en-GB" dirty="0"/>
            </a:br>
            <a:br>
              <a:rPr lang="en-GB" dirty="0"/>
            </a:br>
            <a:endParaRPr lang="en-GB" dirty="0"/>
          </a:p>
          <a:p>
            <a:r>
              <a:rPr lang="en-GB" dirty="0"/>
              <a:t>However, other words are completely different; the old words have been replaced with newer ones</a:t>
            </a:r>
          </a:p>
        </p:txBody>
      </p:sp>
      <p:sp>
        <p:nvSpPr>
          <p:cNvPr id="4" name="Slide Number Placeholder 3">
            <a:extLst>
              <a:ext uri="{FF2B5EF4-FFF2-40B4-BE49-F238E27FC236}">
                <a16:creationId xmlns:a16="http://schemas.microsoft.com/office/drawing/2014/main" id="{78655E8C-BB90-4188-96E5-739DBB17945F}"/>
              </a:ext>
            </a:extLst>
          </p:cNvPr>
          <p:cNvSpPr>
            <a:spLocks noGrp="1"/>
          </p:cNvSpPr>
          <p:nvPr>
            <p:ph type="sldNum" sz="quarter" idx="12"/>
          </p:nvPr>
        </p:nvSpPr>
        <p:spPr/>
        <p:txBody>
          <a:bodyPr/>
          <a:lstStyle/>
          <a:p>
            <a:fld id="{9960E1B9-AAC5-487E-8B5E-D8D93827E7BF}" type="slidenum">
              <a:rPr lang="en-GB" smtClean="0"/>
              <a:t>32</a:t>
            </a:fld>
            <a:endParaRPr lang="en-GB"/>
          </a:p>
        </p:txBody>
      </p:sp>
      <p:graphicFrame>
        <p:nvGraphicFramePr>
          <p:cNvPr id="5" name="Table 5">
            <a:extLst>
              <a:ext uri="{FF2B5EF4-FFF2-40B4-BE49-F238E27FC236}">
                <a16:creationId xmlns:a16="http://schemas.microsoft.com/office/drawing/2014/main" id="{0F62EABB-69AA-4337-9240-D2FC9187E2B7}"/>
              </a:ext>
            </a:extLst>
          </p:cNvPr>
          <p:cNvGraphicFramePr>
            <a:graphicFrameLocks noGrp="1"/>
          </p:cNvGraphicFramePr>
          <p:nvPr>
            <p:extLst>
              <p:ext uri="{D42A27DB-BD31-4B8C-83A1-F6EECF244321}">
                <p14:modId xmlns:p14="http://schemas.microsoft.com/office/powerpoint/2010/main" val="3705059137"/>
              </p:ext>
            </p:extLst>
          </p:nvPr>
        </p:nvGraphicFramePr>
        <p:xfrm>
          <a:off x="4510467" y="2719070"/>
          <a:ext cx="3171066" cy="3108960"/>
        </p:xfrm>
        <a:graphic>
          <a:graphicData uri="http://schemas.openxmlformats.org/drawingml/2006/table">
            <a:tbl>
              <a:tblPr bandRow="1">
                <a:tableStyleId>{5C22544A-7EE6-4342-B048-85BDC9FD1C3A}</a:tableStyleId>
              </a:tblPr>
              <a:tblGrid>
                <a:gridCol w="1585533">
                  <a:extLst>
                    <a:ext uri="{9D8B030D-6E8A-4147-A177-3AD203B41FA5}">
                      <a16:colId xmlns:a16="http://schemas.microsoft.com/office/drawing/2014/main" val="1197060794"/>
                    </a:ext>
                  </a:extLst>
                </a:gridCol>
                <a:gridCol w="1585533">
                  <a:extLst>
                    <a:ext uri="{9D8B030D-6E8A-4147-A177-3AD203B41FA5}">
                      <a16:colId xmlns:a16="http://schemas.microsoft.com/office/drawing/2014/main" val="1801338259"/>
                    </a:ext>
                  </a:extLst>
                </a:gridCol>
              </a:tblGrid>
              <a:tr h="370840">
                <a:tc>
                  <a:txBody>
                    <a:bodyPr/>
                    <a:lstStyle/>
                    <a:p>
                      <a:pPr algn="l"/>
                      <a:r>
                        <a:rPr lang="en-GB" sz="2800" dirty="0"/>
                        <a:t>Dew</a:t>
                      </a:r>
                    </a:p>
                  </a:txBody>
                  <a:tcPr/>
                </a:tc>
                <a:tc>
                  <a:txBody>
                    <a:bodyPr/>
                    <a:lstStyle/>
                    <a:p>
                      <a:pPr algn="l"/>
                      <a:r>
                        <a:rPr lang="de-DE" sz="2800" noProof="1"/>
                        <a:t>Drósos</a:t>
                      </a:r>
                    </a:p>
                  </a:txBody>
                  <a:tcPr/>
                </a:tc>
                <a:extLst>
                  <a:ext uri="{0D108BD9-81ED-4DB2-BD59-A6C34878D82A}">
                    <a16:rowId xmlns:a16="http://schemas.microsoft.com/office/drawing/2014/main" val="158716030"/>
                  </a:ext>
                </a:extLst>
              </a:tr>
              <a:tr h="370840">
                <a:tc>
                  <a:txBody>
                    <a:bodyPr/>
                    <a:lstStyle/>
                    <a:p>
                      <a:pPr algn="l"/>
                      <a:r>
                        <a:rPr lang="en-GB" sz="2800" dirty="0"/>
                        <a:t>Door</a:t>
                      </a:r>
                    </a:p>
                  </a:txBody>
                  <a:tcPr/>
                </a:tc>
                <a:tc>
                  <a:txBody>
                    <a:bodyPr/>
                    <a:lstStyle/>
                    <a:p>
                      <a:pPr algn="l"/>
                      <a:r>
                        <a:rPr lang="de-DE" sz="2800" b="1" noProof="1"/>
                        <a:t>Thúra</a:t>
                      </a:r>
                    </a:p>
                  </a:txBody>
                  <a:tcPr/>
                </a:tc>
                <a:extLst>
                  <a:ext uri="{0D108BD9-81ED-4DB2-BD59-A6C34878D82A}">
                    <a16:rowId xmlns:a16="http://schemas.microsoft.com/office/drawing/2014/main" val="64496888"/>
                  </a:ext>
                </a:extLst>
              </a:tr>
              <a:tr h="370840">
                <a:tc>
                  <a:txBody>
                    <a:bodyPr/>
                    <a:lstStyle/>
                    <a:p>
                      <a:pPr algn="l"/>
                      <a:r>
                        <a:rPr lang="en-GB" sz="2800" dirty="0"/>
                        <a:t>Ten</a:t>
                      </a:r>
                    </a:p>
                  </a:txBody>
                  <a:tcPr/>
                </a:tc>
                <a:tc>
                  <a:txBody>
                    <a:bodyPr/>
                    <a:lstStyle/>
                    <a:p>
                      <a:pPr algn="l"/>
                      <a:r>
                        <a:rPr lang="de-DE" sz="2800" b="1" noProof="1"/>
                        <a:t>Déka</a:t>
                      </a:r>
                    </a:p>
                  </a:txBody>
                  <a:tcPr/>
                </a:tc>
                <a:extLst>
                  <a:ext uri="{0D108BD9-81ED-4DB2-BD59-A6C34878D82A}">
                    <a16:rowId xmlns:a16="http://schemas.microsoft.com/office/drawing/2014/main" val="3817697692"/>
                  </a:ext>
                </a:extLst>
              </a:tr>
              <a:tr h="370840">
                <a:tc>
                  <a:txBody>
                    <a:bodyPr/>
                    <a:lstStyle/>
                    <a:p>
                      <a:pPr algn="l"/>
                      <a:r>
                        <a:rPr lang="en-GB" sz="2800" dirty="0"/>
                        <a:t>That</a:t>
                      </a:r>
                    </a:p>
                  </a:txBody>
                  <a:tcPr/>
                </a:tc>
                <a:tc>
                  <a:txBody>
                    <a:bodyPr/>
                    <a:lstStyle/>
                    <a:p>
                      <a:pPr algn="l"/>
                      <a:r>
                        <a:rPr lang="de-DE" sz="2800" b="1" noProof="1"/>
                        <a:t>Tó</a:t>
                      </a:r>
                    </a:p>
                  </a:txBody>
                  <a:tcPr/>
                </a:tc>
                <a:extLst>
                  <a:ext uri="{0D108BD9-81ED-4DB2-BD59-A6C34878D82A}">
                    <a16:rowId xmlns:a16="http://schemas.microsoft.com/office/drawing/2014/main" val="283320812"/>
                  </a:ext>
                </a:extLst>
              </a:tr>
              <a:tr h="370840">
                <a:tc>
                  <a:txBody>
                    <a:bodyPr/>
                    <a:lstStyle/>
                    <a:p>
                      <a:pPr algn="l"/>
                      <a:r>
                        <a:rPr lang="en-GB" sz="2800" dirty="0"/>
                        <a:t>Thing</a:t>
                      </a:r>
                    </a:p>
                  </a:txBody>
                  <a:tcPr/>
                </a:tc>
                <a:tc>
                  <a:txBody>
                    <a:bodyPr/>
                    <a:lstStyle/>
                    <a:p>
                      <a:pPr algn="l"/>
                      <a:r>
                        <a:rPr lang="de-DE" sz="2800" noProof="1"/>
                        <a:t>Prâgma</a:t>
                      </a:r>
                    </a:p>
                  </a:txBody>
                  <a:tcPr/>
                </a:tc>
                <a:extLst>
                  <a:ext uri="{0D108BD9-81ED-4DB2-BD59-A6C34878D82A}">
                    <a16:rowId xmlns:a16="http://schemas.microsoft.com/office/drawing/2014/main" val="1194711519"/>
                  </a:ext>
                </a:extLst>
              </a:tr>
              <a:tr h="370840">
                <a:tc>
                  <a:txBody>
                    <a:bodyPr/>
                    <a:lstStyle/>
                    <a:p>
                      <a:pPr algn="l"/>
                      <a:r>
                        <a:rPr lang="en-GB" sz="2800" dirty="0"/>
                        <a:t>Tongue</a:t>
                      </a:r>
                    </a:p>
                  </a:txBody>
                  <a:tcPr/>
                </a:tc>
                <a:tc>
                  <a:txBody>
                    <a:bodyPr/>
                    <a:lstStyle/>
                    <a:p>
                      <a:pPr algn="l"/>
                      <a:r>
                        <a:rPr lang="de-DE" sz="2800" noProof="1"/>
                        <a:t>Glôssa</a:t>
                      </a:r>
                    </a:p>
                  </a:txBody>
                  <a:tcPr/>
                </a:tc>
                <a:extLst>
                  <a:ext uri="{0D108BD9-81ED-4DB2-BD59-A6C34878D82A}">
                    <a16:rowId xmlns:a16="http://schemas.microsoft.com/office/drawing/2014/main" val="549762740"/>
                  </a:ext>
                </a:extLst>
              </a:tr>
            </a:tbl>
          </a:graphicData>
        </a:graphic>
      </p:graphicFrame>
    </p:spTree>
    <p:extLst>
      <p:ext uri="{BB962C8B-B14F-4D97-AF65-F5344CB8AC3E}">
        <p14:creationId xmlns:p14="http://schemas.microsoft.com/office/powerpoint/2010/main" val="3354609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A92F-8EFA-4F5F-A817-3BF700776ECA}"/>
              </a:ext>
            </a:extLst>
          </p:cNvPr>
          <p:cNvSpPr>
            <a:spLocks noGrp="1"/>
          </p:cNvSpPr>
          <p:nvPr>
            <p:ph type="title"/>
          </p:nvPr>
        </p:nvSpPr>
        <p:spPr/>
        <p:txBody>
          <a:bodyPr/>
          <a:lstStyle/>
          <a:p>
            <a:r>
              <a:rPr lang="en-GB" dirty="0"/>
              <a:t>Family relationships</a:t>
            </a:r>
          </a:p>
        </p:txBody>
      </p:sp>
      <p:sp>
        <p:nvSpPr>
          <p:cNvPr id="3" name="Content Placeholder 2">
            <a:extLst>
              <a:ext uri="{FF2B5EF4-FFF2-40B4-BE49-F238E27FC236}">
                <a16:creationId xmlns:a16="http://schemas.microsoft.com/office/drawing/2014/main" id="{0B2185AE-7CEC-49D6-BA7C-5133BB893447}"/>
              </a:ext>
            </a:extLst>
          </p:cNvPr>
          <p:cNvSpPr>
            <a:spLocks noGrp="1"/>
          </p:cNvSpPr>
          <p:nvPr>
            <p:ph idx="1"/>
          </p:nvPr>
        </p:nvSpPr>
        <p:spPr>
          <a:xfrm>
            <a:off x="838200" y="1825625"/>
            <a:ext cx="10515600" cy="4895850"/>
          </a:xfrm>
        </p:spPr>
        <p:txBody>
          <a:bodyPr>
            <a:normAutofit/>
          </a:bodyPr>
          <a:lstStyle/>
          <a:p>
            <a:r>
              <a:rPr lang="en-GB" dirty="0"/>
              <a:t>This list actually shows Ancient Greek, from 2500 years ago; Modern Greek has changed even more</a:t>
            </a:r>
          </a:p>
        </p:txBody>
      </p:sp>
      <p:sp>
        <p:nvSpPr>
          <p:cNvPr id="4" name="Slide Number Placeholder 3">
            <a:extLst>
              <a:ext uri="{FF2B5EF4-FFF2-40B4-BE49-F238E27FC236}">
                <a16:creationId xmlns:a16="http://schemas.microsoft.com/office/drawing/2014/main" id="{78655E8C-BB90-4188-96E5-739DBB17945F}"/>
              </a:ext>
            </a:extLst>
          </p:cNvPr>
          <p:cNvSpPr>
            <a:spLocks noGrp="1"/>
          </p:cNvSpPr>
          <p:nvPr>
            <p:ph type="sldNum" sz="quarter" idx="12"/>
          </p:nvPr>
        </p:nvSpPr>
        <p:spPr/>
        <p:txBody>
          <a:bodyPr/>
          <a:lstStyle/>
          <a:p>
            <a:fld id="{9960E1B9-AAC5-487E-8B5E-D8D93827E7BF}" type="slidenum">
              <a:rPr lang="en-GB" smtClean="0"/>
              <a:t>33</a:t>
            </a:fld>
            <a:endParaRPr lang="en-GB"/>
          </a:p>
        </p:txBody>
      </p:sp>
      <p:graphicFrame>
        <p:nvGraphicFramePr>
          <p:cNvPr id="5" name="Table 5">
            <a:extLst>
              <a:ext uri="{FF2B5EF4-FFF2-40B4-BE49-F238E27FC236}">
                <a16:creationId xmlns:a16="http://schemas.microsoft.com/office/drawing/2014/main" id="{0F62EABB-69AA-4337-9240-D2FC9187E2B7}"/>
              </a:ext>
            </a:extLst>
          </p:cNvPr>
          <p:cNvGraphicFramePr>
            <a:graphicFrameLocks noGrp="1"/>
          </p:cNvGraphicFramePr>
          <p:nvPr>
            <p:extLst>
              <p:ext uri="{D42A27DB-BD31-4B8C-83A1-F6EECF244321}">
                <p14:modId xmlns:p14="http://schemas.microsoft.com/office/powerpoint/2010/main" val="3344861472"/>
              </p:ext>
            </p:extLst>
          </p:nvPr>
        </p:nvGraphicFramePr>
        <p:xfrm>
          <a:off x="4510467" y="2719070"/>
          <a:ext cx="3171066" cy="3108960"/>
        </p:xfrm>
        <a:graphic>
          <a:graphicData uri="http://schemas.openxmlformats.org/drawingml/2006/table">
            <a:tbl>
              <a:tblPr bandRow="1">
                <a:tableStyleId>{5C22544A-7EE6-4342-B048-85BDC9FD1C3A}</a:tableStyleId>
              </a:tblPr>
              <a:tblGrid>
                <a:gridCol w="1585533">
                  <a:extLst>
                    <a:ext uri="{9D8B030D-6E8A-4147-A177-3AD203B41FA5}">
                      <a16:colId xmlns:a16="http://schemas.microsoft.com/office/drawing/2014/main" val="1197060794"/>
                    </a:ext>
                  </a:extLst>
                </a:gridCol>
                <a:gridCol w="1585533">
                  <a:extLst>
                    <a:ext uri="{9D8B030D-6E8A-4147-A177-3AD203B41FA5}">
                      <a16:colId xmlns:a16="http://schemas.microsoft.com/office/drawing/2014/main" val="1801338259"/>
                    </a:ext>
                  </a:extLst>
                </a:gridCol>
              </a:tblGrid>
              <a:tr h="370840">
                <a:tc>
                  <a:txBody>
                    <a:bodyPr/>
                    <a:lstStyle/>
                    <a:p>
                      <a:pPr algn="l"/>
                      <a:r>
                        <a:rPr lang="en-GB" sz="2800" dirty="0"/>
                        <a:t>Dew</a:t>
                      </a:r>
                    </a:p>
                  </a:txBody>
                  <a:tcPr/>
                </a:tc>
                <a:tc>
                  <a:txBody>
                    <a:bodyPr/>
                    <a:lstStyle/>
                    <a:p>
                      <a:pPr algn="l"/>
                      <a:r>
                        <a:rPr lang="de-DE" sz="2800" noProof="1"/>
                        <a:t>Drósos</a:t>
                      </a:r>
                    </a:p>
                  </a:txBody>
                  <a:tcPr/>
                </a:tc>
                <a:extLst>
                  <a:ext uri="{0D108BD9-81ED-4DB2-BD59-A6C34878D82A}">
                    <a16:rowId xmlns:a16="http://schemas.microsoft.com/office/drawing/2014/main" val="158716030"/>
                  </a:ext>
                </a:extLst>
              </a:tr>
              <a:tr h="370840">
                <a:tc>
                  <a:txBody>
                    <a:bodyPr/>
                    <a:lstStyle/>
                    <a:p>
                      <a:pPr algn="l"/>
                      <a:r>
                        <a:rPr lang="en-GB" sz="2800" dirty="0"/>
                        <a:t>Door</a:t>
                      </a:r>
                    </a:p>
                  </a:txBody>
                  <a:tcPr/>
                </a:tc>
                <a:tc>
                  <a:txBody>
                    <a:bodyPr/>
                    <a:lstStyle/>
                    <a:p>
                      <a:pPr algn="l"/>
                      <a:r>
                        <a:rPr lang="de-DE" sz="2800" b="1" noProof="1"/>
                        <a:t>Thúra</a:t>
                      </a:r>
                    </a:p>
                  </a:txBody>
                  <a:tcPr/>
                </a:tc>
                <a:extLst>
                  <a:ext uri="{0D108BD9-81ED-4DB2-BD59-A6C34878D82A}">
                    <a16:rowId xmlns:a16="http://schemas.microsoft.com/office/drawing/2014/main" val="64496888"/>
                  </a:ext>
                </a:extLst>
              </a:tr>
              <a:tr h="370840">
                <a:tc>
                  <a:txBody>
                    <a:bodyPr/>
                    <a:lstStyle/>
                    <a:p>
                      <a:pPr algn="l"/>
                      <a:r>
                        <a:rPr lang="en-GB" sz="2800" dirty="0"/>
                        <a:t>Ten</a:t>
                      </a:r>
                    </a:p>
                  </a:txBody>
                  <a:tcPr/>
                </a:tc>
                <a:tc>
                  <a:txBody>
                    <a:bodyPr/>
                    <a:lstStyle/>
                    <a:p>
                      <a:pPr algn="l"/>
                      <a:r>
                        <a:rPr lang="de-DE" sz="2800" b="1" noProof="1"/>
                        <a:t>Déka</a:t>
                      </a:r>
                    </a:p>
                  </a:txBody>
                  <a:tcPr/>
                </a:tc>
                <a:extLst>
                  <a:ext uri="{0D108BD9-81ED-4DB2-BD59-A6C34878D82A}">
                    <a16:rowId xmlns:a16="http://schemas.microsoft.com/office/drawing/2014/main" val="3817697692"/>
                  </a:ext>
                </a:extLst>
              </a:tr>
              <a:tr h="370840">
                <a:tc>
                  <a:txBody>
                    <a:bodyPr/>
                    <a:lstStyle/>
                    <a:p>
                      <a:pPr algn="l"/>
                      <a:r>
                        <a:rPr lang="en-GB" sz="2800" dirty="0"/>
                        <a:t>That</a:t>
                      </a:r>
                    </a:p>
                  </a:txBody>
                  <a:tcPr/>
                </a:tc>
                <a:tc>
                  <a:txBody>
                    <a:bodyPr/>
                    <a:lstStyle/>
                    <a:p>
                      <a:pPr algn="l"/>
                      <a:r>
                        <a:rPr lang="de-DE" sz="2800" b="1" noProof="1"/>
                        <a:t>Tó</a:t>
                      </a:r>
                    </a:p>
                  </a:txBody>
                  <a:tcPr/>
                </a:tc>
                <a:extLst>
                  <a:ext uri="{0D108BD9-81ED-4DB2-BD59-A6C34878D82A}">
                    <a16:rowId xmlns:a16="http://schemas.microsoft.com/office/drawing/2014/main" val="283320812"/>
                  </a:ext>
                </a:extLst>
              </a:tr>
              <a:tr h="370840">
                <a:tc>
                  <a:txBody>
                    <a:bodyPr/>
                    <a:lstStyle/>
                    <a:p>
                      <a:pPr algn="l"/>
                      <a:r>
                        <a:rPr lang="en-GB" sz="2800" dirty="0"/>
                        <a:t>Thing</a:t>
                      </a:r>
                    </a:p>
                  </a:txBody>
                  <a:tcPr/>
                </a:tc>
                <a:tc>
                  <a:txBody>
                    <a:bodyPr/>
                    <a:lstStyle/>
                    <a:p>
                      <a:pPr algn="l"/>
                      <a:r>
                        <a:rPr lang="de-DE" sz="2800" noProof="1"/>
                        <a:t>Prâgma</a:t>
                      </a:r>
                    </a:p>
                  </a:txBody>
                  <a:tcPr/>
                </a:tc>
                <a:extLst>
                  <a:ext uri="{0D108BD9-81ED-4DB2-BD59-A6C34878D82A}">
                    <a16:rowId xmlns:a16="http://schemas.microsoft.com/office/drawing/2014/main" val="1194711519"/>
                  </a:ext>
                </a:extLst>
              </a:tr>
              <a:tr h="370840">
                <a:tc>
                  <a:txBody>
                    <a:bodyPr/>
                    <a:lstStyle/>
                    <a:p>
                      <a:pPr algn="l"/>
                      <a:r>
                        <a:rPr lang="en-GB" sz="2800" dirty="0"/>
                        <a:t>Tongue</a:t>
                      </a:r>
                    </a:p>
                  </a:txBody>
                  <a:tcPr/>
                </a:tc>
                <a:tc>
                  <a:txBody>
                    <a:bodyPr/>
                    <a:lstStyle/>
                    <a:p>
                      <a:pPr algn="l"/>
                      <a:r>
                        <a:rPr lang="de-DE" sz="2800" noProof="1"/>
                        <a:t>Glôssa</a:t>
                      </a:r>
                    </a:p>
                  </a:txBody>
                  <a:tcPr/>
                </a:tc>
                <a:extLst>
                  <a:ext uri="{0D108BD9-81ED-4DB2-BD59-A6C34878D82A}">
                    <a16:rowId xmlns:a16="http://schemas.microsoft.com/office/drawing/2014/main" val="549762740"/>
                  </a:ext>
                </a:extLst>
              </a:tr>
            </a:tbl>
          </a:graphicData>
        </a:graphic>
      </p:graphicFrame>
    </p:spTree>
    <p:extLst>
      <p:ext uri="{BB962C8B-B14F-4D97-AF65-F5344CB8AC3E}">
        <p14:creationId xmlns:p14="http://schemas.microsoft.com/office/powerpoint/2010/main" val="2826297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A92F-8EFA-4F5F-A817-3BF700776ECA}"/>
              </a:ext>
            </a:extLst>
          </p:cNvPr>
          <p:cNvSpPr>
            <a:spLocks noGrp="1"/>
          </p:cNvSpPr>
          <p:nvPr>
            <p:ph type="title"/>
          </p:nvPr>
        </p:nvSpPr>
        <p:spPr/>
        <p:txBody>
          <a:bodyPr/>
          <a:lstStyle/>
          <a:p>
            <a:r>
              <a:rPr lang="en-GB" dirty="0"/>
              <a:t>Family relationships</a:t>
            </a:r>
          </a:p>
        </p:txBody>
      </p:sp>
      <p:sp>
        <p:nvSpPr>
          <p:cNvPr id="3" name="Content Placeholder 2">
            <a:extLst>
              <a:ext uri="{FF2B5EF4-FFF2-40B4-BE49-F238E27FC236}">
                <a16:creationId xmlns:a16="http://schemas.microsoft.com/office/drawing/2014/main" id="{0B2185AE-7CEC-49D6-BA7C-5133BB893447}"/>
              </a:ext>
            </a:extLst>
          </p:cNvPr>
          <p:cNvSpPr>
            <a:spLocks noGrp="1"/>
          </p:cNvSpPr>
          <p:nvPr>
            <p:ph idx="1"/>
          </p:nvPr>
        </p:nvSpPr>
        <p:spPr>
          <a:xfrm>
            <a:off x="838200" y="1825625"/>
            <a:ext cx="10515600" cy="4895850"/>
          </a:xfrm>
        </p:spPr>
        <p:txBody>
          <a:bodyPr>
            <a:normAutofit/>
          </a:bodyPr>
          <a:lstStyle/>
          <a:p>
            <a:r>
              <a:rPr lang="en-GB" dirty="0"/>
              <a:t>This list actually shows Ancient Greek, from 2500 years ago; Modern Greek has changed even more</a:t>
            </a:r>
          </a:p>
        </p:txBody>
      </p:sp>
      <p:sp>
        <p:nvSpPr>
          <p:cNvPr id="4" name="Slide Number Placeholder 3">
            <a:extLst>
              <a:ext uri="{FF2B5EF4-FFF2-40B4-BE49-F238E27FC236}">
                <a16:creationId xmlns:a16="http://schemas.microsoft.com/office/drawing/2014/main" id="{78655E8C-BB90-4188-96E5-739DBB17945F}"/>
              </a:ext>
            </a:extLst>
          </p:cNvPr>
          <p:cNvSpPr>
            <a:spLocks noGrp="1"/>
          </p:cNvSpPr>
          <p:nvPr>
            <p:ph type="sldNum" sz="quarter" idx="12"/>
          </p:nvPr>
        </p:nvSpPr>
        <p:spPr/>
        <p:txBody>
          <a:bodyPr/>
          <a:lstStyle/>
          <a:p>
            <a:fld id="{9960E1B9-AAC5-487E-8B5E-D8D93827E7BF}" type="slidenum">
              <a:rPr lang="en-GB" smtClean="0"/>
              <a:t>34</a:t>
            </a:fld>
            <a:endParaRPr lang="en-GB"/>
          </a:p>
        </p:txBody>
      </p:sp>
      <p:graphicFrame>
        <p:nvGraphicFramePr>
          <p:cNvPr id="5" name="Table 5">
            <a:extLst>
              <a:ext uri="{FF2B5EF4-FFF2-40B4-BE49-F238E27FC236}">
                <a16:creationId xmlns:a16="http://schemas.microsoft.com/office/drawing/2014/main" id="{0F62EABB-69AA-4337-9240-D2FC9187E2B7}"/>
              </a:ext>
            </a:extLst>
          </p:cNvPr>
          <p:cNvGraphicFramePr>
            <a:graphicFrameLocks noGrp="1"/>
          </p:cNvGraphicFramePr>
          <p:nvPr>
            <p:extLst>
              <p:ext uri="{D42A27DB-BD31-4B8C-83A1-F6EECF244321}">
                <p14:modId xmlns:p14="http://schemas.microsoft.com/office/powerpoint/2010/main" val="93370195"/>
              </p:ext>
            </p:extLst>
          </p:nvPr>
        </p:nvGraphicFramePr>
        <p:xfrm>
          <a:off x="4510467" y="2719070"/>
          <a:ext cx="3171066" cy="3108960"/>
        </p:xfrm>
        <a:graphic>
          <a:graphicData uri="http://schemas.openxmlformats.org/drawingml/2006/table">
            <a:tbl>
              <a:tblPr bandRow="1">
                <a:tableStyleId>{5C22544A-7EE6-4342-B048-85BDC9FD1C3A}</a:tableStyleId>
              </a:tblPr>
              <a:tblGrid>
                <a:gridCol w="1585533">
                  <a:extLst>
                    <a:ext uri="{9D8B030D-6E8A-4147-A177-3AD203B41FA5}">
                      <a16:colId xmlns:a16="http://schemas.microsoft.com/office/drawing/2014/main" val="1197060794"/>
                    </a:ext>
                  </a:extLst>
                </a:gridCol>
                <a:gridCol w="1585533">
                  <a:extLst>
                    <a:ext uri="{9D8B030D-6E8A-4147-A177-3AD203B41FA5}">
                      <a16:colId xmlns:a16="http://schemas.microsoft.com/office/drawing/2014/main" val="1801338259"/>
                    </a:ext>
                  </a:extLst>
                </a:gridCol>
              </a:tblGrid>
              <a:tr h="370840">
                <a:tc>
                  <a:txBody>
                    <a:bodyPr/>
                    <a:lstStyle/>
                    <a:p>
                      <a:pPr algn="l"/>
                      <a:r>
                        <a:rPr lang="en-GB" sz="2800" dirty="0"/>
                        <a:t>Dew</a:t>
                      </a:r>
                    </a:p>
                  </a:txBody>
                  <a:tcPr/>
                </a:tc>
                <a:tc>
                  <a:txBody>
                    <a:bodyPr/>
                    <a:lstStyle/>
                    <a:p>
                      <a:pPr algn="l"/>
                      <a:r>
                        <a:rPr lang="de-DE" sz="2800" b="0" noProof="1"/>
                        <a:t>Drosiá</a:t>
                      </a:r>
                    </a:p>
                  </a:txBody>
                  <a:tcPr/>
                </a:tc>
                <a:extLst>
                  <a:ext uri="{0D108BD9-81ED-4DB2-BD59-A6C34878D82A}">
                    <a16:rowId xmlns:a16="http://schemas.microsoft.com/office/drawing/2014/main" val="158716030"/>
                  </a:ext>
                </a:extLst>
              </a:tr>
              <a:tr h="370840">
                <a:tc>
                  <a:txBody>
                    <a:bodyPr/>
                    <a:lstStyle/>
                    <a:p>
                      <a:pPr algn="l"/>
                      <a:r>
                        <a:rPr lang="en-GB" sz="2800" dirty="0"/>
                        <a:t>Door</a:t>
                      </a:r>
                    </a:p>
                  </a:txBody>
                  <a:tcPr/>
                </a:tc>
                <a:tc>
                  <a:txBody>
                    <a:bodyPr/>
                    <a:lstStyle/>
                    <a:p>
                      <a:pPr algn="l"/>
                      <a:r>
                        <a:rPr lang="de-DE" sz="2800" b="0" noProof="1"/>
                        <a:t>Pórta</a:t>
                      </a:r>
                    </a:p>
                  </a:txBody>
                  <a:tcPr/>
                </a:tc>
                <a:extLst>
                  <a:ext uri="{0D108BD9-81ED-4DB2-BD59-A6C34878D82A}">
                    <a16:rowId xmlns:a16="http://schemas.microsoft.com/office/drawing/2014/main" val="64496888"/>
                  </a:ext>
                </a:extLst>
              </a:tr>
              <a:tr h="370840">
                <a:tc>
                  <a:txBody>
                    <a:bodyPr/>
                    <a:lstStyle/>
                    <a:p>
                      <a:pPr algn="l"/>
                      <a:r>
                        <a:rPr lang="en-GB" sz="2800" dirty="0"/>
                        <a:t>Ten</a:t>
                      </a:r>
                    </a:p>
                  </a:txBody>
                  <a:tcPr/>
                </a:tc>
                <a:tc>
                  <a:txBody>
                    <a:bodyPr/>
                    <a:lstStyle/>
                    <a:p>
                      <a:pPr algn="l"/>
                      <a:r>
                        <a:rPr lang="de-DE" sz="2800" b="1" noProof="1"/>
                        <a:t>Déka</a:t>
                      </a:r>
                    </a:p>
                  </a:txBody>
                  <a:tcPr/>
                </a:tc>
                <a:extLst>
                  <a:ext uri="{0D108BD9-81ED-4DB2-BD59-A6C34878D82A}">
                    <a16:rowId xmlns:a16="http://schemas.microsoft.com/office/drawing/2014/main" val="3817697692"/>
                  </a:ext>
                </a:extLst>
              </a:tr>
              <a:tr h="370840">
                <a:tc>
                  <a:txBody>
                    <a:bodyPr/>
                    <a:lstStyle/>
                    <a:p>
                      <a:pPr algn="l"/>
                      <a:r>
                        <a:rPr lang="en-GB" sz="2800" dirty="0"/>
                        <a:t>That</a:t>
                      </a:r>
                    </a:p>
                  </a:txBody>
                  <a:tcPr/>
                </a:tc>
                <a:tc>
                  <a:txBody>
                    <a:bodyPr/>
                    <a:lstStyle/>
                    <a:p>
                      <a:pPr algn="l"/>
                      <a:r>
                        <a:rPr lang="de-DE" sz="2800" b="0" noProof="1"/>
                        <a:t>Af</a:t>
                      </a:r>
                      <a:r>
                        <a:rPr lang="de-DE" sz="2800" b="1" noProof="1"/>
                        <a:t>tó</a:t>
                      </a:r>
                    </a:p>
                  </a:txBody>
                  <a:tcPr/>
                </a:tc>
                <a:extLst>
                  <a:ext uri="{0D108BD9-81ED-4DB2-BD59-A6C34878D82A}">
                    <a16:rowId xmlns:a16="http://schemas.microsoft.com/office/drawing/2014/main" val="283320812"/>
                  </a:ext>
                </a:extLst>
              </a:tr>
              <a:tr h="370840">
                <a:tc>
                  <a:txBody>
                    <a:bodyPr/>
                    <a:lstStyle/>
                    <a:p>
                      <a:pPr algn="l"/>
                      <a:r>
                        <a:rPr lang="en-GB" sz="2800" dirty="0"/>
                        <a:t>Thing</a:t>
                      </a:r>
                    </a:p>
                  </a:txBody>
                  <a:tcPr/>
                </a:tc>
                <a:tc>
                  <a:txBody>
                    <a:bodyPr/>
                    <a:lstStyle/>
                    <a:p>
                      <a:pPr algn="l"/>
                      <a:r>
                        <a:rPr lang="de-DE" sz="2800" b="0" noProof="1"/>
                        <a:t>Prágma</a:t>
                      </a:r>
                    </a:p>
                  </a:txBody>
                  <a:tcPr/>
                </a:tc>
                <a:extLst>
                  <a:ext uri="{0D108BD9-81ED-4DB2-BD59-A6C34878D82A}">
                    <a16:rowId xmlns:a16="http://schemas.microsoft.com/office/drawing/2014/main" val="1194711519"/>
                  </a:ext>
                </a:extLst>
              </a:tr>
              <a:tr h="370840">
                <a:tc>
                  <a:txBody>
                    <a:bodyPr/>
                    <a:lstStyle/>
                    <a:p>
                      <a:pPr algn="l"/>
                      <a:r>
                        <a:rPr lang="en-GB" sz="2800" dirty="0"/>
                        <a:t>Tongue</a:t>
                      </a:r>
                    </a:p>
                  </a:txBody>
                  <a:tcPr/>
                </a:tc>
                <a:tc>
                  <a:txBody>
                    <a:bodyPr/>
                    <a:lstStyle/>
                    <a:p>
                      <a:pPr algn="l"/>
                      <a:r>
                        <a:rPr lang="de-DE" sz="2800" b="0" noProof="1"/>
                        <a:t>Glṓssa</a:t>
                      </a:r>
                    </a:p>
                  </a:txBody>
                  <a:tcPr/>
                </a:tc>
                <a:extLst>
                  <a:ext uri="{0D108BD9-81ED-4DB2-BD59-A6C34878D82A}">
                    <a16:rowId xmlns:a16="http://schemas.microsoft.com/office/drawing/2014/main" val="549762740"/>
                  </a:ext>
                </a:extLst>
              </a:tr>
            </a:tbl>
          </a:graphicData>
        </a:graphic>
      </p:graphicFrame>
    </p:spTree>
    <p:extLst>
      <p:ext uri="{BB962C8B-B14F-4D97-AF65-F5344CB8AC3E}">
        <p14:creationId xmlns:p14="http://schemas.microsoft.com/office/powerpoint/2010/main" val="1828302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5399-52E1-4BF4-A604-42A701F1C235}"/>
              </a:ext>
            </a:extLst>
          </p:cNvPr>
          <p:cNvSpPr>
            <a:spLocks noGrp="1"/>
          </p:cNvSpPr>
          <p:nvPr>
            <p:ph type="title"/>
          </p:nvPr>
        </p:nvSpPr>
        <p:spPr/>
        <p:txBody>
          <a:bodyPr/>
          <a:lstStyle/>
          <a:p>
            <a:r>
              <a:rPr lang="en-GB" dirty="0"/>
              <a:t>Looking at data</a:t>
            </a:r>
          </a:p>
        </p:txBody>
      </p:sp>
      <p:sp>
        <p:nvSpPr>
          <p:cNvPr id="3" name="Content Placeholder 2">
            <a:extLst>
              <a:ext uri="{FF2B5EF4-FFF2-40B4-BE49-F238E27FC236}">
                <a16:creationId xmlns:a16="http://schemas.microsoft.com/office/drawing/2014/main" id="{B060A02A-173D-44CE-BC07-1E99F40AF849}"/>
              </a:ext>
            </a:extLst>
          </p:cNvPr>
          <p:cNvSpPr>
            <a:spLocks noGrp="1"/>
          </p:cNvSpPr>
          <p:nvPr>
            <p:ph idx="1"/>
          </p:nvPr>
        </p:nvSpPr>
        <p:spPr/>
        <p:txBody>
          <a:bodyPr>
            <a:normAutofit lnSpcReduction="10000"/>
          </a:bodyPr>
          <a:lstStyle/>
          <a:p>
            <a:r>
              <a:rPr lang="en-GB" dirty="0"/>
              <a:t>Greek and English are different enough that you probably wouldn’t understand anything about a Greek sentence if you saw it on its own</a:t>
            </a:r>
          </a:p>
          <a:p>
            <a:pPr lvl="1"/>
            <a:r>
              <a:rPr lang="en-GB" noProof="1"/>
              <a:t>Horô tòn kúna</a:t>
            </a:r>
          </a:p>
          <a:p>
            <a:pPr marL="457200" lvl="1" indent="0">
              <a:buNone/>
            </a:pPr>
            <a:endParaRPr lang="en-GB" noProof="1"/>
          </a:p>
          <a:p>
            <a:pPr marL="457200" lvl="1" indent="0">
              <a:buNone/>
            </a:pPr>
            <a:endParaRPr lang="en-GB" noProof="1"/>
          </a:p>
          <a:p>
            <a:pPr marL="457200" lvl="1" indent="0">
              <a:buNone/>
            </a:pPr>
            <a:endParaRPr lang="en-GB" noProof="1"/>
          </a:p>
          <a:p>
            <a:pPr marL="457200" lvl="1" indent="0">
              <a:buNone/>
            </a:pPr>
            <a:endParaRPr lang="en-GB" noProof="1"/>
          </a:p>
          <a:p>
            <a:pPr marL="457200" lvl="1" indent="0">
              <a:buNone/>
            </a:pPr>
            <a:endParaRPr lang="en-GB" noProof="1"/>
          </a:p>
          <a:p>
            <a:pPr marL="457200" lvl="1" indent="0">
              <a:buNone/>
            </a:pPr>
            <a:endParaRPr lang="en-GB" noProof="1"/>
          </a:p>
          <a:p>
            <a:pPr marL="0" indent="0">
              <a:buNone/>
            </a:pPr>
            <a:r>
              <a:rPr lang="en-GB" dirty="0"/>
              <a:t> </a:t>
            </a:r>
          </a:p>
        </p:txBody>
      </p:sp>
      <p:sp>
        <p:nvSpPr>
          <p:cNvPr id="4" name="Slide Number Placeholder 3">
            <a:extLst>
              <a:ext uri="{FF2B5EF4-FFF2-40B4-BE49-F238E27FC236}">
                <a16:creationId xmlns:a16="http://schemas.microsoft.com/office/drawing/2014/main" id="{00CA5258-A6CA-40D0-974A-AE8AF4F45261}"/>
              </a:ext>
            </a:extLst>
          </p:cNvPr>
          <p:cNvSpPr>
            <a:spLocks noGrp="1"/>
          </p:cNvSpPr>
          <p:nvPr>
            <p:ph type="sldNum" sz="quarter" idx="12"/>
          </p:nvPr>
        </p:nvSpPr>
        <p:spPr/>
        <p:txBody>
          <a:bodyPr/>
          <a:lstStyle/>
          <a:p>
            <a:fld id="{9960E1B9-AAC5-487E-8B5E-D8D93827E7BF}" type="slidenum">
              <a:rPr lang="en-GB" smtClean="0"/>
              <a:t>35</a:t>
            </a:fld>
            <a:endParaRPr lang="en-GB"/>
          </a:p>
        </p:txBody>
      </p:sp>
    </p:spTree>
    <p:extLst>
      <p:ext uri="{BB962C8B-B14F-4D97-AF65-F5344CB8AC3E}">
        <p14:creationId xmlns:p14="http://schemas.microsoft.com/office/powerpoint/2010/main" val="2563346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5399-52E1-4BF4-A604-42A701F1C235}"/>
              </a:ext>
            </a:extLst>
          </p:cNvPr>
          <p:cNvSpPr>
            <a:spLocks noGrp="1"/>
          </p:cNvSpPr>
          <p:nvPr>
            <p:ph type="title"/>
          </p:nvPr>
        </p:nvSpPr>
        <p:spPr/>
        <p:txBody>
          <a:bodyPr/>
          <a:lstStyle/>
          <a:p>
            <a:r>
              <a:rPr lang="en-GB" dirty="0"/>
              <a:t>Looking at data</a:t>
            </a:r>
          </a:p>
        </p:txBody>
      </p:sp>
      <p:sp>
        <p:nvSpPr>
          <p:cNvPr id="3" name="Content Placeholder 2">
            <a:extLst>
              <a:ext uri="{FF2B5EF4-FFF2-40B4-BE49-F238E27FC236}">
                <a16:creationId xmlns:a16="http://schemas.microsoft.com/office/drawing/2014/main" id="{B060A02A-173D-44CE-BC07-1E99F40AF849}"/>
              </a:ext>
            </a:extLst>
          </p:cNvPr>
          <p:cNvSpPr>
            <a:spLocks noGrp="1"/>
          </p:cNvSpPr>
          <p:nvPr>
            <p:ph idx="1"/>
          </p:nvPr>
        </p:nvSpPr>
        <p:spPr/>
        <p:txBody>
          <a:bodyPr>
            <a:normAutofit lnSpcReduction="10000"/>
          </a:bodyPr>
          <a:lstStyle/>
          <a:p>
            <a:r>
              <a:rPr lang="en-GB" dirty="0"/>
              <a:t>However, if you see several Greek sentences together with their English equivalents, you can start to figure out how Greek works</a:t>
            </a:r>
          </a:p>
          <a:p>
            <a:pPr marL="914400" lvl="1" indent="-457200">
              <a:buFont typeface="+mj-lt"/>
              <a:buAutoNum type="arabicPeriod"/>
            </a:pPr>
            <a:r>
              <a:rPr lang="en-GB" noProof="1"/>
              <a:t>Horô tòn kúna 	‘I see the dog’</a:t>
            </a:r>
          </a:p>
          <a:p>
            <a:pPr marL="914400" lvl="1" indent="-457200">
              <a:buFont typeface="+mj-lt"/>
              <a:buAutoNum type="arabicPeriod"/>
            </a:pPr>
            <a:r>
              <a:rPr lang="en-GB" noProof="1"/>
              <a:t>Horô toùs kúnas	‘I see the dogs’</a:t>
            </a:r>
          </a:p>
          <a:p>
            <a:pPr marL="914400" lvl="1" indent="-457200">
              <a:buFont typeface="+mj-lt"/>
              <a:buAutoNum type="arabicPeriod"/>
            </a:pPr>
            <a:r>
              <a:rPr lang="en-GB" noProof="1"/>
              <a:t>Horô kúna		‘I see a dog’</a:t>
            </a:r>
          </a:p>
          <a:p>
            <a:pPr marL="914400" lvl="1" indent="-457200">
              <a:buFont typeface="+mj-lt"/>
              <a:buAutoNum type="arabicPeriod"/>
            </a:pPr>
            <a:r>
              <a:rPr lang="en-GB" noProof="1"/>
              <a:t>Eîdon tòn kúna	‘I saw the dog’</a:t>
            </a:r>
          </a:p>
          <a:p>
            <a:pPr marL="914400" lvl="1" indent="-457200">
              <a:buFont typeface="+mj-lt"/>
              <a:buAutoNum type="arabicPeriod"/>
            </a:pPr>
            <a:r>
              <a:rPr lang="en-GB" noProof="1"/>
              <a:t>Horômen tòn kúna	‘We see the dog’</a:t>
            </a:r>
          </a:p>
          <a:p>
            <a:pPr marL="914400" lvl="1" indent="-457200">
              <a:buFont typeface="+mj-lt"/>
              <a:buAutoNum type="arabicPeriod"/>
            </a:pPr>
            <a:r>
              <a:rPr lang="en-GB" noProof="1"/>
              <a:t>Akoúō tòn kúna	‘I hear the dog’</a:t>
            </a:r>
          </a:p>
          <a:p>
            <a:pPr marL="914400" lvl="1" indent="-457200">
              <a:buFont typeface="+mj-lt"/>
              <a:buAutoNum type="arabicPeriod"/>
            </a:pPr>
            <a:r>
              <a:rPr lang="en-GB" noProof="1"/>
              <a:t>Horô tòn aílouron 	‘I see the cat’</a:t>
            </a:r>
          </a:p>
          <a:p>
            <a:r>
              <a:rPr lang="en-GB" dirty="0"/>
              <a:t>Take a minute to look for patterns. What do you see?</a:t>
            </a:r>
          </a:p>
        </p:txBody>
      </p:sp>
      <p:sp>
        <p:nvSpPr>
          <p:cNvPr id="4" name="Slide Number Placeholder 3">
            <a:extLst>
              <a:ext uri="{FF2B5EF4-FFF2-40B4-BE49-F238E27FC236}">
                <a16:creationId xmlns:a16="http://schemas.microsoft.com/office/drawing/2014/main" id="{00CA5258-A6CA-40D0-974A-AE8AF4F45261}"/>
              </a:ext>
            </a:extLst>
          </p:cNvPr>
          <p:cNvSpPr>
            <a:spLocks noGrp="1"/>
          </p:cNvSpPr>
          <p:nvPr>
            <p:ph type="sldNum" sz="quarter" idx="12"/>
          </p:nvPr>
        </p:nvSpPr>
        <p:spPr/>
        <p:txBody>
          <a:bodyPr/>
          <a:lstStyle/>
          <a:p>
            <a:fld id="{9960E1B9-AAC5-487E-8B5E-D8D93827E7BF}" type="slidenum">
              <a:rPr lang="en-GB" smtClean="0"/>
              <a:t>36</a:t>
            </a:fld>
            <a:endParaRPr lang="en-GB"/>
          </a:p>
        </p:txBody>
      </p:sp>
    </p:spTree>
    <p:extLst>
      <p:ext uri="{BB962C8B-B14F-4D97-AF65-F5344CB8AC3E}">
        <p14:creationId xmlns:p14="http://schemas.microsoft.com/office/powerpoint/2010/main" val="129995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80">
                                          <p:stCondLst>
                                            <p:cond delay="0"/>
                                          </p:stCondLst>
                                        </p:cTn>
                                        <p:tgtEl>
                                          <p:spTgt spid="3">
                                            <p:txEl>
                                              <p:pRg st="3" end="3"/>
                                            </p:txEl>
                                          </p:spTgt>
                                        </p:tgtEl>
                                      </p:cBhvr>
                                    </p:animEffect>
                                    <p:anim calcmode="lin" valueType="num">
                                      <p:cBhvr>
                                        <p:cTn id="2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3" end="3"/>
                                            </p:txEl>
                                          </p:spTgt>
                                        </p:tgtEl>
                                      </p:cBhvr>
                                      <p:to x="100000" y="60000"/>
                                    </p:animScale>
                                    <p:animScale>
                                      <p:cBhvr>
                                        <p:cTn id="31" dur="166" decel="50000">
                                          <p:stCondLst>
                                            <p:cond delay="676"/>
                                          </p:stCondLst>
                                        </p:cTn>
                                        <p:tgtEl>
                                          <p:spTgt spid="3">
                                            <p:txEl>
                                              <p:pRg st="3" end="3"/>
                                            </p:txEl>
                                          </p:spTgt>
                                        </p:tgtEl>
                                      </p:cBhvr>
                                      <p:to x="100000" y="100000"/>
                                    </p:animScale>
                                    <p:animScale>
                                      <p:cBhvr>
                                        <p:cTn id="32" dur="26">
                                          <p:stCondLst>
                                            <p:cond delay="1312"/>
                                          </p:stCondLst>
                                        </p:cTn>
                                        <p:tgtEl>
                                          <p:spTgt spid="3">
                                            <p:txEl>
                                              <p:pRg st="3" end="3"/>
                                            </p:txEl>
                                          </p:spTgt>
                                        </p:tgtEl>
                                      </p:cBhvr>
                                      <p:to x="100000" y="80000"/>
                                    </p:animScale>
                                    <p:animScale>
                                      <p:cBhvr>
                                        <p:cTn id="33" dur="166" decel="50000">
                                          <p:stCondLst>
                                            <p:cond delay="1338"/>
                                          </p:stCondLst>
                                        </p:cTn>
                                        <p:tgtEl>
                                          <p:spTgt spid="3">
                                            <p:txEl>
                                              <p:pRg st="3" end="3"/>
                                            </p:txEl>
                                          </p:spTgt>
                                        </p:tgtEl>
                                      </p:cBhvr>
                                      <p:to x="100000" y="100000"/>
                                    </p:animScale>
                                    <p:animScale>
                                      <p:cBhvr>
                                        <p:cTn id="34" dur="26">
                                          <p:stCondLst>
                                            <p:cond delay="1642"/>
                                          </p:stCondLst>
                                        </p:cTn>
                                        <p:tgtEl>
                                          <p:spTgt spid="3">
                                            <p:txEl>
                                              <p:pRg st="3" end="3"/>
                                            </p:txEl>
                                          </p:spTgt>
                                        </p:tgtEl>
                                      </p:cBhvr>
                                      <p:to x="100000" y="90000"/>
                                    </p:animScale>
                                    <p:animScale>
                                      <p:cBhvr>
                                        <p:cTn id="35" dur="166" decel="50000">
                                          <p:stCondLst>
                                            <p:cond delay="1668"/>
                                          </p:stCondLst>
                                        </p:cTn>
                                        <p:tgtEl>
                                          <p:spTgt spid="3">
                                            <p:txEl>
                                              <p:pRg st="3" end="3"/>
                                            </p:txEl>
                                          </p:spTgt>
                                        </p:tgtEl>
                                      </p:cBhvr>
                                      <p:to x="100000" y="100000"/>
                                    </p:animScale>
                                    <p:animScale>
                                      <p:cBhvr>
                                        <p:cTn id="36" dur="26">
                                          <p:stCondLst>
                                            <p:cond delay="1808"/>
                                          </p:stCondLst>
                                        </p:cTn>
                                        <p:tgtEl>
                                          <p:spTgt spid="3">
                                            <p:txEl>
                                              <p:pRg st="3" end="3"/>
                                            </p:txEl>
                                          </p:spTgt>
                                        </p:tgtEl>
                                      </p:cBhvr>
                                      <p:to x="100000" y="95000"/>
                                    </p:animScale>
                                    <p:animScale>
                                      <p:cBhvr>
                                        <p:cTn id="37" dur="166" decel="50000">
                                          <p:stCondLst>
                                            <p:cond delay="1834"/>
                                          </p:stCondLst>
                                        </p:cTn>
                                        <p:tgtEl>
                                          <p:spTgt spid="3">
                                            <p:txEl>
                                              <p:pRg st="3" end="3"/>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80">
                                          <p:stCondLst>
                                            <p:cond delay="0"/>
                                          </p:stCondLst>
                                        </p:cTn>
                                        <p:tgtEl>
                                          <p:spTgt spid="3">
                                            <p:txEl>
                                              <p:pRg st="4" end="4"/>
                                            </p:txEl>
                                          </p:spTgt>
                                        </p:tgtEl>
                                      </p:cBhvr>
                                    </p:animEffect>
                                    <p:anim calcmode="lin" valueType="num">
                                      <p:cBhvr>
                                        <p:cTn id="4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4" end="4"/>
                                            </p:txEl>
                                          </p:spTgt>
                                        </p:tgtEl>
                                      </p:cBhvr>
                                      <p:to x="100000" y="60000"/>
                                    </p:animScale>
                                    <p:animScale>
                                      <p:cBhvr>
                                        <p:cTn id="48" dur="166" decel="50000">
                                          <p:stCondLst>
                                            <p:cond delay="676"/>
                                          </p:stCondLst>
                                        </p:cTn>
                                        <p:tgtEl>
                                          <p:spTgt spid="3">
                                            <p:txEl>
                                              <p:pRg st="4" end="4"/>
                                            </p:txEl>
                                          </p:spTgt>
                                        </p:tgtEl>
                                      </p:cBhvr>
                                      <p:to x="100000" y="100000"/>
                                    </p:animScale>
                                    <p:animScale>
                                      <p:cBhvr>
                                        <p:cTn id="49" dur="26">
                                          <p:stCondLst>
                                            <p:cond delay="1312"/>
                                          </p:stCondLst>
                                        </p:cTn>
                                        <p:tgtEl>
                                          <p:spTgt spid="3">
                                            <p:txEl>
                                              <p:pRg st="4" end="4"/>
                                            </p:txEl>
                                          </p:spTgt>
                                        </p:tgtEl>
                                      </p:cBhvr>
                                      <p:to x="100000" y="80000"/>
                                    </p:animScale>
                                    <p:animScale>
                                      <p:cBhvr>
                                        <p:cTn id="50" dur="166" decel="50000">
                                          <p:stCondLst>
                                            <p:cond delay="1338"/>
                                          </p:stCondLst>
                                        </p:cTn>
                                        <p:tgtEl>
                                          <p:spTgt spid="3">
                                            <p:txEl>
                                              <p:pRg st="4" end="4"/>
                                            </p:txEl>
                                          </p:spTgt>
                                        </p:tgtEl>
                                      </p:cBhvr>
                                      <p:to x="100000" y="100000"/>
                                    </p:animScale>
                                    <p:animScale>
                                      <p:cBhvr>
                                        <p:cTn id="51" dur="26">
                                          <p:stCondLst>
                                            <p:cond delay="1642"/>
                                          </p:stCondLst>
                                        </p:cTn>
                                        <p:tgtEl>
                                          <p:spTgt spid="3">
                                            <p:txEl>
                                              <p:pRg st="4" end="4"/>
                                            </p:txEl>
                                          </p:spTgt>
                                        </p:tgtEl>
                                      </p:cBhvr>
                                      <p:to x="100000" y="90000"/>
                                    </p:animScale>
                                    <p:animScale>
                                      <p:cBhvr>
                                        <p:cTn id="52" dur="166" decel="50000">
                                          <p:stCondLst>
                                            <p:cond delay="1668"/>
                                          </p:stCondLst>
                                        </p:cTn>
                                        <p:tgtEl>
                                          <p:spTgt spid="3">
                                            <p:txEl>
                                              <p:pRg st="4" end="4"/>
                                            </p:txEl>
                                          </p:spTgt>
                                        </p:tgtEl>
                                      </p:cBhvr>
                                      <p:to x="100000" y="100000"/>
                                    </p:animScale>
                                    <p:animScale>
                                      <p:cBhvr>
                                        <p:cTn id="53" dur="26">
                                          <p:stCondLst>
                                            <p:cond delay="1808"/>
                                          </p:stCondLst>
                                        </p:cTn>
                                        <p:tgtEl>
                                          <p:spTgt spid="3">
                                            <p:txEl>
                                              <p:pRg st="4" end="4"/>
                                            </p:txEl>
                                          </p:spTgt>
                                        </p:tgtEl>
                                      </p:cBhvr>
                                      <p:to x="100000" y="95000"/>
                                    </p:animScale>
                                    <p:animScale>
                                      <p:cBhvr>
                                        <p:cTn id="54" dur="166" decel="50000">
                                          <p:stCondLst>
                                            <p:cond delay="1834"/>
                                          </p:stCondLst>
                                        </p:cTn>
                                        <p:tgtEl>
                                          <p:spTgt spid="3">
                                            <p:txEl>
                                              <p:pRg st="4" end="4"/>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wipe(down)">
                                      <p:cBhvr>
                                        <p:cTn id="58" dur="580">
                                          <p:stCondLst>
                                            <p:cond delay="0"/>
                                          </p:stCondLst>
                                        </p:cTn>
                                        <p:tgtEl>
                                          <p:spTgt spid="3">
                                            <p:txEl>
                                              <p:pRg st="5" end="5"/>
                                            </p:txEl>
                                          </p:spTgt>
                                        </p:tgtEl>
                                      </p:cBhvr>
                                    </p:animEffect>
                                    <p:anim calcmode="lin" valueType="num">
                                      <p:cBhvr>
                                        <p:cTn id="5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5" end="5"/>
                                            </p:txEl>
                                          </p:spTgt>
                                        </p:tgtEl>
                                      </p:cBhvr>
                                      <p:to x="100000" y="60000"/>
                                    </p:animScale>
                                    <p:animScale>
                                      <p:cBhvr>
                                        <p:cTn id="65" dur="166" decel="50000">
                                          <p:stCondLst>
                                            <p:cond delay="676"/>
                                          </p:stCondLst>
                                        </p:cTn>
                                        <p:tgtEl>
                                          <p:spTgt spid="3">
                                            <p:txEl>
                                              <p:pRg st="5" end="5"/>
                                            </p:txEl>
                                          </p:spTgt>
                                        </p:tgtEl>
                                      </p:cBhvr>
                                      <p:to x="100000" y="100000"/>
                                    </p:animScale>
                                    <p:animScale>
                                      <p:cBhvr>
                                        <p:cTn id="66" dur="26">
                                          <p:stCondLst>
                                            <p:cond delay="1312"/>
                                          </p:stCondLst>
                                        </p:cTn>
                                        <p:tgtEl>
                                          <p:spTgt spid="3">
                                            <p:txEl>
                                              <p:pRg st="5" end="5"/>
                                            </p:txEl>
                                          </p:spTgt>
                                        </p:tgtEl>
                                      </p:cBhvr>
                                      <p:to x="100000" y="80000"/>
                                    </p:animScale>
                                    <p:animScale>
                                      <p:cBhvr>
                                        <p:cTn id="67" dur="166" decel="50000">
                                          <p:stCondLst>
                                            <p:cond delay="1338"/>
                                          </p:stCondLst>
                                        </p:cTn>
                                        <p:tgtEl>
                                          <p:spTgt spid="3">
                                            <p:txEl>
                                              <p:pRg st="5" end="5"/>
                                            </p:txEl>
                                          </p:spTgt>
                                        </p:tgtEl>
                                      </p:cBhvr>
                                      <p:to x="100000" y="100000"/>
                                    </p:animScale>
                                    <p:animScale>
                                      <p:cBhvr>
                                        <p:cTn id="68" dur="26">
                                          <p:stCondLst>
                                            <p:cond delay="1642"/>
                                          </p:stCondLst>
                                        </p:cTn>
                                        <p:tgtEl>
                                          <p:spTgt spid="3">
                                            <p:txEl>
                                              <p:pRg st="5" end="5"/>
                                            </p:txEl>
                                          </p:spTgt>
                                        </p:tgtEl>
                                      </p:cBhvr>
                                      <p:to x="100000" y="90000"/>
                                    </p:animScale>
                                    <p:animScale>
                                      <p:cBhvr>
                                        <p:cTn id="69" dur="166" decel="50000">
                                          <p:stCondLst>
                                            <p:cond delay="1668"/>
                                          </p:stCondLst>
                                        </p:cTn>
                                        <p:tgtEl>
                                          <p:spTgt spid="3">
                                            <p:txEl>
                                              <p:pRg st="5" end="5"/>
                                            </p:txEl>
                                          </p:spTgt>
                                        </p:tgtEl>
                                      </p:cBhvr>
                                      <p:to x="100000" y="100000"/>
                                    </p:animScale>
                                    <p:animScale>
                                      <p:cBhvr>
                                        <p:cTn id="70" dur="26">
                                          <p:stCondLst>
                                            <p:cond delay="1808"/>
                                          </p:stCondLst>
                                        </p:cTn>
                                        <p:tgtEl>
                                          <p:spTgt spid="3">
                                            <p:txEl>
                                              <p:pRg st="5" end="5"/>
                                            </p:txEl>
                                          </p:spTgt>
                                        </p:tgtEl>
                                      </p:cBhvr>
                                      <p:to x="100000" y="95000"/>
                                    </p:animScale>
                                    <p:animScale>
                                      <p:cBhvr>
                                        <p:cTn id="71" dur="166" decel="50000">
                                          <p:stCondLst>
                                            <p:cond delay="1834"/>
                                          </p:stCondLst>
                                        </p:cTn>
                                        <p:tgtEl>
                                          <p:spTgt spid="3">
                                            <p:txEl>
                                              <p:pRg st="5" end="5"/>
                                            </p:txEl>
                                          </p:spTgt>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Effect transition="in" filter="wipe(down)">
                                      <p:cBhvr>
                                        <p:cTn id="75" dur="580">
                                          <p:stCondLst>
                                            <p:cond delay="0"/>
                                          </p:stCondLst>
                                        </p:cTn>
                                        <p:tgtEl>
                                          <p:spTgt spid="3">
                                            <p:txEl>
                                              <p:pRg st="6" end="6"/>
                                            </p:txEl>
                                          </p:spTgt>
                                        </p:tgtEl>
                                      </p:cBhvr>
                                    </p:animEffect>
                                    <p:anim calcmode="lin" valueType="num">
                                      <p:cBhvr>
                                        <p:cTn id="7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6" end="6"/>
                                            </p:txEl>
                                          </p:spTgt>
                                        </p:tgtEl>
                                      </p:cBhvr>
                                      <p:to x="100000" y="60000"/>
                                    </p:animScale>
                                    <p:animScale>
                                      <p:cBhvr>
                                        <p:cTn id="82" dur="166" decel="50000">
                                          <p:stCondLst>
                                            <p:cond delay="676"/>
                                          </p:stCondLst>
                                        </p:cTn>
                                        <p:tgtEl>
                                          <p:spTgt spid="3">
                                            <p:txEl>
                                              <p:pRg st="6" end="6"/>
                                            </p:txEl>
                                          </p:spTgt>
                                        </p:tgtEl>
                                      </p:cBhvr>
                                      <p:to x="100000" y="100000"/>
                                    </p:animScale>
                                    <p:animScale>
                                      <p:cBhvr>
                                        <p:cTn id="83" dur="26">
                                          <p:stCondLst>
                                            <p:cond delay="1312"/>
                                          </p:stCondLst>
                                        </p:cTn>
                                        <p:tgtEl>
                                          <p:spTgt spid="3">
                                            <p:txEl>
                                              <p:pRg st="6" end="6"/>
                                            </p:txEl>
                                          </p:spTgt>
                                        </p:tgtEl>
                                      </p:cBhvr>
                                      <p:to x="100000" y="80000"/>
                                    </p:animScale>
                                    <p:animScale>
                                      <p:cBhvr>
                                        <p:cTn id="84" dur="166" decel="50000">
                                          <p:stCondLst>
                                            <p:cond delay="1338"/>
                                          </p:stCondLst>
                                        </p:cTn>
                                        <p:tgtEl>
                                          <p:spTgt spid="3">
                                            <p:txEl>
                                              <p:pRg st="6" end="6"/>
                                            </p:txEl>
                                          </p:spTgt>
                                        </p:tgtEl>
                                      </p:cBhvr>
                                      <p:to x="100000" y="100000"/>
                                    </p:animScale>
                                    <p:animScale>
                                      <p:cBhvr>
                                        <p:cTn id="85" dur="26">
                                          <p:stCondLst>
                                            <p:cond delay="1642"/>
                                          </p:stCondLst>
                                        </p:cTn>
                                        <p:tgtEl>
                                          <p:spTgt spid="3">
                                            <p:txEl>
                                              <p:pRg st="6" end="6"/>
                                            </p:txEl>
                                          </p:spTgt>
                                        </p:tgtEl>
                                      </p:cBhvr>
                                      <p:to x="100000" y="90000"/>
                                    </p:animScale>
                                    <p:animScale>
                                      <p:cBhvr>
                                        <p:cTn id="86" dur="166" decel="50000">
                                          <p:stCondLst>
                                            <p:cond delay="1668"/>
                                          </p:stCondLst>
                                        </p:cTn>
                                        <p:tgtEl>
                                          <p:spTgt spid="3">
                                            <p:txEl>
                                              <p:pRg st="6" end="6"/>
                                            </p:txEl>
                                          </p:spTgt>
                                        </p:tgtEl>
                                      </p:cBhvr>
                                      <p:to x="100000" y="100000"/>
                                    </p:animScale>
                                    <p:animScale>
                                      <p:cBhvr>
                                        <p:cTn id="87" dur="26">
                                          <p:stCondLst>
                                            <p:cond delay="1808"/>
                                          </p:stCondLst>
                                        </p:cTn>
                                        <p:tgtEl>
                                          <p:spTgt spid="3">
                                            <p:txEl>
                                              <p:pRg st="6" end="6"/>
                                            </p:txEl>
                                          </p:spTgt>
                                        </p:tgtEl>
                                      </p:cBhvr>
                                      <p:to x="100000" y="95000"/>
                                    </p:animScale>
                                    <p:animScale>
                                      <p:cBhvr>
                                        <p:cTn id="88" dur="166" decel="50000">
                                          <p:stCondLst>
                                            <p:cond delay="1834"/>
                                          </p:stCondLst>
                                        </p:cTn>
                                        <p:tgtEl>
                                          <p:spTgt spid="3">
                                            <p:txEl>
                                              <p:pRg st="6" end="6"/>
                                            </p:txEl>
                                          </p:spTgt>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3">
                                            <p:txEl>
                                              <p:pRg st="7" end="7"/>
                                            </p:txEl>
                                          </p:spTgt>
                                        </p:tgtEl>
                                        <p:attrNameLst>
                                          <p:attrName>style.visibility</p:attrName>
                                        </p:attrNameLst>
                                      </p:cBhvr>
                                      <p:to>
                                        <p:strVal val="visible"/>
                                      </p:to>
                                    </p:set>
                                    <p:animEffect transition="in" filter="wipe(down)">
                                      <p:cBhvr>
                                        <p:cTn id="92" dur="580">
                                          <p:stCondLst>
                                            <p:cond delay="0"/>
                                          </p:stCondLst>
                                        </p:cTn>
                                        <p:tgtEl>
                                          <p:spTgt spid="3">
                                            <p:txEl>
                                              <p:pRg st="7" end="7"/>
                                            </p:txEl>
                                          </p:spTgt>
                                        </p:tgtEl>
                                      </p:cBhvr>
                                    </p:animEffect>
                                    <p:anim calcmode="lin" valueType="num">
                                      <p:cBhvr>
                                        <p:cTn id="93"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7" end="7"/>
                                            </p:txEl>
                                          </p:spTgt>
                                        </p:tgtEl>
                                      </p:cBhvr>
                                      <p:to x="100000" y="60000"/>
                                    </p:animScale>
                                    <p:animScale>
                                      <p:cBhvr>
                                        <p:cTn id="99" dur="166" decel="50000">
                                          <p:stCondLst>
                                            <p:cond delay="676"/>
                                          </p:stCondLst>
                                        </p:cTn>
                                        <p:tgtEl>
                                          <p:spTgt spid="3">
                                            <p:txEl>
                                              <p:pRg st="7" end="7"/>
                                            </p:txEl>
                                          </p:spTgt>
                                        </p:tgtEl>
                                      </p:cBhvr>
                                      <p:to x="100000" y="100000"/>
                                    </p:animScale>
                                    <p:animScale>
                                      <p:cBhvr>
                                        <p:cTn id="100" dur="26">
                                          <p:stCondLst>
                                            <p:cond delay="1312"/>
                                          </p:stCondLst>
                                        </p:cTn>
                                        <p:tgtEl>
                                          <p:spTgt spid="3">
                                            <p:txEl>
                                              <p:pRg st="7" end="7"/>
                                            </p:txEl>
                                          </p:spTgt>
                                        </p:tgtEl>
                                      </p:cBhvr>
                                      <p:to x="100000" y="80000"/>
                                    </p:animScale>
                                    <p:animScale>
                                      <p:cBhvr>
                                        <p:cTn id="101" dur="166" decel="50000">
                                          <p:stCondLst>
                                            <p:cond delay="1338"/>
                                          </p:stCondLst>
                                        </p:cTn>
                                        <p:tgtEl>
                                          <p:spTgt spid="3">
                                            <p:txEl>
                                              <p:pRg st="7" end="7"/>
                                            </p:txEl>
                                          </p:spTgt>
                                        </p:tgtEl>
                                      </p:cBhvr>
                                      <p:to x="100000" y="100000"/>
                                    </p:animScale>
                                    <p:animScale>
                                      <p:cBhvr>
                                        <p:cTn id="102" dur="26">
                                          <p:stCondLst>
                                            <p:cond delay="1642"/>
                                          </p:stCondLst>
                                        </p:cTn>
                                        <p:tgtEl>
                                          <p:spTgt spid="3">
                                            <p:txEl>
                                              <p:pRg st="7" end="7"/>
                                            </p:txEl>
                                          </p:spTgt>
                                        </p:tgtEl>
                                      </p:cBhvr>
                                      <p:to x="100000" y="90000"/>
                                    </p:animScale>
                                    <p:animScale>
                                      <p:cBhvr>
                                        <p:cTn id="103" dur="166" decel="50000">
                                          <p:stCondLst>
                                            <p:cond delay="1668"/>
                                          </p:stCondLst>
                                        </p:cTn>
                                        <p:tgtEl>
                                          <p:spTgt spid="3">
                                            <p:txEl>
                                              <p:pRg st="7" end="7"/>
                                            </p:txEl>
                                          </p:spTgt>
                                        </p:tgtEl>
                                      </p:cBhvr>
                                      <p:to x="100000" y="100000"/>
                                    </p:animScale>
                                    <p:animScale>
                                      <p:cBhvr>
                                        <p:cTn id="104" dur="26">
                                          <p:stCondLst>
                                            <p:cond delay="1808"/>
                                          </p:stCondLst>
                                        </p:cTn>
                                        <p:tgtEl>
                                          <p:spTgt spid="3">
                                            <p:txEl>
                                              <p:pRg st="7" end="7"/>
                                            </p:txEl>
                                          </p:spTgt>
                                        </p:tgtEl>
                                      </p:cBhvr>
                                      <p:to x="100000" y="95000"/>
                                    </p:animScale>
                                    <p:animScale>
                                      <p:cBhvr>
                                        <p:cTn id="105" dur="166" decel="50000">
                                          <p:stCondLst>
                                            <p:cond delay="1834"/>
                                          </p:stCondLst>
                                        </p:cTn>
                                        <p:tgtEl>
                                          <p:spTgt spid="3">
                                            <p:txEl>
                                              <p:pRg st="7" end="7"/>
                                            </p:txEl>
                                          </p:spTgt>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5399-52E1-4BF4-A604-42A701F1C235}"/>
              </a:ext>
            </a:extLst>
          </p:cNvPr>
          <p:cNvSpPr>
            <a:spLocks noGrp="1"/>
          </p:cNvSpPr>
          <p:nvPr>
            <p:ph type="title"/>
          </p:nvPr>
        </p:nvSpPr>
        <p:spPr/>
        <p:txBody>
          <a:bodyPr/>
          <a:lstStyle/>
          <a:p>
            <a:r>
              <a:rPr lang="en-GB" dirty="0"/>
              <a:t>Looking at data</a:t>
            </a:r>
          </a:p>
        </p:txBody>
      </p:sp>
      <p:sp>
        <p:nvSpPr>
          <p:cNvPr id="3" name="Content Placeholder 2">
            <a:extLst>
              <a:ext uri="{FF2B5EF4-FFF2-40B4-BE49-F238E27FC236}">
                <a16:creationId xmlns:a16="http://schemas.microsoft.com/office/drawing/2014/main" id="{B060A02A-173D-44CE-BC07-1E99F40AF849}"/>
              </a:ext>
            </a:extLst>
          </p:cNvPr>
          <p:cNvSpPr>
            <a:spLocks noGrp="1"/>
          </p:cNvSpPr>
          <p:nvPr>
            <p:ph idx="1"/>
          </p:nvPr>
        </p:nvSpPr>
        <p:spPr/>
        <p:txBody>
          <a:bodyPr>
            <a:normAutofit lnSpcReduction="10000"/>
          </a:bodyPr>
          <a:lstStyle/>
          <a:p>
            <a:r>
              <a:rPr lang="en-GB" dirty="0"/>
              <a:t>However, if you see several Greek sentences together with their English equivalents, you can start to figure out how Greek works</a:t>
            </a:r>
          </a:p>
          <a:p>
            <a:pPr marL="914400" lvl="1" indent="-457200">
              <a:buFont typeface="+mj-lt"/>
              <a:buAutoNum type="arabicPeriod"/>
            </a:pPr>
            <a:r>
              <a:rPr lang="en-GB" noProof="1"/>
              <a:t>Horô tòn kúna 	‘I see the dog’</a:t>
            </a:r>
          </a:p>
          <a:p>
            <a:pPr marL="914400" lvl="1" indent="-457200">
              <a:buFont typeface="+mj-lt"/>
              <a:buAutoNum type="arabicPeriod"/>
            </a:pPr>
            <a:r>
              <a:rPr lang="en-GB" noProof="1"/>
              <a:t>Horô toùs kúna</a:t>
            </a:r>
            <a:r>
              <a:rPr lang="en-GB" b="1" u="sng" noProof="1"/>
              <a:t>s</a:t>
            </a:r>
            <a:r>
              <a:rPr lang="en-GB" noProof="1"/>
              <a:t>	‘I see the dogs’</a:t>
            </a:r>
          </a:p>
          <a:p>
            <a:pPr marL="914400" lvl="1" indent="-457200">
              <a:buFont typeface="+mj-lt"/>
              <a:buAutoNum type="arabicPeriod"/>
            </a:pPr>
            <a:r>
              <a:rPr lang="en-GB" noProof="1"/>
              <a:t>Horô kúna		‘I see a dog’</a:t>
            </a:r>
          </a:p>
          <a:p>
            <a:pPr marL="914400" lvl="1" indent="-457200">
              <a:buFont typeface="+mj-lt"/>
              <a:buAutoNum type="arabicPeriod"/>
            </a:pPr>
            <a:r>
              <a:rPr lang="en-GB" noProof="1"/>
              <a:t>Eîdon tòn kúna	‘I saw the dog’</a:t>
            </a:r>
          </a:p>
          <a:p>
            <a:pPr marL="914400" lvl="1" indent="-457200">
              <a:buFont typeface="+mj-lt"/>
              <a:buAutoNum type="arabicPeriod"/>
            </a:pPr>
            <a:r>
              <a:rPr lang="en-GB" noProof="1"/>
              <a:t>Horômen tòn kúna	‘We see the dog’</a:t>
            </a:r>
          </a:p>
          <a:p>
            <a:pPr marL="914400" lvl="1" indent="-457200">
              <a:buFont typeface="+mj-lt"/>
              <a:buAutoNum type="arabicPeriod"/>
            </a:pPr>
            <a:r>
              <a:rPr lang="en-GB" noProof="1"/>
              <a:t>Akoúō tòn kúna	‘I hear the dog’</a:t>
            </a:r>
          </a:p>
          <a:p>
            <a:pPr marL="914400" lvl="1" indent="-457200">
              <a:buFont typeface="+mj-lt"/>
              <a:buAutoNum type="arabicPeriod"/>
            </a:pPr>
            <a:r>
              <a:rPr lang="en-GB" noProof="1"/>
              <a:t>Horô tòn aílouron 	‘I see the cat’</a:t>
            </a:r>
          </a:p>
          <a:p>
            <a:pPr marL="0" indent="0">
              <a:buNone/>
            </a:pPr>
            <a:r>
              <a:rPr lang="en-GB" dirty="0"/>
              <a:t> </a:t>
            </a:r>
          </a:p>
        </p:txBody>
      </p:sp>
      <p:sp>
        <p:nvSpPr>
          <p:cNvPr id="4" name="Slide Number Placeholder 3">
            <a:extLst>
              <a:ext uri="{FF2B5EF4-FFF2-40B4-BE49-F238E27FC236}">
                <a16:creationId xmlns:a16="http://schemas.microsoft.com/office/drawing/2014/main" id="{00CA5258-A6CA-40D0-974A-AE8AF4F45261}"/>
              </a:ext>
            </a:extLst>
          </p:cNvPr>
          <p:cNvSpPr>
            <a:spLocks noGrp="1"/>
          </p:cNvSpPr>
          <p:nvPr>
            <p:ph type="sldNum" sz="quarter" idx="12"/>
          </p:nvPr>
        </p:nvSpPr>
        <p:spPr/>
        <p:txBody>
          <a:bodyPr/>
          <a:lstStyle/>
          <a:p>
            <a:fld id="{9960E1B9-AAC5-487E-8B5E-D8D93827E7BF}" type="slidenum">
              <a:rPr lang="en-GB" smtClean="0"/>
              <a:t>37</a:t>
            </a:fld>
            <a:endParaRPr lang="en-GB"/>
          </a:p>
        </p:txBody>
      </p:sp>
      <p:sp>
        <p:nvSpPr>
          <p:cNvPr id="6" name="Speech Bubble: Rectangle with Corners Rounded 5">
            <a:extLst>
              <a:ext uri="{FF2B5EF4-FFF2-40B4-BE49-F238E27FC236}">
                <a16:creationId xmlns:a16="http://schemas.microsoft.com/office/drawing/2014/main" id="{D6C32A30-2F8A-4394-8939-8FC46DCB1800}"/>
              </a:ext>
            </a:extLst>
          </p:cNvPr>
          <p:cNvSpPr/>
          <p:nvPr/>
        </p:nvSpPr>
        <p:spPr>
          <a:xfrm>
            <a:off x="6948152" y="3429000"/>
            <a:ext cx="4913290" cy="911180"/>
          </a:xfrm>
          <a:prstGeom prst="wedgeRoundRectCallout">
            <a:avLst>
              <a:gd name="adj1" fmla="val -112234"/>
              <a:gd name="adj2" fmla="val -392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Like English, Greek can form plurals by adding </a:t>
            </a:r>
            <a:r>
              <a:rPr lang="en-GB" i="1" dirty="0"/>
              <a:t>-s</a:t>
            </a:r>
            <a:r>
              <a:rPr lang="en-GB" dirty="0"/>
              <a:t>.</a:t>
            </a:r>
          </a:p>
        </p:txBody>
      </p:sp>
    </p:spTree>
    <p:extLst>
      <p:ext uri="{BB962C8B-B14F-4D97-AF65-F5344CB8AC3E}">
        <p14:creationId xmlns:p14="http://schemas.microsoft.com/office/powerpoint/2010/main" val="1676846122"/>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5399-52E1-4BF4-A604-42A701F1C235}"/>
              </a:ext>
            </a:extLst>
          </p:cNvPr>
          <p:cNvSpPr>
            <a:spLocks noGrp="1"/>
          </p:cNvSpPr>
          <p:nvPr>
            <p:ph type="title"/>
          </p:nvPr>
        </p:nvSpPr>
        <p:spPr/>
        <p:txBody>
          <a:bodyPr/>
          <a:lstStyle/>
          <a:p>
            <a:r>
              <a:rPr lang="en-GB" dirty="0"/>
              <a:t>Looking at data</a:t>
            </a:r>
          </a:p>
        </p:txBody>
      </p:sp>
      <p:sp>
        <p:nvSpPr>
          <p:cNvPr id="3" name="Content Placeholder 2">
            <a:extLst>
              <a:ext uri="{FF2B5EF4-FFF2-40B4-BE49-F238E27FC236}">
                <a16:creationId xmlns:a16="http://schemas.microsoft.com/office/drawing/2014/main" id="{B060A02A-173D-44CE-BC07-1E99F40AF849}"/>
              </a:ext>
            </a:extLst>
          </p:cNvPr>
          <p:cNvSpPr>
            <a:spLocks noGrp="1"/>
          </p:cNvSpPr>
          <p:nvPr>
            <p:ph idx="1"/>
          </p:nvPr>
        </p:nvSpPr>
        <p:spPr/>
        <p:txBody>
          <a:bodyPr>
            <a:normAutofit lnSpcReduction="10000"/>
          </a:bodyPr>
          <a:lstStyle/>
          <a:p>
            <a:r>
              <a:rPr lang="en-GB" dirty="0"/>
              <a:t>However, if you see several Greek sentences together with their English equivalents, you can start to figure out how Greek works</a:t>
            </a:r>
          </a:p>
          <a:p>
            <a:pPr marL="914400" lvl="1" indent="-457200">
              <a:buFont typeface="+mj-lt"/>
              <a:buAutoNum type="arabicPeriod"/>
            </a:pPr>
            <a:r>
              <a:rPr lang="en-GB" noProof="1"/>
              <a:t>Horô tòn kúna 	‘I see the dog’</a:t>
            </a:r>
          </a:p>
          <a:p>
            <a:pPr marL="914400" lvl="1" indent="-457200">
              <a:buFont typeface="+mj-lt"/>
              <a:buAutoNum type="arabicPeriod"/>
            </a:pPr>
            <a:r>
              <a:rPr lang="en-GB" noProof="1"/>
              <a:t>Horô to</a:t>
            </a:r>
            <a:r>
              <a:rPr lang="en-GB" b="1" u="sng" noProof="1"/>
              <a:t>ùs</a:t>
            </a:r>
            <a:r>
              <a:rPr lang="en-GB" noProof="1"/>
              <a:t> kúnas	‘I see the dogs’</a:t>
            </a:r>
          </a:p>
          <a:p>
            <a:pPr marL="914400" lvl="1" indent="-457200">
              <a:buFont typeface="+mj-lt"/>
              <a:buAutoNum type="arabicPeriod"/>
            </a:pPr>
            <a:r>
              <a:rPr lang="en-GB" noProof="1"/>
              <a:t>Horô kúna		‘I see a dog’</a:t>
            </a:r>
          </a:p>
          <a:p>
            <a:pPr marL="914400" lvl="1" indent="-457200">
              <a:buFont typeface="+mj-lt"/>
              <a:buAutoNum type="arabicPeriod"/>
            </a:pPr>
            <a:r>
              <a:rPr lang="en-GB" noProof="1"/>
              <a:t>Eîdon tòn kúna	‘I saw the dog’</a:t>
            </a:r>
          </a:p>
          <a:p>
            <a:pPr marL="914400" lvl="1" indent="-457200">
              <a:buFont typeface="+mj-lt"/>
              <a:buAutoNum type="arabicPeriod"/>
            </a:pPr>
            <a:r>
              <a:rPr lang="en-GB" noProof="1"/>
              <a:t>Horômen tòn kúna	‘We see the dog’</a:t>
            </a:r>
          </a:p>
          <a:p>
            <a:pPr marL="914400" lvl="1" indent="-457200">
              <a:buFont typeface="+mj-lt"/>
              <a:buAutoNum type="arabicPeriod"/>
            </a:pPr>
            <a:r>
              <a:rPr lang="en-GB" noProof="1"/>
              <a:t>Akoúō tòn kúna	‘I hear the dog’</a:t>
            </a:r>
          </a:p>
          <a:p>
            <a:pPr marL="914400" lvl="1" indent="-457200">
              <a:buFont typeface="+mj-lt"/>
              <a:buAutoNum type="arabicPeriod"/>
            </a:pPr>
            <a:r>
              <a:rPr lang="en-GB" noProof="1"/>
              <a:t>Horô tòn aílouron 	‘I see the cat’</a:t>
            </a:r>
          </a:p>
          <a:p>
            <a:pPr marL="0" indent="0">
              <a:buNone/>
            </a:pPr>
            <a:r>
              <a:rPr lang="en-GB" dirty="0"/>
              <a:t> </a:t>
            </a:r>
          </a:p>
        </p:txBody>
      </p:sp>
      <p:sp>
        <p:nvSpPr>
          <p:cNvPr id="4" name="Slide Number Placeholder 3">
            <a:extLst>
              <a:ext uri="{FF2B5EF4-FFF2-40B4-BE49-F238E27FC236}">
                <a16:creationId xmlns:a16="http://schemas.microsoft.com/office/drawing/2014/main" id="{00CA5258-A6CA-40D0-974A-AE8AF4F45261}"/>
              </a:ext>
            </a:extLst>
          </p:cNvPr>
          <p:cNvSpPr>
            <a:spLocks noGrp="1"/>
          </p:cNvSpPr>
          <p:nvPr>
            <p:ph type="sldNum" sz="quarter" idx="12"/>
          </p:nvPr>
        </p:nvSpPr>
        <p:spPr/>
        <p:txBody>
          <a:bodyPr/>
          <a:lstStyle/>
          <a:p>
            <a:fld id="{9960E1B9-AAC5-487E-8B5E-D8D93827E7BF}" type="slidenum">
              <a:rPr lang="en-GB" smtClean="0"/>
              <a:t>38</a:t>
            </a:fld>
            <a:endParaRPr lang="en-GB"/>
          </a:p>
        </p:txBody>
      </p:sp>
      <p:sp>
        <p:nvSpPr>
          <p:cNvPr id="6" name="Speech Bubble: Rectangle with Corners Rounded 5">
            <a:extLst>
              <a:ext uri="{FF2B5EF4-FFF2-40B4-BE49-F238E27FC236}">
                <a16:creationId xmlns:a16="http://schemas.microsoft.com/office/drawing/2014/main" id="{D6C32A30-2F8A-4394-8939-8FC46DCB1800}"/>
              </a:ext>
            </a:extLst>
          </p:cNvPr>
          <p:cNvSpPr/>
          <p:nvPr/>
        </p:nvSpPr>
        <p:spPr>
          <a:xfrm>
            <a:off x="6948152" y="3429000"/>
            <a:ext cx="4913290" cy="911180"/>
          </a:xfrm>
          <a:prstGeom prst="wedgeRoundRectCallout">
            <a:avLst>
              <a:gd name="adj1" fmla="val -129796"/>
              <a:gd name="adj2" fmla="val -335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Unlike English, Greek also does this to the definite article (</a:t>
            </a:r>
            <a:r>
              <a:rPr lang="en-GB" i="1" dirty="0"/>
              <a:t>the</a:t>
            </a:r>
            <a:r>
              <a:rPr lang="en-GB" dirty="0"/>
              <a:t>)</a:t>
            </a:r>
          </a:p>
        </p:txBody>
      </p:sp>
    </p:spTree>
    <p:extLst>
      <p:ext uri="{BB962C8B-B14F-4D97-AF65-F5344CB8AC3E}">
        <p14:creationId xmlns:p14="http://schemas.microsoft.com/office/powerpoint/2010/main" val="3183284268"/>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5399-52E1-4BF4-A604-42A701F1C235}"/>
              </a:ext>
            </a:extLst>
          </p:cNvPr>
          <p:cNvSpPr>
            <a:spLocks noGrp="1"/>
          </p:cNvSpPr>
          <p:nvPr>
            <p:ph type="title"/>
          </p:nvPr>
        </p:nvSpPr>
        <p:spPr/>
        <p:txBody>
          <a:bodyPr/>
          <a:lstStyle/>
          <a:p>
            <a:r>
              <a:rPr lang="en-GB" dirty="0"/>
              <a:t>Looking at data</a:t>
            </a:r>
          </a:p>
        </p:txBody>
      </p:sp>
      <p:sp>
        <p:nvSpPr>
          <p:cNvPr id="3" name="Content Placeholder 2">
            <a:extLst>
              <a:ext uri="{FF2B5EF4-FFF2-40B4-BE49-F238E27FC236}">
                <a16:creationId xmlns:a16="http://schemas.microsoft.com/office/drawing/2014/main" id="{B060A02A-173D-44CE-BC07-1E99F40AF849}"/>
              </a:ext>
            </a:extLst>
          </p:cNvPr>
          <p:cNvSpPr>
            <a:spLocks noGrp="1"/>
          </p:cNvSpPr>
          <p:nvPr>
            <p:ph idx="1"/>
          </p:nvPr>
        </p:nvSpPr>
        <p:spPr/>
        <p:txBody>
          <a:bodyPr>
            <a:normAutofit lnSpcReduction="10000"/>
          </a:bodyPr>
          <a:lstStyle/>
          <a:p>
            <a:r>
              <a:rPr lang="en-GB" dirty="0"/>
              <a:t>However, if you see several Greek sentences together with their English equivalents, you can start to figure out how Greek works</a:t>
            </a:r>
          </a:p>
          <a:p>
            <a:pPr marL="914400" lvl="1" indent="-457200">
              <a:buFont typeface="+mj-lt"/>
              <a:buAutoNum type="arabicPeriod"/>
            </a:pPr>
            <a:r>
              <a:rPr lang="en-GB" noProof="1"/>
              <a:t>Horô tòn kúna 	‘I see the dog’</a:t>
            </a:r>
          </a:p>
          <a:p>
            <a:pPr marL="914400" lvl="1" indent="-457200">
              <a:buFont typeface="+mj-lt"/>
              <a:buAutoNum type="arabicPeriod"/>
            </a:pPr>
            <a:r>
              <a:rPr lang="en-GB" noProof="1"/>
              <a:t>Horô toùs kúnas	‘I see the dogs’</a:t>
            </a:r>
          </a:p>
          <a:p>
            <a:pPr marL="914400" lvl="1" indent="-457200">
              <a:buFont typeface="+mj-lt"/>
              <a:buAutoNum type="arabicPeriod"/>
            </a:pPr>
            <a:r>
              <a:rPr lang="en-GB" noProof="1"/>
              <a:t>Horô</a:t>
            </a:r>
            <a:r>
              <a:rPr lang="en-GB" u="sng" noProof="1"/>
              <a:t> </a:t>
            </a:r>
            <a:r>
              <a:rPr lang="en-GB" noProof="1"/>
              <a:t>kúna		‘I see a dog’</a:t>
            </a:r>
          </a:p>
          <a:p>
            <a:pPr marL="914400" lvl="1" indent="-457200">
              <a:buFont typeface="+mj-lt"/>
              <a:buAutoNum type="arabicPeriod"/>
            </a:pPr>
            <a:r>
              <a:rPr lang="en-GB" noProof="1"/>
              <a:t>Eîdon tòn kúna	‘I saw the dog’</a:t>
            </a:r>
          </a:p>
          <a:p>
            <a:pPr marL="914400" lvl="1" indent="-457200">
              <a:buFont typeface="+mj-lt"/>
              <a:buAutoNum type="arabicPeriod"/>
            </a:pPr>
            <a:r>
              <a:rPr lang="en-GB" noProof="1"/>
              <a:t>Horômen tòn kúna	‘We see the dog’</a:t>
            </a:r>
          </a:p>
          <a:p>
            <a:pPr marL="914400" lvl="1" indent="-457200">
              <a:buFont typeface="+mj-lt"/>
              <a:buAutoNum type="arabicPeriod"/>
            </a:pPr>
            <a:r>
              <a:rPr lang="en-GB" noProof="1"/>
              <a:t>Akoúō tòn kúna	‘I hear the dog’</a:t>
            </a:r>
          </a:p>
          <a:p>
            <a:pPr marL="914400" lvl="1" indent="-457200">
              <a:buFont typeface="+mj-lt"/>
              <a:buAutoNum type="arabicPeriod"/>
            </a:pPr>
            <a:r>
              <a:rPr lang="en-GB" noProof="1"/>
              <a:t>Horô tòn aílouron 	‘I see the cat’</a:t>
            </a:r>
          </a:p>
          <a:p>
            <a:pPr marL="0" indent="0">
              <a:buNone/>
            </a:pPr>
            <a:r>
              <a:rPr lang="en-GB" dirty="0"/>
              <a:t> </a:t>
            </a:r>
          </a:p>
        </p:txBody>
      </p:sp>
      <p:sp>
        <p:nvSpPr>
          <p:cNvPr id="4" name="Slide Number Placeholder 3">
            <a:extLst>
              <a:ext uri="{FF2B5EF4-FFF2-40B4-BE49-F238E27FC236}">
                <a16:creationId xmlns:a16="http://schemas.microsoft.com/office/drawing/2014/main" id="{00CA5258-A6CA-40D0-974A-AE8AF4F45261}"/>
              </a:ext>
            </a:extLst>
          </p:cNvPr>
          <p:cNvSpPr>
            <a:spLocks noGrp="1"/>
          </p:cNvSpPr>
          <p:nvPr>
            <p:ph type="sldNum" sz="quarter" idx="12"/>
          </p:nvPr>
        </p:nvSpPr>
        <p:spPr/>
        <p:txBody>
          <a:bodyPr/>
          <a:lstStyle/>
          <a:p>
            <a:fld id="{9960E1B9-AAC5-487E-8B5E-D8D93827E7BF}" type="slidenum">
              <a:rPr lang="en-GB" smtClean="0"/>
              <a:t>39</a:t>
            </a:fld>
            <a:endParaRPr lang="en-GB"/>
          </a:p>
        </p:txBody>
      </p:sp>
      <p:sp>
        <p:nvSpPr>
          <p:cNvPr id="6" name="Speech Bubble: Rectangle with Corners Rounded 5">
            <a:extLst>
              <a:ext uri="{FF2B5EF4-FFF2-40B4-BE49-F238E27FC236}">
                <a16:creationId xmlns:a16="http://schemas.microsoft.com/office/drawing/2014/main" id="{D6C32A30-2F8A-4394-8939-8FC46DCB1800}"/>
              </a:ext>
            </a:extLst>
          </p:cNvPr>
          <p:cNvSpPr/>
          <p:nvPr/>
        </p:nvSpPr>
        <p:spPr>
          <a:xfrm>
            <a:off x="6948152" y="3429000"/>
            <a:ext cx="4913290" cy="911180"/>
          </a:xfrm>
          <a:prstGeom prst="wedgeRoundRectCallout">
            <a:avLst>
              <a:gd name="adj1" fmla="val -141592"/>
              <a:gd name="adj2" fmla="val 600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Greek doesn’t seem to have an indefinite article (</a:t>
            </a:r>
            <a:r>
              <a:rPr lang="en-GB" i="1" dirty="0"/>
              <a:t>a</a:t>
            </a:r>
            <a:r>
              <a:rPr lang="en-GB" dirty="0"/>
              <a:t>/</a:t>
            </a:r>
            <a:r>
              <a:rPr lang="en-GB" i="1" dirty="0"/>
              <a:t>an</a:t>
            </a:r>
            <a:r>
              <a:rPr lang="en-GB" dirty="0"/>
              <a:t>)</a:t>
            </a:r>
          </a:p>
        </p:txBody>
      </p:sp>
    </p:spTree>
    <p:extLst>
      <p:ext uri="{BB962C8B-B14F-4D97-AF65-F5344CB8AC3E}">
        <p14:creationId xmlns:p14="http://schemas.microsoft.com/office/powerpoint/2010/main" val="3129525785"/>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3A16-CE2B-4D3F-B2C7-E61F39E80D37}"/>
              </a:ext>
            </a:extLst>
          </p:cNvPr>
          <p:cNvSpPr>
            <a:spLocks noGrp="1"/>
          </p:cNvSpPr>
          <p:nvPr>
            <p:ph type="title"/>
          </p:nvPr>
        </p:nvSpPr>
        <p:spPr/>
        <p:txBody>
          <a:bodyPr/>
          <a:lstStyle/>
          <a:p>
            <a:r>
              <a:rPr lang="en-GB" dirty="0"/>
              <a:t>Studying languages</a:t>
            </a:r>
          </a:p>
        </p:txBody>
      </p:sp>
      <p:sp>
        <p:nvSpPr>
          <p:cNvPr id="3" name="Content Placeholder 2">
            <a:extLst>
              <a:ext uri="{FF2B5EF4-FFF2-40B4-BE49-F238E27FC236}">
                <a16:creationId xmlns:a16="http://schemas.microsoft.com/office/drawing/2014/main" id="{3EEF081C-A5DD-4C4A-9834-3E2B0E2A8238}"/>
              </a:ext>
            </a:extLst>
          </p:cNvPr>
          <p:cNvSpPr>
            <a:spLocks noGrp="1"/>
          </p:cNvSpPr>
          <p:nvPr>
            <p:ph idx="1"/>
          </p:nvPr>
        </p:nvSpPr>
        <p:spPr/>
        <p:txBody>
          <a:bodyPr/>
          <a:lstStyle/>
          <a:p>
            <a:r>
              <a:rPr lang="en-GB" dirty="0"/>
              <a:t>When you first encounter other languages, they often seem very different from English</a:t>
            </a:r>
          </a:p>
          <a:p>
            <a:r>
              <a:rPr lang="en-GB" dirty="0"/>
              <a:t>In some languages, the order of words may not be what you expect</a:t>
            </a:r>
          </a:p>
          <a:p>
            <a:pPr marL="0" indent="0">
              <a:buNone/>
              <a:tabLst>
                <a:tab pos="631825" algn="l"/>
                <a:tab pos="1970088" algn="l"/>
                <a:tab pos="2871788" algn="l"/>
                <a:tab pos="3503613" algn="l"/>
                <a:tab pos="4030663" algn="l"/>
                <a:tab pos="5564188" algn="l"/>
                <a:tab pos="6632575" algn="l"/>
              </a:tabLst>
            </a:pPr>
            <a:r>
              <a:rPr lang="en-GB" noProof="1">
                <a:solidFill>
                  <a:srgbClr val="FF0000"/>
                </a:solidFill>
              </a:rPr>
              <a:t>Ich</a:t>
            </a:r>
            <a:r>
              <a:rPr lang="en-GB" noProof="1"/>
              <a:t>	</a:t>
            </a:r>
            <a:r>
              <a:rPr lang="en-GB" noProof="1">
                <a:solidFill>
                  <a:srgbClr val="00B050"/>
                </a:solidFill>
              </a:rPr>
              <a:t>dachte</a:t>
            </a:r>
            <a:r>
              <a:rPr lang="en-GB" noProof="1"/>
              <a:t>,	</a:t>
            </a:r>
            <a:r>
              <a:rPr lang="en-GB" noProof="1">
                <a:solidFill>
                  <a:srgbClr val="7030A0"/>
                </a:solidFill>
              </a:rPr>
              <a:t>dass</a:t>
            </a:r>
            <a:r>
              <a:rPr lang="en-GB" noProof="1"/>
              <a:t>	</a:t>
            </a:r>
            <a:r>
              <a:rPr lang="en-GB" noProof="1">
                <a:solidFill>
                  <a:srgbClr val="FF0000"/>
                </a:solidFill>
              </a:rPr>
              <a:t>er</a:t>
            </a:r>
            <a:r>
              <a:rPr lang="en-GB" noProof="1"/>
              <a:t>	</a:t>
            </a:r>
            <a:r>
              <a:rPr lang="en-GB" noProof="1">
                <a:solidFill>
                  <a:srgbClr val="0000FF"/>
                </a:solidFill>
              </a:rPr>
              <a:t>es</a:t>
            </a:r>
            <a:r>
              <a:rPr lang="en-GB" noProof="1"/>
              <a:t>	</a:t>
            </a:r>
            <a:r>
              <a:rPr lang="en-GB" noProof="1">
                <a:solidFill>
                  <a:srgbClr val="00B050"/>
                </a:solidFill>
              </a:rPr>
              <a:t>gesehen</a:t>
            </a:r>
            <a:r>
              <a:rPr lang="en-GB" noProof="1"/>
              <a:t>	</a:t>
            </a:r>
            <a:r>
              <a:rPr lang="en-GB" noProof="1">
                <a:solidFill>
                  <a:srgbClr val="008000"/>
                </a:solidFill>
              </a:rPr>
              <a:t>hatte</a:t>
            </a:r>
            <a:br>
              <a:rPr lang="en-GB" noProof="1"/>
            </a:br>
            <a:r>
              <a:rPr lang="en-GB" noProof="1"/>
              <a:t>I	thought	that	he	it	seen	had</a:t>
            </a:r>
            <a:br>
              <a:rPr lang="en-GB" noProof="1"/>
            </a:br>
            <a:r>
              <a:rPr lang="en-GB" noProof="1"/>
              <a:t>‘</a:t>
            </a:r>
            <a:r>
              <a:rPr lang="en-GB" noProof="1">
                <a:solidFill>
                  <a:srgbClr val="FF0000"/>
                </a:solidFill>
              </a:rPr>
              <a:t>I</a:t>
            </a:r>
            <a:r>
              <a:rPr lang="en-GB" noProof="1"/>
              <a:t> </a:t>
            </a:r>
            <a:r>
              <a:rPr lang="en-GB" noProof="1">
                <a:solidFill>
                  <a:srgbClr val="00B050"/>
                </a:solidFill>
              </a:rPr>
              <a:t>thought</a:t>
            </a:r>
            <a:r>
              <a:rPr lang="en-GB" noProof="1"/>
              <a:t> </a:t>
            </a:r>
            <a:r>
              <a:rPr lang="en-GB" noProof="1">
                <a:solidFill>
                  <a:srgbClr val="7030A0"/>
                </a:solidFill>
              </a:rPr>
              <a:t>that</a:t>
            </a:r>
            <a:r>
              <a:rPr lang="en-GB" noProof="1"/>
              <a:t> </a:t>
            </a:r>
            <a:r>
              <a:rPr lang="en-GB" noProof="1">
                <a:solidFill>
                  <a:srgbClr val="FF0000"/>
                </a:solidFill>
              </a:rPr>
              <a:t>he</a:t>
            </a:r>
            <a:r>
              <a:rPr lang="en-GB" noProof="1"/>
              <a:t> </a:t>
            </a:r>
            <a:r>
              <a:rPr lang="en-GB" noProof="1">
                <a:solidFill>
                  <a:srgbClr val="008000"/>
                </a:solidFill>
              </a:rPr>
              <a:t>had</a:t>
            </a:r>
            <a:r>
              <a:rPr lang="en-GB" noProof="1"/>
              <a:t> </a:t>
            </a:r>
            <a:r>
              <a:rPr lang="en-GB" noProof="1">
                <a:solidFill>
                  <a:srgbClr val="00B050"/>
                </a:solidFill>
              </a:rPr>
              <a:t>seen</a:t>
            </a:r>
            <a:r>
              <a:rPr lang="en-GB" noProof="1"/>
              <a:t> </a:t>
            </a:r>
            <a:r>
              <a:rPr lang="en-GB" noProof="1">
                <a:solidFill>
                  <a:srgbClr val="0000FF"/>
                </a:solidFill>
              </a:rPr>
              <a:t>it</a:t>
            </a:r>
            <a:r>
              <a:rPr lang="en-GB" noProof="1"/>
              <a:t>’</a:t>
            </a:r>
          </a:p>
          <a:p>
            <a:pPr marL="0" indent="0">
              <a:buNone/>
              <a:tabLst>
                <a:tab pos="631825" algn="l"/>
                <a:tab pos="1519238" algn="l"/>
                <a:tab pos="1970088" algn="l"/>
                <a:tab pos="2871788" algn="l"/>
                <a:tab pos="3503613" algn="l"/>
                <a:tab pos="4030663" algn="l"/>
                <a:tab pos="5564188" algn="l"/>
                <a:tab pos="6632575" algn="l"/>
              </a:tabLst>
            </a:pPr>
            <a:r>
              <a:rPr lang="en-GB" noProof="1">
                <a:solidFill>
                  <a:srgbClr val="FF0000"/>
                </a:solidFill>
              </a:rPr>
              <a:t>Ich</a:t>
            </a:r>
            <a:r>
              <a:rPr lang="en-GB" noProof="1"/>
              <a:t>	</a:t>
            </a:r>
            <a:r>
              <a:rPr lang="en-GB" noProof="1">
                <a:solidFill>
                  <a:srgbClr val="008000"/>
                </a:solidFill>
              </a:rPr>
              <a:t>hatte</a:t>
            </a:r>
            <a:r>
              <a:rPr lang="en-GB" noProof="1"/>
              <a:t>	</a:t>
            </a:r>
            <a:r>
              <a:rPr lang="en-GB" noProof="1">
                <a:solidFill>
                  <a:srgbClr val="0000FF"/>
                </a:solidFill>
              </a:rPr>
              <a:t>es</a:t>
            </a:r>
            <a:r>
              <a:rPr lang="en-GB" noProof="1"/>
              <a:t>	</a:t>
            </a:r>
            <a:r>
              <a:rPr lang="en-GB" noProof="1">
                <a:solidFill>
                  <a:srgbClr val="00B050"/>
                </a:solidFill>
              </a:rPr>
              <a:t>gesehen</a:t>
            </a:r>
            <a:br>
              <a:rPr lang="en-GB" noProof="1"/>
            </a:br>
            <a:r>
              <a:rPr lang="en-GB" noProof="1"/>
              <a:t>I	had	it	seen</a:t>
            </a:r>
            <a:br>
              <a:rPr lang="en-GB" noProof="1"/>
            </a:br>
            <a:r>
              <a:rPr lang="en-GB" noProof="1"/>
              <a:t>‘</a:t>
            </a:r>
            <a:r>
              <a:rPr lang="en-GB" noProof="1">
                <a:solidFill>
                  <a:srgbClr val="FF0000"/>
                </a:solidFill>
              </a:rPr>
              <a:t>I</a:t>
            </a:r>
            <a:r>
              <a:rPr lang="en-GB" noProof="1"/>
              <a:t> </a:t>
            </a:r>
            <a:r>
              <a:rPr lang="en-GB" noProof="1">
                <a:solidFill>
                  <a:srgbClr val="008000"/>
                </a:solidFill>
              </a:rPr>
              <a:t>had</a:t>
            </a:r>
            <a:r>
              <a:rPr lang="en-GB" noProof="1"/>
              <a:t> </a:t>
            </a:r>
            <a:r>
              <a:rPr lang="en-GB" noProof="1">
                <a:solidFill>
                  <a:srgbClr val="00B050"/>
                </a:solidFill>
              </a:rPr>
              <a:t>seen</a:t>
            </a:r>
            <a:r>
              <a:rPr lang="en-GB" noProof="1"/>
              <a:t> </a:t>
            </a:r>
            <a:r>
              <a:rPr lang="en-GB" noProof="1">
                <a:solidFill>
                  <a:srgbClr val="0000FF"/>
                </a:solidFill>
              </a:rPr>
              <a:t>it</a:t>
            </a:r>
            <a:r>
              <a:rPr lang="en-GB" noProof="1"/>
              <a:t>’</a:t>
            </a:r>
          </a:p>
        </p:txBody>
      </p:sp>
      <p:sp>
        <p:nvSpPr>
          <p:cNvPr id="4" name="Slide Number Placeholder 3">
            <a:extLst>
              <a:ext uri="{FF2B5EF4-FFF2-40B4-BE49-F238E27FC236}">
                <a16:creationId xmlns:a16="http://schemas.microsoft.com/office/drawing/2014/main" id="{FD7BD05E-B858-4EB7-9A92-7B8B5894DD88}"/>
              </a:ext>
            </a:extLst>
          </p:cNvPr>
          <p:cNvSpPr>
            <a:spLocks noGrp="1"/>
          </p:cNvSpPr>
          <p:nvPr>
            <p:ph type="sldNum" sz="quarter" idx="12"/>
          </p:nvPr>
        </p:nvSpPr>
        <p:spPr/>
        <p:txBody>
          <a:bodyPr/>
          <a:lstStyle/>
          <a:p>
            <a:fld id="{9960E1B9-AAC5-487E-8B5E-D8D93827E7BF}" type="slidenum">
              <a:rPr lang="en-GB" smtClean="0"/>
              <a:t>4</a:t>
            </a:fld>
            <a:endParaRPr lang="en-GB"/>
          </a:p>
        </p:txBody>
      </p:sp>
    </p:spTree>
    <p:extLst>
      <p:ext uri="{BB962C8B-B14F-4D97-AF65-F5344CB8AC3E}">
        <p14:creationId xmlns:p14="http://schemas.microsoft.com/office/powerpoint/2010/main" val="32916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5399-52E1-4BF4-A604-42A701F1C235}"/>
              </a:ext>
            </a:extLst>
          </p:cNvPr>
          <p:cNvSpPr>
            <a:spLocks noGrp="1"/>
          </p:cNvSpPr>
          <p:nvPr>
            <p:ph type="title"/>
          </p:nvPr>
        </p:nvSpPr>
        <p:spPr/>
        <p:txBody>
          <a:bodyPr/>
          <a:lstStyle/>
          <a:p>
            <a:r>
              <a:rPr lang="en-GB" dirty="0"/>
              <a:t>Looking at data</a:t>
            </a:r>
          </a:p>
        </p:txBody>
      </p:sp>
      <p:sp>
        <p:nvSpPr>
          <p:cNvPr id="3" name="Content Placeholder 2">
            <a:extLst>
              <a:ext uri="{FF2B5EF4-FFF2-40B4-BE49-F238E27FC236}">
                <a16:creationId xmlns:a16="http://schemas.microsoft.com/office/drawing/2014/main" id="{B060A02A-173D-44CE-BC07-1E99F40AF849}"/>
              </a:ext>
            </a:extLst>
          </p:cNvPr>
          <p:cNvSpPr>
            <a:spLocks noGrp="1"/>
          </p:cNvSpPr>
          <p:nvPr>
            <p:ph idx="1"/>
          </p:nvPr>
        </p:nvSpPr>
        <p:spPr/>
        <p:txBody>
          <a:bodyPr>
            <a:normAutofit lnSpcReduction="10000"/>
          </a:bodyPr>
          <a:lstStyle/>
          <a:p>
            <a:r>
              <a:rPr lang="en-GB" dirty="0"/>
              <a:t>However, if you see several Greek sentences together with their English equivalents, you can start to figure out how Greek works</a:t>
            </a:r>
          </a:p>
          <a:p>
            <a:pPr marL="914400" lvl="1" indent="-457200">
              <a:buFont typeface="+mj-lt"/>
              <a:buAutoNum type="arabicPeriod"/>
            </a:pPr>
            <a:r>
              <a:rPr lang="en-GB" noProof="1"/>
              <a:t>Horô tòn kúna 	‘I see the dog’</a:t>
            </a:r>
          </a:p>
          <a:p>
            <a:pPr marL="914400" lvl="1" indent="-457200">
              <a:buFont typeface="+mj-lt"/>
              <a:buAutoNum type="arabicPeriod"/>
            </a:pPr>
            <a:r>
              <a:rPr lang="en-GB" noProof="1"/>
              <a:t>Horô toùs kúnas	‘I see the dogs’</a:t>
            </a:r>
          </a:p>
          <a:p>
            <a:pPr marL="914400" lvl="1" indent="-457200">
              <a:buFont typeface="+mj-lt"/>
              <a:buAutoNum type="arabicPeriod"/>
            </a:pPr>
            <a:r>
              <a:rPr lang="en-GB" noProof="1"/>
              <a:t>Horô kúna		‘I see a dog’</a:t>
            </a:r>
          </a:p>
          <a:p>
            <a:pPr marL="914400" lvl="1" indent="-457200">
              <a:buFont typeface="+mj-lt"/>
              <a:buAutoNum type="arabicPeriod"/>
            </a:pPr>
            <a:r>
              <a:rPr lang="en-GB" b="1" u="sng" noProof="1"/>
              <a:t>Eîdon</a:t>
            </a:r>
            <a:r>
              <a:rPr lang="en-GB" noProof="1"/>
              <a:t> tòn kúna	‘I saw the dog’</a:t>
            </a:r>
          </a:p>
          <a:p>
            <a:pPr marL="914400" lvl="1" indent="-457200">
              <a:buFont typeface="+mj-lt"/>
              <a:buAutoNum type="arabicPeriod"/>
            </a:pPr>
            <a:r>
              <a:rPr lang="en-GB" noProof="1"/>
              <a:t>Horômen tòn kúna	‘We see the dog’</a:t>
            </a:r>
          </a:p>
          <a:p>
            <a:pPr marL="914400" lvl="1" indent="-457200">
              <a:buFont typeface="+mj-lt"/>
              <a:buAutoNum type="arabicPeriod"/>
            </a:pPr>
            <a:r>
              <a:rPr lang="en-GB" noProof="1"/>
              <a:t>Akoúō tòn kúna	‘I hear the dog’</a:t>
            </a:r>
          </a:p>
          <a:p>
            <a:pPr marL="914400" lvl="1" indent="-457200">
              <a:buFont typeface="+mj-lt"/>
              <a:buAutoNum type="arabicPeriod"/>
            </a:pPr>
            <a:r>
              <a:rPr lang="en-GB" noProof="1"/>
              <a:t>Horô tòn aílouron 	‘I see the cat’</a:t>
            </a:r>
          </a:p>
          <a:p>
            <a:pPr marL="0" indent="0">
              <a:buNone/>
            </a:pPr>
            <a:r>
              <a:rPr lang="en-GB" dirty="0"/>
              <a:t> </a:t>
            </a:r>
          </a:p>
        </p:txBody>
      </p:sp>
      <p:sp>
        <p:nvSpPr>
          <p:cNvPr id="4" name="Slide Number Placeholder 3">
            <a:extLst>
              <a:ext uri="{FF2B5EF4-FFF2-40B4-BE49-F238E27FC236}">
                <a16:creationId xmlns:a16="http://schemas.microsoft.com/office/drawing/2014/main" id="{00CA5258-A6CA-40D0-974A-AE8AF4F45261}"/>
              </a:ext>
            </a:extLst>
          </p:cNvPr>
          <p:cNvSpPr>
            <a:spLocks noGrp="1"/>
          </p:cNvSpPr>
          <p:nvPr>
            <p:ph type="sldNum" sz="quarter" idx="12"/>
          </p:nvPr>
        </p:nvSpPr>
        <p:spPr/>
        <p:txBody>
          <a:bodyPr/>
          <a:lstStyle/>
          <a:p>
            <a:fld id="{9960E1B9-AAC5-487E-8B5E-D8D93827E7BF}" type="slidenum">
              <a:rPr lang="en-GB" smtClean="0"/>
              <a:t>40</a:t>
            </a:fld>
            <a:endParaRPr lang="en-GB"/>
          </a:p>
        </p:txBody>
      </p:sp>
      <p:sp>
        <p:nvSpPr>
          <p:cNvPr id="6" name="Speech Bubble: Rectangle with Corners Rounded 5">
            <a:extLst>
              <a:ext uri="{FF2B5EF4-FFF2-40B4-BE49-F238E27FC236}">
                <a16:creationId xmlns:a16="http://schemas.microsoft.com/office/drawing/2014/main" id="{D6C32A30-2F8A-4394-8939-8FC46DCB1800}"/>
              </a:ext>
            </a:extLst>
          </p:cNvPr>
          <p:cNvSpPr/>
          <p:nvPr/>
        </p:nvSpPr>
        <p:spPr>
          <a:xfrm>
            <a:off x="6948152" y="3429000"/>
            <a:ext cx="4913290" cy="911180"/>
          </a:xfrm>
          <a:prstGeom prst="wedgeRoundRectCallout">
            <a:avLst>
              <a:gd name="adj1" fmla="val -140020"/>
              <a:gd name="adj2" fmla="val 413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The word for </a:t>
            </a:r>
            <a:r>
              <a:rPr lang="en-GB" i="1" dirty="0"/>
              <a:t>see</a:t>
            </a:r>
            <a:r>
              <a:rPr lang="en-GB" dirty="0"/>
              <a:t> changes completely in the past tense (think of English verbs like </a:t>
            </a:r>
            <a:r>
              <a:rPr lang="en-GB" i="1" dirty="0"/>
              <a:t>go</a:t>
            </a:r>
            <a:r>
              <a:rPr lang="en-GB" dirty="0"/>
              <a:t>/</a:t>
            </a:r>
            <a:r>
              <a:rPr lang="en-GB" i="1" dirty="0"/>
              <a:t>went</a:t>
            </a:r>
            <a:r>
              <a:rPr lang="en-GB" dirty="0"/>
              <a:t>)</a:t>
            </a:r>
          </a:p>
        </p:txBody>
      </p:sp>
    </p:spTree>
    <p:extLst>
      <p:ext uri="{BB962C8B-B14F-4D97-AF65-F5344CB8AC3E}">
        <p14:creationId xmlns:p14="http://schemas.microsoft.com/office/powerpoint/2010/main" val="97977512"/>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5399-52E1-4BF4-A604-42A701F1C235}"/>
              </a:ext>
            </a:extLst>
          </p:cNvPr>
          <p:cNvSpPr>
            <a:spLocks noGrp="1"/>
          </p:cNvSpPr>
          <p:nvPr>
            <p:ph type="title"/>
          </p:nvPr>
        </p:nvSpPr>
        <p:spPr/>
        <p:txBody>
          <a:bodyPr/>
          <a:lstStyle/>
          <a:p>
            <a:r>
              <a:rPr lang="en-GB" dirty="0"/>
              <a:t>Looking at data</a:t>
            </a:r>
          </a:p>
        </p:txBody>
      </p:sp>
      <p:sp>
        <p:nvSpPr>
          <p:cNvPr id="3" name="Content Placeholder 2">
            <a:extLst>
              <a:ext uri="{FF2B5EF4-FFF2-40B4-BE49-F238E27FC236}">
                <a16:creationId xmlns:a16="http://schemas.microsoft.com/office/drawing/2014/main" id="{B060A02A-173D-44CE-BC07-1E99F40AF849}"/>
              </a:ext>
            </a:extLst>
          </p:cNvPr>
          <p:cNvSpPr>
            <a:spLocks noGrp="1"/>
          </p:cNvSpPr>
          <p:nvPr>
            <p:ph idx="1"/>
          </p:nvPr>
        </p:nvSpPr>
        <p:spPr/>
        <p:txBody>
          <a:bodyPr>
            <a:normAutofit lnSpcReduction="10000"/>
          </a:bodyPr>
          <a:lstStyle/>
          <a:p>
            <a:r>
              <a:rPr lang="en-GB" dirty="0"/>
              <a:t>However, if you see several Greek sentences together with their English equivalents, you can start to figure out how Greek works</a:t>
            </a:r>
          </a:p>
          <a:p>
            <a:pPr marL="914400" lvl="1" indent="-457200">
              <a:buFont typeface="+mj-lt"/>
              <a:buAutoNum type="arabicPeriod"/>
            </a:pPr>
            <a:r>
              <a:rPr lang="en-GB" noProof="1"/>
              <a:t>Horô tòn kúna 	‘I see the dog’</a:t>
            </a:r>
          </a:p>
          <a:p>
            <a:pPr marL="914400" lvl="1" indent="-457200">
              <a:buFont typeface="+mj-lt"/>
              <a:buAutoNum type="arabicPeriod"/>
            </a:pPr>
            <a:r>
              <a:rPr lang="en-GB" noProof="1"/>
              <a:t>Horô toùs kúnas	‘I see the dogs’</a:t>
            </a:r>
          </a:p>
          <a:p>
            <a:pPr marL="914400" lvl="1" indent="-457200">
              <a:buFont typeface="+mj-lt"/>
              <a:buAutoNum type="arabicPeriod"/>
            </a:pPr>
            <a:r>
              <a:rPr lang="en-GB" noProof="1"/>
              <a:t>Horô kúna		‘I see a dog’</a:t>
            </a:r>
          </a:p>
          <a:p>
            <a:pPr marL="914400" lvl="1" indent="-457200">
              <a:buFont typeface="+mj-lt"/>
              <a:buAutoNum type="arabicPeriod"/>
            </a:pPr>
            <a:r>
              <a:rPr lang="en-GB" noProof="1"/>
              <a:t>Eîdon tòn kúna	‘I saw the dog’</a:t>
            </a:r>
          </a:p>
          <a:p>
            <a:pPr marL="914400" lvl="1" indent="-457200">
              <a:buFont typeface="+mj-lt"/>
              <a:buAutoNum type="arabicPeriod"/>
            </a:pPr>
            <a:r>
              <a:rPr lang="en-GB" noProof="1"/>
              <a:t>Horô</a:t>
            </a:r>
            <a:r>
              <a:rPr lang="en-GB" b="1" u="sng" noProof="1"/>
              <a:t>men</a:t>
            </a:r>
            <a:r>
              <a:rPr lang="en-GB" noProof="1"/>
              <a:t> tòn kúna	‘We see the dog’</a:t>
            </a:r>
          </a:p>
          <a:p>
            <a:pPr marL="914400" lvl="1" indent="-457200">
              <a:buFont typeface="+mj-lt"/>
              <a:buAutoNum type="arabicPeriod"/>
            </a:pPr>
            <a:r>
              <a:rPr lang="en-GB" noProof="1"/>
              <a:t>Akoúō tòn kúna	‘I hear the dog’</a:t>
            </a:r>
          </a:p>
          <a:p>
            <a:pPr marL="914400" lvl="1" indent="-457200">
              <a:buFont typeface="+mj-lt"/>
              <a:buAutoNum type="arabicPeriod"/>
            </a:pPr>
            <a:r>
              <a:rPr lang="en-GB" noProof="1"/>
              <a:t>Horô tòn aílouron 	‘I see the cat’</a:t>
            </a:r>
          </a:p>
          <a:p>
            <a:pPr marL="0" indent="0">
              <a:buNone/>
            </a:pPr>
            <a:r>
              <a:rPr lang="en-GB" dirty="0"/>
              <a:t> </a:t>
            </a:r>
          </a:p>
        </p:txBody>
      </p:sp>
      <p:sp>
        <p:nvSpPr>
          <p:cNvPr id="4" name="Slide Number Placeholder 3">
            <a:extLst>
              <a:ext uri="{FF2B5EF4-FFF2-40B4-BE49-F238E27FC236}">
                <a16:creationId xmlns:a16="http://schemas.microsoft.com/office/drawing/2014/main" id="{00CA5258-A6CA-40D0-974A-AE8AF4F45261}"/>
              </a:ext>
            </a:extLst>
          </p:cNvPr>
          <p:cNvSpPr>
            <a:spLocks noGrp="1"/>
          </p:cNvSpPr>
          <p:nvPr>
            <p:ph type="sldNum" sz="quarter" idx="12"/>
          </p:nvPr>
        </p:nvSpPr>
        <p:spPr/>
        <p:txBody>
          <a:bodyPr/>
          <a:lstStyle/>
          <a:p>
            <a:fld id="{9960E1B9-AAC5-487E-8B5E-D8D93827E7BF}" type="slidenum">
              <a:rPr lang="en-GB" smtClean="0"/>
              <a:t>41</a:t>
            </a:fld>
            <a:endParaRPr lang="en-GB"/>
          </a:p>
        </p:txBody>
      </p:sp>
      <p:sp>
        <p:nvSpPr>
          <p:cNvPr id="6" name="Speech Bubble: Rectangle with Corners Rounded 5">
            <a:extLst>
              <a:ext uri="{FF2B5EF4-FFF2-40B4-BE49-F238E27FC236}">
                <a16:creationId xmlns:a16="http://schemas.microsoft.com/office/drawing/2014/main" id="{D6C32A30-2F8A-4394-8939-8FC46DCB1800}"/>
              </a:ext>
            </a:extLst>
          </p:cNvPr>
          <p:cNvSpPr/>
          <p:nvPr/>
        </p:nvSpPr>
        <p:spPr>
          <a:xfrm>
            <a:off x="6948152" y="3429000"/>
            <a:ext cx="4913290" cy="911180"/>
          </a:xfrm>
          <a:prstGeom prst="wedgeRoundRectCallout">
            <a:avLst>
              <a:gd name="adj1" fmla="val -131631"/>
              <a:gd name="adj2" fmla="val 6254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Greek seems to use endings on the verb instead of pronouns like </a:t>
            </a:r>
            <a:r>
              <a:rPr lang="en-GB" i="1" dirty="0"/>
              <a:t>I</a:t>
            </a:r>
            <a:r>
              <a:rPr lang="en-GB" dirty="0"/>
              <a:t> and </a:t>
            </a:r>
            <a:r>
              <a:rPr lang="en-GB" i="1" dirty="0"/>
              <a:t>we</a:t>
            </a:r>
          </a:p>
        </p:txBody>
      </p:sp>
    </p:spTree>
    <p:extLst>
      <p:ext uri="{BB962C8B-B14F-4D97-AF65-F5344CB8AC3E}">
        <p14:creationId xmlns:p14="http://schemas.microsoft.com/office/powerpoint/2010/main" val="3156367456"/>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A292-E87B-47C4-B420-8D21ADB6F670}"/>
              </a:ext>
            </a:extLst>
          </p:cNvPr>
          <p:cNvSpPr>
            <a:spLocks noGrp="1"/>
          </p:cNvSpPr>
          <p:nvPr>
            <p:ph type="title"/>
          </p:nvPr>
        </p:nvSpPr>
        <p:spPr/>
        <p:txBody>
          <a:bodyPr/>
          <a:lstStyle/>
          <a:p>
            <a:r>
              <a:rPr lang="en-GB" dirty="0"/>
              <a:t>Looking at data</a:t>
            </a:r>
          </a:p>
        </p:txBody>
      </p:sp>
      <p:sp>
        <p:nvSpPr>
          <p:cNvPr id="3" name="Content Placeholder 2">
            <a:extLst>
              <a:ext uri="{FF2B5EF4-FFF2-40B4-BE49-F238E27FC236}">
                <a16:creationId xmlns:a16="http://schemas.microsoft.com/office/drawing/2014/main" id="{CEB4480D-6F3C-48A9-9AAF-1D25AFA1B8C4}"/>
              </a:ext>
            </a:extLst>
          </p:cNvPr>
          <p:cNvSpPr>
            <a:spLocks noGrp="1"/>
          </p:cNvSpPr>
          <p:nvPr>
            <p:ph idx="1"/>
          </p:nvPr>
        </p:nvSpPr>
        <p:spPr/>
        <p:txBody>
          <a:bodyPr/>
          <a:lstStyle/>
          <a:p>
            <a:r>
              <a:rPr lang="en-GB" dirty="0"/>
              <a:t>What can you do by comparing languages this way?</a:t>
            </a:r>
          </a:p>
          <a:p>
            <a:pPr lvl="1"/>
            <a:r>
              <a:rPr lang="en-GB" dirty="0"/>
              <a:t>If you’re studying a new language, you can use these techniques to check your understanding</a:t>
            </a:r>
          </a:p>
          <a:p>
            <a:pPr lvl="1"/>
            <a:r>
              <a:rPr lang="en-GB" dirty="0"/>
              <a:t>Experimenting systematically with resources like online translators can let you take an active, scientific approach to language learning</a:t>
            </a:r>
          </a:p>
          <a:p>
            <a:pPr lvl="1"/>
            <a:endParaRPr lang="en-GB" dirty="0"/>
          </a:p>
        </p:txBody>
      </p:sp>
      <p:sp>
        <p:nvSpPr>
          <p:cNvPr id="4" name="Slide Number Placeholder 3">
            <a:extLst>
              <a:ext uri="{FF2B5EF4-FFF2-40B4-BE49-F238E27FC236}">
                <a16:creationId xmlns:a16="http://schemas.microsoft.com/office/drawing/2014/main" id="{449057C2-7C09-4D53-ACC0-0F0EE60245B4}"/>
              </a:ext>
            </a:extLst>
          </p:cNvPr>
          <p:cNvSpPr>
            <a:spLocks noGrp="1"/>
          </p:cNvSpPr>
          <p:nvPr>
            <p:ph type="sldNum" sz="quarter" idx="12"/>
          </p:nvPr>
        </p:nvSpPr>
        <p:spPr/>
        <p:txBody>
          <a:bodyPr/>
          <a:lstStyle/>
          <a:p>
            <a:fld id="{9960E1B9-AAC5-487E-8B5E-D8D93827E7BF}" type="slidenum">
              <a:rPr lang="en-GB" smtClean="0"/>
              <a:t>42</a:t>
            </a:fld>
            <a:endParaRPr lang="en-GB"/>
          </a:p>
        </p:txBody>
      </p:sp>
    </p:spTree>
    <p:extLst>
      <p:ext uri="{BB962C8B-B14F-4D97-AF65-F5344CB8AC3E}">
        <p14:creationId xmlns:p14="http://schemas.microsoft.com/office/powerpoint/2010/main" val="3395979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A292-E87B-47C4-B420-8D21ADB6F670}"/>
              </a:ext>
            </a:extLst>
          </p:cNvPr>
          <p:cNvSpPr>
            <a:spLocks noGrp="1"/>
          </p:cNvSpPr>
          <p:nvPr>
            <p:ph type="title"/>
          </p:nvPr>
        </p:nvSpPr>
        <p:spPr/>
        <p:txBody>
          <a:bodyPr/>
          <a:lstStyle/>
          <a:p>
            <a:r>
              <a:rPr lang="en-GB" dirty="0"/>
              <a:t>Looking at data</a:t>
            </a:r>
          </a:p>
        </p:txBody>
      </p:sp>
      <p:sp>
        <p:nvSpPr>
          <p:cNvPr id="3" name="Content Placeholder 2">
            <a:extLst>
              <a:ext uri="{FF2B5EF4-FFF2-40B4-BE49-F238E27FC236}">
                <a16:creationId xmlns:a16="http://schemas.microsoft.com/office/drawing/2014/main" id="{CEB4480D-6F3C-48A9-9AAF-1D25AFA1B8C4}"/>
              </a:ext>
            </a:extLst>
          </p:cNvPr>
          <p:cNvSpPr>
            <a:spLocks noGrp="1"/>
          </p:cNvSpPr>
          <p:nvPr>
            <p:ph idx="1"/>
          </p:nvPr>
        </p:nvSpPr>
        <p:spPr/>
        <p:txBody>
          <a:bodyPr/>
          <a:lstStyle/>
          <a:p>
            <a:r>
              <a:rPr lang="en-GB" dirty="0"/>
              <a:t>What can you do by comparing languages this way?</a:t>
            </a:r>
          </a:p>
          <a:p>
            <a:pPr lvl="1"/>
            <a:r>
              <a:rPr lang="en-GB" dirty="0"/>
              <a:t>The same techniques can also help you learn a completely unknown language, one that no one else understands</a:t>
            </a:r>
          </a:p>
          <a:p>
            <a:pPr lvl="1"/>
            <a:r>
              <a:rPr lang="en-GB" dirty="0"/>
              <a:t>This is how people first began to learn Ancient Egyptian, using the Rosetta Stone (written in Egyptian and Greek)</a:t>
            </a:r>
          </a:p>
        </p:txBody>
      </p:sp>
      <p:sp>
        <p:nvSpPr>
          <p:cNvPr id="4" name="Slide Number Placeholder 3">
            <a:extLst>
              <a:ext uri="{FF2B5EF4-FFF2-40B4-BE49-F238E27FC236}">
                <a16:creationId xmlns:a16="http://schemas.microsoft.com/office/drawing/2014/main" id="{449057C2-7C09-4D53-ACC0-0F0EE60245B4}"/>
              </a:ext>
            </a:extLst>
          </p:cNvPr>
          <p:cNvSpPr>
            <a:spLocks noGrp="1"/>
          </p:cNvSpPr>
          <p:nvPr>
            <p:ph type="sldNum" sz="quarter" idx="12"/>
          </p:nvPr>
        </p:nvSpPr>
        <p:spPr/>
        <p:txBody>
          <a:bodyPr/>
          <a:lstStyle/>
          <a:p>
            <a:fld id="{9960E1B9-AAC5-487E-8B5E-D8D93827E7BF}" type="slidenum">
              <a:rPr lang="en-GB" smtClean="0"/>
              <a:t>43</a:t>
            </a:fld>
            <a:endParaRPr lang="en-GB"/>
          </a:p>
        </p:txBody>
      </p:sp>
    </p:spTree>
    <p:extLst>
      <p:ext uri="{BB962C8B-B14F-4D97-AF65-F5344CB8AC3E}">
        <p14:creationId xmlns:p14="http://schemas.microsoft.com/office/powerpoint/2010/main" val="1012562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3999-CC9F-4091-A299-89E772A92EC3}"/>
              </a:ext>
            </a:extLst>
          </p:cNvPr>
          <p:cNvSpPr>
            <a:spLocks noGrp="1"/>
          </p:cNvSpPr>
          <p:nvPr>
            <p:ph type="title"/>
          </p:nvPr>
        </p:nvSpPr>
        <p:spPr/>
        <p:txBody>
          <a:bodyPr/>
          <a:lstStyle/>
          <a:p>
            <a:r>
              <a:rPr lang="en-GB" dirty="0"/>
              <a:t>Looking at data</a:t>
            </a:r>
          </a:p>
        </p:txBody>
      </p:sp>
      <p:pic>
        <p:nvPicPr>
          <p:cNvPr id="6" name="Content Placeholder 5">
            <a:extLst>
              <a:ext uri="{FF2B5EF4-FFF2-40B4-BE49-F238E27FC236}">
                <a16:creationId xmlns:a16="http://schemas.microsoft.com/office/drawing/2014/main" id="{F6620E2F-6E36-4E30-B74A-7CFB6A0482E5}"/>
              </a:ext>
            </a:extLst>
          </p:cNvPr>
          <p:cNvPicPr>
            <a:picLocks noGrp="1" noChangeAspect="1"/>
          </p:cNvPicPr>
          <p:nvPr>
            <p:ph idx="1"/>
          </p:nvPr>
        </p:nvPicPr>
        <p:blipFill rotWithShape="1">
          <a:blip r:embed="rId2"/>
          <a:srcRect t="43673" b="25713"/>
          <a:stretch/>
        </p:blipFill>
        <p:spPr>
          <a:xfrm>
            <a:off x="261937" y="1690688"/>
            <a:ext cx="11668125" cy="4665662"/>
          </a:xfrm>
        </p:spPr>
      </p:pic>
      <p:sp>
        <p:nvSpPr>
          <p:cNvPr id="4" name="Slide Number Placeholder 3">
            <a:extLst>
              <a:ext uri="{FF2B5EF4-FFF2-40B4-BE49-F238E27FC236}">
                <a16:creationId xmlns:a16="http://schemas.microsoft.com/office/drawing/2014/main" id="{6A3E45EC-B20A-402B-8B63-5F66E8E9D981}"/>
              </a:ext>
            </a:extLst>
          </p:cNvPr>
          <p:cNvSpPr>
            <a:spLocks noGrp="1"/>
          </p:cNvSpPr>
          <p:nvPr>
            <p:ph type="sldNum" sz="quarter" idx="12"/>
          </p:nvPr>
        </p:nvSpPr>
        <p:spPr/>
        <p:txBody>
          <a:bodyPr/>
          <a:lstStyle/>
          <a:p>
            <a:fld id="{9960E1B9-AAC5-487E-8B5E-D8D93827E7BF}" type="slidenum">
              <a:rPr lang="en-GB" smtClean="0"/>
              <a:t>44</a:t>
            </a:fld>
            <a:endParaRPr lang="en-GB"/>
          </a:p>
        </p:txBody>
      </p:sp>
    </p:spTree>
    <p:extLst>
      <p:ext uri="{BB962C8B-B14F-4D97-AF65-F5344CB8AC3E}">
        <p14:creationId xmlns:p14="http://schemas.microsoft.com/office/powerpoint/2010/main" val="2858965588"/>
      </p:ext>
    </p:extLst>
  </p:cSld>
  <p:clrMapOvr>
    <a:masterClrMapping/>
  </p:clrMapOvr>
  <mc:AlternateContent xmlns:mc="http://schemas.openxmlformats.org/markup-compatibility/2006" xmlns:p14="http://schemas.microsoft.com/office/powerpoint/2010/main">
    <mc:Choice Requires="p14">
      <p:transition spd="slow" p14:dur="5000">
        <p:dissolve/>
      </p:transition>
    </mc:Choice>
    <mc:Fallback xmlns="">
      <p:transition spd="slow">
        <p:dissolv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E5CD-1641-4C7B-A731-75E15E709F34}"/>
              </a:ext>
            </a:extLst>
          </p:cNvPr>
          <p:cNvSpPr>
            <a:spLocks noGrp="1"/>
          </p:cNvSpPr>
          <p:nvPr>
            <p:ph type="title"/>
          </p:nvPr>
        </p:nvSpPr>
        <p:spPr/>
        <p:txBody>
          <a:bodyPr/>
          <a:lstStyle/>
          <a:p>
            <a:r>
              <a:rPr lang="en-GB" dirty="0"/>
              <a:t>Family relationships</a:t>
            </a:r>
          </a:p>
        </p:txBody>
      </p:sp>
      <p:sp>
        <p:nvSpPr>
          <p:cNvPr id="3" name="Content Placeholder 2">
            <a:extLst>
              <a:ext uri="{FF2B5EF4-FFF2-40B4-BE49-F238E27FC236}">
                <a16:creationId xmlns:a16="http://schemas.microsoft.com/office/drawing/2014/main" id="{621E15C1-5B57-4CD8-8E84-2DDF30987C7D}"/>
              </a:ext>
            </a:extLst>
          </p:cNvPr>
          <p:cNvSpPr>
            <a:spLocks noGrp="1"/>
          </p:cNvSpPr>
          <p:nvPr>
            <p:ph idx="1"/>
          </p:nvPr>
        </p:nvSpPr>
        <p:spPr/>
        <p:txBody>
          <a:bodyPr/>
          <a:lstStyle/>
          <a:p>
            <a:r>
              <a:rPr lang="en-GB" dirty="0"/>
              <a:t>We have seen how English is related to German and, more distantly, to Greek</a:t>
            </a:r>
          </a:p>
          <a:p>
            <a:r>
              <a:rPr lang="en-GB" dirty="0"/>
              <a:t>The family tree we saw before can be extended to show these additional relationships</a:t>
            </a:r>
          </a:p>
        </p:txBody>
      </p:sp>
      <p:sp>
        <p:nvSpPr>
          <p:cNvPr id="4" name="Slide Number Placeholder 3">
            <a:extLst>
              <a:ext uri="{FF2B5EF4-FFF2-40B4-BE49-F238E27FC236}">
                <a16:creationId xmlns:a16="http://schemas.microsoft.com/office/drawing/2014/main" id="{3C41321B-54C1-4D01-BDC7-3B5D24F89EF3}"/>
              </a:ext>
            </a:extLst>
          </p:cNvPr>
          <p:cNvSpPr>
            <a:spLocks noGrp="1"/>
          </p:cNvSpPr>
          <p:nvPr>
            <p:ph type="sldNum" sz="quarter" idx="12"/>
          </p:nvPr>
        </p:nvSpPr>
        <p:spPr/>
        <p:txBody>
          <a:bodyPr/>
          <a:lstStyle/>
          <a:p>
            <a:fld id="{9960E1B9-AAC5-487E-8B5E-D8D93827E7BF}" type="slidenum">
              <a:rPr lang="en-GB" smtClean="0"/>
              <a:t>45</a:t>
            </a:fld>
            <a:endParaRPr lang="en-GB"/>
          </a:p>
        </p:txBody>
      </p:sp>
    </p:spTree>
    <p:extLst>
      <p:ext uri="{BB962C8B-B14F-4D97-AF65-F5344CB8AC3E}">
        <p14:creationId xmlns:p14="http://schemas.microsoft.com/office/powerpoint/2010/main" val="1553166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F267-3F60-44B5-A5F7-00C194AC2BA0}"/>
              </a:ext>
            </a:extLst>
          </p:cNvPr>
          <p:cNvSpPr>
            <a:spLocks noGrp="1"/>
          </p:cNvSpPr>
          <p:nvPr>
            <p:ph type="title"/>
          </p:nvPr>
        </p:nvSpPr>
        <p:spPr/>
        <p:txBody>
          <a:bodyPr/>
          <a:lstStyle/>
          <a:p>
            <a:r>
              <a:rPr lang="en-GB" dirty="0"/>
              <a:t>Family relationships</a:t>
            </a:r>
          </a:p>
        </p:txBody>
      </p:sp>
      <p:sp>
        <p:nvSpPr>
          <p:cNvPr id="4" name="Slide Number Placeholder 3">
            <a:extLst>
              <a:ext uri="{FF2B5EF4-FFF2-40B4-BE49-F238E27FC236}">
                <a16:creationId xmlns:a16="http://schemas.microsoft.com/office/drawing/2014/main" id="{BBE4AC60-1092-4630-A891-13E0B5DCAC3F}"/>
              </a:ext>
            </a:extLst>
          </p:cNvPr>
          <p:cNvSpPr>
            <a:spLocks noGrp="1"/>
          </p:cNvSpPr>
          <p:nvPr>
            <p:ph type="sldNum" sz="quarter" idx="12"/>
          </p:nvPr>
        </p:nvSpPr>
        <p:spPr/>
        <p:txBody>
          <a:bodyPr/>
          <a:lstStyle/>
          <a:p>
            <a:fld id="{9960E1B9-AAC5-487E-8B5E-D8D93827E7BF}" type="slidenum">
              <a:rPr lang="en-GB" smtClean="0"/>
              <a:t>46</a:t>
            </a:fld>
            <a:endParaRPr lang="en-GB"/>
          </a:p>
        </p:txBody>
      </p:sp>
      <p:graphicFrame>
        <p:nvGraphicFramePr>
          <p:cNvPr id="6" name="Content Placeholder 3">
            <a:extLst>
              <a:ext uri="{FF2B5EF4-FFF2-40B4-BE49-F238E27FC236}">
                <a16:creationId xmlns:a16="http://schemas.microsoft.com/office/drawing/2014/main" id="{D48CE7B3-F1C3-4808-A872-9F1466D25D22}"/>
              </a:ext>
            </a:extLst>
          </p:cNvPr>
          <p:cNvGraphicFramePr>
            <a:graphicFrameLocks noGrp="1"/>
          </p:cNvGraphicFramePr>
          <p:nvPr>
            <p:ph idx="1"/>
            <p:extLst>
              <p:ext uri="{D42A27DB-BD31-4B8C-83A1-F6EECF244321}">
                <p14:modId xmlns:p14="http://schemas.microsoft.com/office/powerpoint/2010/main" val="14284105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1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graphicEl>
                                              <a:dgm id="{96383565-555D-4670-8339-C3D8835CA6AB}"/>
                                            </p:graphicEl>
                                          </p:spTgt>
                                        </p:tgtEl>
                                        <p:attrNameLst>
                                          <p:attrName>style.visibility</p:attrName>
                                        </p:attrNameLst>
                                      </p:cBhvr>
                                      <p:to>
                                        <p:strVal val="visible"/>
                                      </p:to>
                                    </p:set>
                                    <p:anim calcmode="lin" valueType="num">
                                      <p:cBhvr>
                                        <p:cTn id="7" dur="1000" fill="hold"/>
                                        <p:tgtEl>
                                          <p:spTgt spid="6">
                                            <p:graphicEl>
                                              <a:dgm id="{96383565-555D-4670-8339-C3D8835CA6AB}"/>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96383565-555D-4670-8339-C3D8835CA6AB}"/>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96383565-555D-4670-8339-C3D8835CA6AB}"/>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96383565-555D-4670-8339-C3D8835CA6AB}"/>
                                            </p:graphic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6">
                                            <p:graphicEl>
                                              <a:dgm id="{5A784B55-AF83-4D48-9203-C4027AC54A32}"/>
                                            </p:graphicEl>
                                          </p:spTgt>
                                        </p:tgtEl>
                                        <p:attrNameLst>
                                          <p:attrName>style.visibility</p:attrName>
                                        </p:attrNameLst>
                                      </p:cBhvr>
                                      <p:to>
                                        <p:strVal val="visible"/>
                                      </p:to>
                                    </p:set>
                                    <p:anim calcmode="lin" valueType="num">
                                      <p:cBhvr>
                                        <p:cTn id="14" dur="1000" fill="hold"/>
                                        <p:tgtEl>
                                          <p:spTgt spid="6">
                                            <p:graphicEl>
                                              <a:dgm id="{5A784B55-AF83-4D48-9203-C4027AC54A32}"/>
                                            </p:graphicEl>
                                          </p:spTgt>
                                        </p:tgtEl>
                                        <p:attrNameLst>
                                          <p:attrName>ppt_w</p:attrName>
                                        </p:attrNameLst>
                                      </p:cBhvr>
                                      <p:tavLst>
                                        <p:tav tm="0">
                                          <p:val>
                                            <p:fltVal val="0"/>
                                          </p:val>
                                        </p:tav>
                                        <p:tav tm="100000">
                                          <p:val>
                                            <p:strVal val="#ppt_w"/>
                                          </p:val>
                                        </p:tav>
                                      </p:tavLst>
                                    </p:anim>
                                    <p:anim calcmode="lin" valueType="num">
                                      <p:cBhvr>
                                        <p:cTn id="15" dur="1000" fill="hold"/>
                                        <p:tgtEl>
                                          <p:spTgt spid="6">
                                            <p:graphicEl>
                                              <a:dgm id="{5A784B55-AF83-4D48-9203-C4027AC54A32}"/>
                                            </p:graphicEl>
                                          </p:spTgt>
                                        </p:tgtEl>
                                        <p:attrNameLst>
                                          <p:attrName>ppt_h</p:attrName>
                                        </p:attrNameLst>
                                      </p:cBhvr>
                                      <p:tavLst>
                                        <p:tav tm="0">
                                          <p:val>
                                            <p:fltVal val="0"/>
                                          </p:val>
                                        </p:tav>
                                        <p:tav tm="100000">
                                          <p:val>
                                            <p:strVal val="#ppt_h"/>
                                          </p:val>
                                        </p:tav>
                                      </p:tavLst>
                                    </p:anim>
                                    <p:anim calcmode="lin" valueType="num">
                                      <p:cBhvr>
                                        <p:cTn id="16" dur="1000" fill="hold"/>
                                        <p:tgtEl>
                                          <p:spTgt spid="6">
                                            <p:graphicEl>
                                              <a:dgm id="{5A784B55-AF83-4D48-9203-C4027AC54A32}"/>
                                            </p:graphicEl>
                                          </p:spTgt>
                                        </p:tgtEl>
                                        <p:attrNameLst>
                                          <p:attrName>style.rotation</p:attrName>
                                        </p:attrNameLst>
                                      </p:cBhvr>
                                      <p:tavLst>
                                        <p:tav tm="0">
                                          <p:val>
                                            <p:fltVal val="90"/>
                                          </p:val>
                                        </p:tav>
                                        <p:tav tm="100000">
                                          <p:val>
                                            <p:fltVal val="0"/>
                                          </p:val>
                                        </p:tav>
                                      </p:tavLst>
                                    </p:anim>
                                    <p:animEffect transition="in" filter="fade">
                                      <p:cBhvr>
                                        <p:cTn id="17" dur="1000"/>
                                        <p:tgtEl>
                                          <p:spTgt spid="6">
                                            <p:graphicEl>
                                              <a:dgm id="{5A784B55-AF83-4D48-9203-C4027AC54A32}"/>
                                            </p:graphicEl>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6">
                                            <p:graphicEl>
                                              <a:dgm id="{B29CF43E-BA73-4E23-A02F-9D7FE6899773}"/>
                                            </p:graphicEl>
                                          </p:spTgt>
                                        </p:tgtEl>
                                        <p:attrNameLst>
                                          <p:attrName>style.visibility</p:attrName>
                                        </p:attrNameLst>
                                      </p:cBhvr>
                                      <p:to>
                                        <p:strVal val="visible"/>
                                      </p:to>
                                    </p:set>
                                    <p:anim calcmode="lin" valueType="num">
                                      <p:cBhvr>
                                        <p:cTn id="20" dur="1000" fill="hold"/>
                                        <p:tgtEl>
                                          <p:spTgt spid="6">
                                            <p:graphicEl>
                                              <a:dgm id="{B29CF43E-BA73-4E23-A02F-9D7FE6899773}"/>
                                            </p:graphicEl>
                                          </p:spTgt>
                                        </p:tgtEl>
                                        <p:attrNameLst>
                                          <p:attrName>ppt_w</p:attrName>
                                        </p:attrNameLst>
                                      </p:cBhvr>
                                      <p:tavLst>
                                        <p:tav tm="0">
                                          <p:val>
                                            <p:fltVal val="0"/>
                                          </p:val>
                                        </p:tav>
                                        <p:tav tm="100000">
                                          <p:val>
                                            <p:strVal val="#ppt_w"/>
                                          </p:val>
                                        </p:tav>
                                      </p:tavLst>
                                    </p:anim>
                                    <p:anim calcmode="lin" valueType="num">
                                      <p:cBhvr>
                                        <p:cTn id="21" dur="1000" fill="hold"/>
                                        <p:tgtEl>
                                          <p:spTgt spid="6">
                                            <p:graphicEl>
                                              <a:dgm id="{B29CF43E-BA73-4E23-A02F-9D7FE6899773}"/>
                                            </p:graphicEl>
                                          </p:spTgt>
                                        </p:tgtEl>
                                        <p:attrNameLst>
                                          <p:attrName>ppt_h</p:attrName>
                                        </p:attrNameLst>
                                      </p:cBhvr>
                                      <p:tavLst>
                                        <p:tav tm="0">
                                          <p:val>
                                            <p:fltVal val="0"/>
                                          </p:val>
                                        </p:tav>
                                        <p:tav tm="100000">
                                          <p:val>
                                            <p:strVal val="#ppt_h"/>
                                          </p:val>
                                        </p:tav>
                                      </p:tavLst>
                                    </p:anim>
                                    <p:anim calcmode="lin" valueType="num">
                                      <p:cBhvr>
                                        <p:cTn id="22" dur="1000" fill="hold"/>
                                        <p:tgtEl>
                                          <p:spTgt spid="6">
                                            <p:graphicEl>
                                              <a:dgm id="{B29CF43E-BA73-4E23-A02F-9D7FE6899773}"/>
                                            </p:graphicEl>
                                          </p:spTgt>
                                        </p:tgtEl>
                                        <p:attrNameLst>
                                          <p:attrName>style.rotation</p:attrName>
                                        </p:attrNameLst>
                                      </p:cBhvr>
                                      <p:tavLst>
                                        <p:tav tm="0">
                                          <p:val>
                                            <p:fltVal val="90"/>
                                          </p:val>
                                        </p:tav>
                                        <p:tav tm="100000">
                                          <p:val>
                                            <p:fltVal val="0"/>
                                          </p:val>
                                        </p:tav>
                                      </p:tavLst>
                                    </p:anim>
                                    <p:animEffect transition="in" filter="fade">
                                      <p:cBhvr>
                                        <p:cTn id="23" dur="1000"/>
                                        <p:tgtEl>
                                          <p:spTgt spid="6">
                                            <p:graphicEl>
                                              <a:dgm id="{B29CF43E-BA73-4E23-A02F-9D7FE6899773}"/>
                                            </p:graphic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6">
                                            <p:graphicEl>
                                              <a:dgm id="{FF0874AE-4CD8-401B-A262-BB444E5B30DB}"/>
                                            </p:graphicEl>
                                          </p:spTgt>
                                        </p:tgtEl>
                                        <p:attrNameLst>
                                          <p:attrName>style.visibility</p:attrName>
                                        </p:attrNameLst>
                                      </p:cBhvr>
                                      <p:to>
                                        <p:strVal val="visible"/>
                                      </p:to>
                                    </p:set>
                                    <p:anim calcmode="lin" valueType="num">
                                      <p:cBhvr>
                                        <p:cTn id="26" dur="1000" fill="hold"/>
                                        <p:tgtEl>
                                          <p:spTgt spid="6">
                                            <p:graphicEl>
                                              <a:dgm id="{FF0874AE-4CD8-401B-A262-BB444E5B30DB}"/>
                                            </p:graphicEl>
                                          </p:spTgt>
                                        </p:tgtEl>
                                        <p:attrNameLst>
                                          <p:attrName>ppt_w</p:attrName>
                                        </p:attrNameLst>
                                      </p:cBhvr>
                                      <p:tavLst>
                                        <p:tav tm="0">
                                          <p:val>
                                            <p:fltVal val="0"/>
                                          </p:val>
                                        </p:tav>
                                        <p:tav tm="100000">
                                          <p:val>
                                            <p:strVal val="#ppt_w"/>
                                          </p:val>
                                        </p:tav>
                                      </p:tavLst>
                                    </p:anim>
                                    <p:anim calcmode="lin" valueType="num">
                                      <p:cBhvr>
                                        <p:cTn id="27" dur="1000" fill="hold"/>
                                        <p:tgtEl>
                                          <p:spTgt spid="6">
                                            <p:graphicEl>
                                              <a:dgm id="{FF0874AE-4CD8-401B-A262-BB444E5B30DB}"/>
                                            </p:graphicEl>
                                          </p:spTgt>
                                        </p:tgtEl>
                                        <p:attrNameLst>
                                          <p:attrName>ppt_h</p:attrName>
                                        </p:attrNameLst>
                                      </p:cBhvr>
                                      <p:tavLst>
                                        <p:tav tm="0">
                                          <p:val>
                                            <p:fltVal val="0"/>
                                          </p:val>
                                        </p:tav>
                                        <p:tav tm="100000">
                                          <p:val>
                                            <p:strVal val="#ppt_h"/>
                                          </p:val>
                                        </p:tav>
                                      </p:tavLst>
                                    </p:anim>
                                    <p:anim calcmode="lin" valueType="num">
                                      <p:cBhvr>
                                        <p:cTn id="28" dur="1000" fill="hold"/>
                                        <p:tgtEl>
                                          <p:spTgt spid="6">
                                            <p:graphicEl>
                                              <a:dgm id="{FF0874AE-4CD8-401B-A262-BB444E5B30DB}"/>
                                            </p:graphicEl>
                                          </p:spTgt>
                                        </p:tgtEl>
                                        <p:attrNameLst>
                                          <p:attrName>style.rotation</p:attrName>
                                        </p:attrNameLst>
                                      </p:cBhvr>
                                      <p:tavLst>
                                        <p:tav tm="0">
                                          <p:val>
                                            <p:fltVal val="90"/>
                                          </p:val>
                                        </p:tav>
                                        <p:tav tm="100000">
                                          <p:val>
                                            <p:fltVal val="0"/>
                                          </p:val>
                                        </p:tav>
                                      </p:tavLst>
                                    </p:anim>
                                    <p:animEffect transition="in" filter="fade">
                                      <p:cBhvr>
                                        <p:cTn id="29" dur="1000"/>
                                        <p:tgtEl>
                                          <p:spTgt spid="6">
                                            <p:graphicEl>
                                              <a:dgm id="{FF0874AE-4CD8-401B-A262-BB444E5B30DB}"/>
                                            </p:graphicEl>
                                          </p:spTgt>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6">
                                            <p:graphicEl>
                                              <a:dgm id="{D5C9A4E9-5601-4B4A-9723-9EF002B3BF9C}"/>
                                            </p:graphicEl>
                                          </p:spTgt>
                                        </p:tgtEl>
                                        <p:attrNameLst>
                                          <p:attrName>style.visibility</p:attrName>
                                        </p:attrNameLst>
                                      </p:cBhvr>
                                      <p:to>
                                        <p:strVal val="visible"/>
                                      </p:to>
                                    </p:set>
                                    <p:anim calcmode="lin" valueType="num">
                                      <p:cBhvr>
                                        <p:cTn id="32" dur="1000" fill="hold"/>
                                        <p:tgtEl>
                                          <p:spTgt spid="6">
                                            <p:graphicEl>
                                              <a:dgm id="{D5C9A4E9-5601-4B4A-9723-9EF002B3BF9C}"/>
                                            </p:graphicEl>
                                          </p:spTgt>
                                        </p:tgtEl>
                                        <p:attrNameLst>
                                          <p:attrName>ppt_w</p:attrName>
                                        </p:attrNameLst>
                                      </p:cBhvr>
                                      <p:tavLst>
                                        <p:tav tm="0">
                                          <p:val>
                                            <p:fltVal val="0"/>
                                          </p:val>
                                        </p:tav>
                                        <p:tav tm="100000">
                                          <p:val>
                                            <p:strVal val="#ppt_w"/>
                                          </p:val>
                                        </p:tav>
                                      </p:tavLst>
                                    </p:anim>
                                    <p:anim calcmode="lin" valueType="num">
                                      <p:cBhvr>
                                        <p:cTn id="33" dur="1000" fill="hold"/>
                                        <p:tgtEl>
                                          <p:spTgt spid="6">
                                            <p:graphicEl>
                                              <a:dgm id="{D5C9A4E9-5601-4B4A-9723-9EF002B3BF9C}"/>
                                            </p:graphicEl>
                                          </p:spTgt>
                                        </p:tgtEl>
                                        <p:attrNameLst>
                                          <p:attrName>ppt_h</p:attrName>
                                        </p:attrNameLst>
                                      </p:cBhvr>
                                      <p:tavLst>
                                        <p:tav tm="0">
                                          <p:val>
                                            <p:fltVal val="0"/>
                                          </p:val>
                                        </p:tav>
                                        <p:tav tm="100000">
                                          <p:val>
                                            <p:strVal val="#ppt_h"/>
                                          </p:val>
                                        </p:tav>
                                      </p:tavLst>
                                    </p:anim>
                                    <p:anim calcmode="lin" valueType="num">
                                      <p:cBhvr>
                                        <p:cTn id="34" dur="1000" fill="hold"/>
                                        <p:tgtEl>
                                          <p:spTgt spid="6">
                                            <p:graphicEl>
                                              <a:dgm id="{D5C9A4E9-5601-4B4A-9723-9EF002B3BF9C}"/>
                                            </p:graphicEl>
                                          </p:spTgt>
                                        </p:tgtEl>
                                        <p:attrNameLst>
                                          <p:attrName>style.rotation</p:attrName>
                                        </p:attrNameLst>
                                      </p:cBhvr>
                                      <p:tavLst>
                                        <p:tav tm="0">
                                          <p:val>
                                            <p:fltVal val="90"/>
                                          </p:val>
                                        </p:tav>
                                        <p:tav tm="100000">
                                          <p:val>
                                            <p:fltVal val="0"/>
                                          </p:val>
                                        </p:tav>
                                      </p:tavLst>
                                    </p:anim>
                                    <p:animEffect transition="in" filter="fade">
                                      <p:cBhvr>
                                        <p:cTn id="35" dur="1000"/>
                                        <p:tgtEl>
                                          <p:spTgt spid="6">
                                            <p:graphicEl>
                                              <a:dgm id="{D5C9A4E9-5601-4B4A-9723-9EF002B3BF9C}"/>
                                            </p:graphicEl>
                                          </p:spTgt>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6">
                                            <p:graphicEl>
                                              <a:dgm id="{F2D47F88-FFF4-42F1-B0E3-051244F275BF}"/>
                                            </p:graphicEl>
                                          </p:spTgt>
                                        </p:tgtEl>
                                        <p:attrNameLst>
                                          <p:attrName>style.visibility</p:attrName>
                                        </p:attrNameLst>
                                      </p:cBhvr>
                                      <p:to>
                                        <p:strVal val="visible"/>
                                      </p:to>
                                    </p:set>
                                    <p:anim calcmode="lin" valueType="num">
                                      <p:cBhvr>
                                        <p:cTn id="38" dur="1000" fill="hold"/>
                                        <p:tgtEl>
                                          <p:spTgt spid="6">
                                            <p:graphicEl>
                                              <a:dgm id="{F2D47F88-FFF4-42F1-B0E3-051244F275BF}"/>
                                            </p:graphicEl>
                                          </p:spTgt>
                                        </p:tgtEl>
                                        <p:attrNameLst>
                                          <p:attrName>ppt_w</p:attrName>
                                        </p:attrNameLst>
                                      </p:cBhvr>
                                      <p:tavLst>
                                        <p:tav tm="0">
                                          <p:val>
                                            <p:fltVal val="0"/>
                                          </p:val>
                                        </p:tav>
                                        <p:tav tm="100000">
                                          <p:val>
                                            <p:strVal val="#ppt_w"/>
                                          </p:val>
                                        </p:tav>
                                      </p:tavLst>
                                    </p:anim>
                                    <p:anim calcmode="lin" valueType="num">
                                      <p:cBhvr>
                                        <p:cTn id="39" dur="1000" fill="hold"/>
                                        <p:tgtEl>
                                          <p:spTgt spid="6">
                                            <p:graphicEl>
                                              <a:dgm id="{F2D47F88-FFF4-42F1-B0E3-051244F275BF}"/>
                                            </p:graphicEl>
                                          </p:spTgt>
                                        </p:tgtEl>
                                        <p:attrNameLst>
                                          <p:attrName>ppt_h</p:attrName>
                                        </p:attrNameLst>
                                      </p:cBhvr>
                                      <p:tavLst>
                                        <p:tav tm="0">
                                          <p:val>
                                            <p:fltVal val="0"/>
                                          </p:val>
                                        </p:tav>
                                        <p:tav tm="100000">
                                          <p:val>
                                            <p:strVal val="#ppt_h"/>
                                          </p:val>
                                        </p:tav>
                                      </p:tavLst>
                                    </p:anim>
                                    <p:anim calcmode="lin" valueType="num">
                                      <p:cBhvr>
                                        <p:cTn id="40" dur="1000" fill="hold"/>
                                        <p:tgtEl>
                                          <p:spTgt spid="6">
                                            <p:graphicEl>
                                              <a:dgm id="{F2D47F88-FFF4-42F1-B0E3-051244F275BF}"/>
                                            </p:graphicEl>
                                          </p:spTgt>
                                        </p:tgtEl>
                                        <p:attrNameLst>
                                          <p:attrName>style.rotation</p:attrName>
                                        </p:attrNameLst>
                                      </p:cBhvr>
                                      <p:tavLst>
                                        <p:tav tm="0">
                                          <p:val>
                                            <p:fltVal val="90"/>
                                          </p:val>
                                        </p:tav>
                                        <p:tav tm="100000">
                                          <p:val>
                                            <p:fltVal val="0"/>
                                          </p:val>
                                        </p:tav>
                                      </p:tavLst>
                                    </p:anim>
                                    <p:animEffect transition="in" filter="fade">
                                      <p:cBhvr>
                                        <p:cTn id="41" dur="1000"/>
                                        <p:tgtEl>
                                          <p:spTgt spid="6">
                                            <p:graphicEl>
                                              <a:dgm id="{F2D47F88-FFF4-42F1-B0E3-051244F275BF}"/>
                                            </p:graphicEl>
                                          </p:spTgt>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6">
                                            <p:graphicEl>
                                              <a:dgm id="{23A59033-F63C-4410-BE8B-CADEAF4F9000}"/>
                                            </p:graphicEl>
                                          </p:spTgt>
                                        </p:tgtEl>
                                        <p:attrNameLst>
                                          <p:attrName>style.visibility</p:attrName>
                                        </p:attrNameLst>
                                      </p:cBhvr>
                                      <p:to>
                                        <p:strVal val="visible"/>
                                      </p:to>
                                    </p:set>
                                    <p:anim calcmode="lin" valueType="num">
                                      <p:cBhvr>
                                        <p:cTn id="44" dur="1000" fill="hold"/>
                                        <p:tgtEl>
                                          <p:spTgt spid="6">
                                            <p:graphicEl>
                                              <a:dgm id="{23A59033-F63C-4410-BE8B-CADEAF4F9000}"/>
                                            </p:graphicEl>
                                          </p:spTgt>
                                        </p:tgtEl>
                                        <p:attrNameLst>
                                          <p:attrName>ppt_w</p:attrName>
                                        </p:attrNameLst>
                                      </p:cBhvr>
                                      <p:tavLst>
                                        <p:tav tm="0">
                                          <p:val>
                                            <p:fltVal val="0"/>
                                          </p:val>
                                        </p:tav>
                                        <p:tav tm="100000">
                                          <p:val>
                                            <p:strVal val="#ppt_w"/>
                                          </p:val>
                                        </p:tav>
                                      </p:tavLst>
                                    </p:anim>
                                    <p:anim calcmode="lin" valueType="num">
                                      <p:cBhvr>
                                        <p:cTn id="45" dur="1000" fill="hold"/>
                                        <p:tgtEl>
                                          <p:spTgt spid="6">
                                            <p:graphicEl>
                                              <a:dgm id="{23A59033-F63C-4410-BE8B-CADEAF4F9000}"/>
                                            </p:graphicEl>
                                          </p:spTgt>
                                        </p:tgtEl>
                                        <p:attrNameLst>
                                          <p:attrName>ppt_h</p:attrName>
                                        </p:attrNameLst>
                                      </p:cBhvr>
                                      <p:tavLst>
                                        <p:tav tm="0">
                                          <p:val>
                                            <p:fltVal val="0"/>
                                          </p:val>
                                        </p:tav>
                                        <p:tav tm="100000">
                                          <p:val>
                                            <p:strVal val="#ppt_h"/>
                                          </p:val>
                                        </p:tav>
                                      </p:tavLst>
                                    </p:anim>
                                    <p:anim calcmode="lin" valueType="num">
                                      <p:cBhvr>
                                        <p:cTn id="46" dur="1000" fill="hold"/>
                                        <p:tgtEl>
                                          <p:spTgt spid="6">
                                            <p:graphicEl>
                                              <a:dgm id="{23A59033-F63C-4410-BE8B-CADEAF4F9000}"/>
                                            </p:graphicEl>
                                          </p:spTgt>
                                        </p:tgtEl>
                                        <p:attrNameLst>
                                          <p:attrName>style.rotation</p:attrName>
                                        </p:attrNameLst>
                                      </p:cBhvr>
                                      <p:tavLst>
                                        <p:tav tm="0">
                                          <p:val>
                                            <p:fltVal val="90"/>
                                          </p:val>
                                        </p:tav>
                                        <p:tav tm="100000">
                                          <p:val>
                                            <p:fltVal val="0"/>
                                          </p:val>
                                        </p:tav>
                                      </p:tavLst>
                                    </p:anim>
                                    <p:animEffect transition="in" filter="fade">
                                      <p:cBhvr>
                                        <p:cTn id="47" dur="1000"/>
                                        <p:tgtEl>
                                          <p:spTgt spid="6">
                                            <p:graphicEl>
                                              <a:dgm id="{23A59033-F63C-4410-BE8B-CADEAF4F9000}"/>
                                            </p:graphicEl>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6">
                                            <p:graphicEl>
                                              <a:dgm id="{C249E3DB-5CC1-4499-AD1C-C35259A34CF3}"/>
                                            </p:graphicEl>
                                          </p:spTgt>
                                        </p:tgtEl>
                                        <p:attrNameLst>
                                          <p:attrName>style.visibility</p:attrName>
                                        </p:attrNameLst>
                                      </p:cBhvr>
                                      <p:to>
                                        <p:strVal val="visible"/>
                                      </p:to>
                                    </p:set>
                                    <p:anim calcmode="lin" valueType="num">
                                      <p:cBhvr>
                                        <p:cTn id="50" dur="1000" fill="hold"/>
                                        <p:tgtEl>
                                          <p:spTgt spid="6">
                                            <p:graphicEl>
                                              <a:dgm id="{C249E3DB-5CC1-4499-AD1C-C35259A34CF3}"/>
                                            </p:graphicEl>
                                          </p:spTgt>
                                        </p:tgtEl>
                                        <p:attrNameLst>
                                          <p:attrName>ppt_w</p:attrName>
                                        </p:attrNameLst>
                                      </p:cBhvr>
                                      <p:tavLst>
                                        <p:tav tm="0">
                                          <p:val>
                                            <p:fltVal val="0"/>
                                          </p:val>
                                        </p:tav>
                                        <p:tav tm="100000">
                                          <p:val>
                                            <p:strVal val="#ppt_w"/>
                                          </p:val>
                                        </p:tav>
                                      </p:tavLst>
                                    </p:anim>
                                    <p:anim calcmode="lin" valueType="num">
                                      <p:cBhvr>
                                        <p:cTn id="51" dur="1000" fill="hold"/>
                                        <p:tgtEl>
                                          <p:spTgt spid="6">
                                            <p:graphicEl>
                                              <a:dgm id="{C249E3DB-5CC1-4499-AD1C-C35259A34CF3}"/>
                                            </p:graphicEl>
                                          </p:spTgt>
                                        </p:tgtEl>
                                        <p:attrNameLst>
                                          <p:attrName>ppt_h</p:attrName>
                                        </p:attrNameLst>
                                      </p:cBhvr>
                                      <p:tavLst>
                                        <p:tav tm="0">
                                          <p:val>
                                            <p:fltVal val="0"/>
                                          </p:val>
                                        </p:tav>
                                        <p:tav tm="100000">
                                          <p:val>
                                            <p:strVal val="#ppt_h"/>
                                          </p:val>
                                        </p:tav>
                                      </p:tavLst>
                                    </p:anim>
                                    <p:anim calcmode="lin" valueType="num">
                                      <p:cBhvr>
                                        <p:cTn id="52" dur="1000" fill="hold"/>
                                        <p:tgtEl>
                                          <p:spTgt spid="6">
                                            <p:graphicEl>
                                              <a:dgm id="{C249E3DB-5CC1-4499-AD1C-C35259A34CF3}"/>
                                            </p:graphicEl>
                                          </p:spTgt>
                                        </p:tgtEl>
                                        <p:attrNameLst>
                                          <p:attrName>style.rotation</p:attrName>
                                        </p:attrNameLst>
                                      </p:cBhvr>
                                      <p:tavLst>
                                        <p:tav tm="0">
                                          <p:val>
                                            <p:fltVal val="90"/>
                                          </p:val>
                                        </p:tav>
                                        <p:tav tm="100000">
                                          <p:val>
                                            <p:fltVal val="0"/>
                                          </p:val>
                                        </p:tav>
                                      </p:tavLst>
                                    </p:anim>
                                    <p:animEffect transition="in" filter="fade">
                                      <p:cBhvr>
                                        <p:cTn id="53" dur="1000"/>
                                        <p:tgtEl>
                                          <p:spTgt spid="6">
                                            <p:graphicEl>
                                              <a:dgm id="{C249E3DB-5CC1-4499-AD1C-C35259A34CF3}"/>
                                            </p:graphicEl>
                                          </p:spTgt>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6">
                                            <p:graphicEl>
                                              <a:dgm id="{9FB4A959-2645-4D44-8A1E-C624B14B7B91}"/>
                                            </p:graphicEl>
                                          </p:spTgt>
                                        </p:tgtEl>
                                        <p:attrNameLst>
                                          <p:attrName>style.visibility</p:attrName>
                                        </p:attrNameLst>
                                      </p:cBhvr>
                                      <p:to>
                                        <p:strVal val="visible"/>
                                      </p:to>
                                    </p:set>
                                    <p:anim calcmode="lin" valueType="num">
                                      <p:cBhvr>
                                        <p:cTn id="56" dur="1000" fill="hold"/>
                                        <p:tgtEl>
                                          <p:spTgt spid="6">
                                            <p:graphicEl>
                                              <a:dgm id="{9FB4A959-2645-4D44-8A1E-C624B14B7B91}"/>
                                            </p:graphicEl>
                                          </p:spTgt>
                                        </p:tgtEl>
                                        <p:attrNameLst>
                                          <p:attrName>ppt_w</p:attrName>
                                        </p:attrNameLst>
                                      </p:cBhvr>
                                      <p:tavLst>
                                        <p:tav tm="0">
                                          <p:val>
                                            <p:fltVal val="0"/>
                                          </p:val>
                                        </p:tav>
                                        <p:tav tm="100000">
                                          <p:val>
                                            <p:strVal val="#ppt_w"/>
                                          </p:val>
                                        </p:tav>
                                      </p:tavLst>
                                    </p:anim>
                                    <p:anim calcmode="lin" valueType="num">
                                      <p:cBhvr>
                                        <p:cTn id="57" dur="1000" fill="hold"/>
                                        <p:tgtEl>
                                          <p:spTgt spid="6">
                                            <p:graphicEl>
                                              <a:dgm id="{9FB4A959-2645-4D44-8A1E-C624B14B7B91}"/>
                                            </p:graphicEl>
                                          </p:spTgt>
                                        </p:tgtEl>
                                        <p:attrNameLst>
                                          <p:attrName>ppt_h</p:attrName>
                                        </p:attrNameLst>
                                      </p:cBhvr>
                                      <p:tavLst>
                                        <p:tav tm="0">
                                          <p:val>
                                            <p:fltVal val="0"/>
                                          </p:val>
                                        </p:tav>
                                        <p:tav tm="100000">
                                          <p:val>
                                            <p:strVal val="#ppt_h"/>
                                          </p:val>
                                        </p:tav>
                                      </p:tavLst>
                                    </p:anim>
                                    <p:anim calcmode="lin" valueType="num">
                                      <p:cBhvr>
                                        <p:cTn id="58" dur="1000" fill="hold"/>
                                        <p:tgtEl>
                                          <p:spTgt spid="6">
                                            <p:graphicEl>
                                              <a:dgm id="{9FB4A959-2645-4D44-8A1E-C624B14B7B91}"/>
                                            </p:graphicEl>
                                          </p:spTgt>
                                        </p:tgtEl>
                                        <p:attrNameLst>
                                          <p:attrName>style.rotation</p:attrName>
                                        </p:attrNameLst>
                                      </p:cBhvr>
                                      <p:tavLst>
                                        <p:tav tm="0">
                                          <p:val>
                                            <p:fltVal val="90"/>
                                          </p:val>
                                        </p:tav>
                                        <p:tav tm="100000">
                                          <p:val>
                                            <p:fltVal val="0"/>
                                          </p:val>
                                        </p:tav>
                                      </p:tavLst>
                                    </p:anim>
                                    <p:animEffect transition="in" filter="fade">
                                      <p:cBhvr>
                                        <p:cTn id="59" dur="1000"/>
                                        <p:tgtEl>
                                          <p:spTgt spid="6">
                                            <p:graphicEl>
                                              <a:dgm id="{9FB4A959-2645-4D44-8A1E-C624B14B7B91}"/>
                                            </p:graphicEl>
                                          </p:spTgt>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6">
                                            <p:graphicEl>
                                              <a:dgm id="{B00A0258-EE57-44BC-A4EA-708E078A1DCA}"/>
                                            </p:graphicEl>
                                          </p:spTgt>
                                        </p:tgtEl>
                                        <p:attrNameLst>
                                          <p:attrName>style.visibility</p:attrName>
                                        </p:attrNameLst>
                                      </p:cBhvr>
                                      <p:to>
                                        <p:strVal val="visible"/>
                                      </p:to>
                                    </p:set>
                                    <p:anim calcmode="lin" valueType="num">
                                      <p:cBhvr>
                                        <p:cTn id="62" dur="1000" fill="hold"/>
                                        <p:tgtEl>
                                          <p:spTgt spid="6">
                                            <p:graphicEl>
                                              <a:dgm id="{B00A0258-EE57-44BC-A4EA-708E078A1DCA}"/>
                                            </p:graphicEl>
                                          </p:spTgt>
                                        </p:tgtEl>
                                        <p:attrNameLst>
                                          <p:attrName>ppt_w</p:attrName>
                                        </p:attrNameLst>
                                      </p:cBhvr>
                                      <p:tavLst>
                                        <p:tav tm="0">
                                          <p:val>
                                            <p:fltVal val="0"/>
                                          </p:val>
                                        </p:tav>
                                        <p:tav tm="100000">
                                          <p:val>
                                            <p:strVal val="#ppt_w"/>
                                          </p:val>
                                        </p:tav>
                                      </p:tavLst>
                                    </p:anim>
                                    <p:anim calcmode="lin" valueType="num">
                                      <p:cBhvr>
                                        <p:cTn id="63" dur="1000" fill="hold"/>
                                        <p:tgtEl>
                                          <p:spTgt spid="6">
                                            <p:graphicEl>
                                              <a:dgm id="{B00A0258-EE57-44BC-A4EA-708E078A1DCA}"/>
                                            </p:graphicEl>
                                          </p:spTgt>
                                        </p:tgtEl>
                                        <p:attrNameLst>
                                          <p:attrName>ppt_h</p:attrName>
                                        </p:attrNameLst>
                                      </p:cBhvr>
                                      <p:tavLst>
                                        <p:tav tm="0">
                                          <p:val>
                                            <p:fltVal val="0"/>
                                          </p:val>
                                        </p:tav>
                                        <p:tav tm="100000">
                                          <p:val>
                                            <p:strVal val="#ppt_h"/>
                                          </p:val>
                                        </p:tav>
                                      </p:tavLst>
                                    </p:anim>
                                    <p:anim calcmode="lin" valueType="num">
                                      <p:cBhvr>
                                        <p:cTn id="64" dur="1000" fill="hold"/>
                                        <p:tgtEl>
                                          <p:spTgt spid="6">
                                            <p:graphicEl>
                                              <a:dgm id="{B00A0258-EE57-44BC-A4EA-708E078A1DCA}"/>
                                            </p:graphicEl>
                                          </p:spTgt>
                                        </p:tgtEl>
                                        <p:attrNameLst>
                                          <p:attrName>style.rotation</p:attrName>
                                        </p:attrNameLst>
                                      </p:cBhvr>
                                      <p:tavLst>
                                        <p:tav tm="0">
                                          <p:val>
                                            <p:fltVal val="90"/>
                                          </p:val>
                                        </p:tav>
                                        <p:tav tm="100000">
                                          <p:val>
                                            <p:fltVal val="0"/>
                                          </p:val>
                                        </p:tav>
                                      </p:tavLst>
                                    </p:anim>
                                    <p:animEffect transition="in" filter="fade">
                                      <p:cBhvr>
                                        <p:cTn id="65" dur="1000"/>
                                        <p:tgtEl>
                                          <p:spTgt spid="6">
                                            <p:graphicEl>
                                              <a:dgm id="{B00A0258-EE57-44BC-A4EA-708E078A1DCA}"/>
                                            </p:graphicEl>
                                          </p:spTgt>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6">
                                            <p:graphicEl>
                                              <a:dgm id="{C96F6B29-D34B-4DA1-B77A-E6B0D22AD24D}"/>
                                            </p:graphicEl>
                                          </p:spTgt>
                                        </p:tgtEl>
                                        <p:attrNameLst>
                                          <p:attrName>style.visibility</p:attrName>
                                        </p:attrNameLst>
                                      </p:cBhvr>
                                      <p:to>
                                        <p:strVal val="visible"/>
                                      </p:to>
                                    </p:set>
                                    <p:anim calcmode="lin" valueType="num">
                                      <p:cBhvr>
                                        <p:cTn id="68" dur="1000" fill="hold"/>
                                        <p:tgtEl>
                                          <p:spTgt spid="6">
                                            <p:graphicEl>
                                              <a:dgm id="{C96F6B29-D34B-4DA1-B77A-E6B0D22AD24D}"/>
                                            </p:graphicEl>
                                          </p:spTgt>
                                        </p:tgtEl>
                                        <p:attrNameLst>
                                          <p:attrName>ppt_w</p:attrName>
                                        </p:attrNameLst>
                                      </p:cBhvr>
                                      <p:tavLst>
                                        <p:tav tm="0">
                                          <p:val>
                                            <p:fltVal val="0"/>
                                          </p:val>
                                        </p:tav>
                                        <p:tav tm="100000">
                                          <p:val>
                                            <p:strVal val="#ppt_w"/>
                                          </p:val>
                                        </p:tav>
                                      </p:tavLst>
                                    </p:anim>
                                    <p:anim calcmode="lin" valueType="num">
                                      <p:cBhvr>
                                        <p:cTn id="69" dur="1000" fill="hold"/>
                                        <p:tgtEl>
                                          <p:spTgt spid="6">
                                            <p:graphicEl>
                                              <a:dgm id="{C96F6B29-D34B-4DA1-B77A-E6B0D22AD24D}"/>
                                            </p:graphicEl>
                                          </p:spTgt>
                                        </p:tgtEl>
                                        <p:attrNameLst>
                                          <p:attrName>ppt_h</p:attrName>
                                        </p:attrNameLst>
                                      </p:cBhvr>
                                      <p:tavLst>
                                        <p:tav tm="0">
                                          <p:val>
                                            <p:fltVal val="0"/>
                                          </p:val>
                                        </p:tav>
                                        <p:tav tm="100000">
                                          <p:val>
                                            <p:strVal val="#ppt_h"/>
                                          </p:val>
                                        </p:tav>
                                      </p:tavLst>
                                    </p:anim>
                                    <p:anim calcmode="lin" valueType="num">
                                      <p:cBhvr>
                                        <p:cTn id="70" dur="1000" fill="hold"/>
                                        <p:tgtEl>
                                          <p:spTgt spid="6">
                                            <p:graphicEl>
                                              <a:dgm id="{C96F6B29-D34B-4DA1-B77A-E6B0D22AD24D}"/>
                                            </p:graphicEl>
                                          </p:spTgt>
                                        </p:tgtEl>
                                        <p:attrNameLst>
                                          <p:attrName>style.rotation</p:attrName>
                                        </p:attrNameLst>
                                      </p:cBhvr>
                                      <p:tavLst>
                                        <p:tav tm="0">
                                          <p:val>
                                            <p:fltVal val="90"/>
                                          </p:val>
                                        </p:tav>
                                        <p:tav tm="100000">
                                          <p:val>
                                            <p:fltVal val="0"/>
                                          </p:val>
                                        </p:tav>
                                      </p:tavLst>
                                    </p:anim>
                                    <p:animEffect transition="in" filter="fade">
                                      <p:cBhvr>
                                        <p:cTn id="71" dur="1000"/>
                                        <p:tgtEl>
                                          <p:spTgt spid="6">
                                            <p:graphicEl>
                                              <a:dgm id="{C96F6B29-D34B-4DA1-B77A-E6B0D22AD24D}"/>
                                            </p:graphicEl>
                                          </p:spTgt>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6">
                                            <p:graphicEl>
                                              <a:dgm id="{6961A334-B8B7-4EDA-9367-F9AF8DFF7CFA}"/>
                                            </p:graphicEl>
                                          </p:spTgt>
                                        </p:tgtEl>
                                        <p:attrNameLst>
                                          <p:attrName>style.visibility</p:attrName>
                                        </p:attrNameLst>
                                      </p:cBhvr>
                                      <p:to>
                                        <p:strVal val="visible"/>
                                      </p:to>
                                    </p:set>
                                    <p:anim calcmode="lin" valueType="num">
                                      <p:cBhvr>
                                        <p:cTn id="74" dur="1000" fill="hold"/>
                                        <p:tgtEl>
                                          <p:spTgt spid="6">
                                            <p:graphicEl>
                                              <a:dgm id="{6961A334-B8B7-4EDA-9367-F9AF8DFF7CFA}"/>
                                            </p:graphicEl>
                                          </p:spTgt>
                                        </p:tgtEl>
                                        <p:attrNameLst>
                                          <p:attrName>ppt_w</p:attrName>
                                        </p:attrNameLst>
                                      </p:cBhvr>
                                      <p:tavLst>
                                        <p:tav tm="0">
                                          <p:val>
                                            <p:fltVal val="0"/>
                                          </p:val>
                                        </p:tav>
                                        <p:tav tm="100000">
                                          <p:val>
                                            <p:strVal val="#ppt_w"/>
                                          </p:val>
                                        </p:tav>
                                      </p:tavLst>
                                    </p:anim>
                                    <p:anim calcmode="lin" valueType="num">
                                      <p:cBhvr>
                                        <p:cTn id="75" dur="1000" fill="hold"/>
                                        <p:tgtEl>
                                          <p:spTgt spid="6">
                                            <p:graphicEl>
                                              <a:dgm id="{6961A334-B8B7-4EDA-9367-F9AF8DFF7CFA}"/>
                                            </p:graphicEl>
                                          </p:spTgt>
                                        </p:tgtEl>
                                        <p:attrNameLst>
                                          <p:attrName>ppt_h</p:attrName>
                                        </p:attrNameLst>
                                      </p:cBhvr>
                                      <p:tavLst>
                                        <p:tav tm="0">
                                          <p:val>
                                            <p:fltVal val="0"/>
                                          </p:val>
                                        </p:tav>
                                        <p:tav tm="100000">
                                          <p:val>
                                            <p:strVal val="#ppt_h"/>
                                          </p:val>
                                        </p:tav>
                                      </p:tavLst>
                                    </p:anim>
                                    <p:anim calcmode="lin" valueType="num">
                                      <p:cBhvr>
                                        <p:cTn id="76" dur="1000" fill="hold"/>
                                        <p:tgtEl>
                                          <p:spTgt spid="6">
                                            <p:graphicEl>
                                              <a:dgm id="{6961A334-B8B7-4EDA-9367-F9AF8DFF7CFA}"/>
                                            </p:graphicEl>
                                          </p:spTgt>
                                        </p:tgtEl>
                                        <p:attrNameLst>
                                          <p:attrName>style.rotation</p:attrName>
                                        </p:attrNameLst>
                                      </p:cBhvr>
                                      <p:tavLst>
                                        <p:tav tm="0">
                                          <p:val>
                                            <p:fltVal val="90"/>
                                          </p:val>
                                        </p:tav>
                                        <p:tav tm="100000">
                                          <p:val>
                                            <p:fltVal val="0"/>
                                          </p:val>
                                        </p:tav>
                                      </p:tavLst>
                                    </p:anim>
                                    <p:animEffect transition="in" filter="fade">
                                      <p:cBhvr>
                                        <p:cTn id="77" dur="1000"/>
                                        <p:tgtEl>
                                          <p:spTgt spid="6">
                                            <p:graphicEl>
                                              <a:dgm id="{6961A334-B8B7-4EDA-9367-F9AF8DFF7CFA}"/>
                                            </p:graphicEl>
                                          </p:spTgt>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6">
                                            <p:graphicEl>
                                              <a:dgm id="{3CF320A5-B980-4FA0-B67F-CB2CF55D5796}"/>
                                            </p:graphicEl>
                                          </p:spTgt>
                                        </p:tgtEl>
                                        <p:attrNameLst>
                                          <p:attrName>style.visibility</p:attrName>
                                        </p:attrNameLst>
                                      </p:cBhvr>
                                      <p:to>
                                        <p:strVal val="visible"/>
                                      </p:to>
                                    </p:set>
                                    <p:anim calcmode="lin" valueType="num">
                                      <p:cBhvr>
                                        <p:cTn id="80" dur="1000" fill="hold"/>
                                        <p:tgtEl>
                                          <p:spTgt spid="6">
                                            <p:graphicEl>
                                              <a:dgm id="{3CF320A5-B980-4FA0-B67F-CB2CF55D5796}"/>
                                            </p:graphicEl>
                                          </p:spTgt>
                                        </p:tgtEl>
                                        <p:attrNameLst>
                                          <p:attrName>ppt_w</p:attrName>
                                        </p:attrNameLst>
                                      </p:cBhvr>
                                      <p:tavLst>
                                        <p:tav tm="0">
                                          <p:val>
                                            <p:fltVal val="0"/>
                                          </p:val>
                                        </p:tav>
                                        <p:tav tm="100000">
                                          <p:val>
                                            <p:strVal val="#ppt_w"/>
                                          </p:val>
                                        </p:tav>
                                      </p:tavLst>
                                    </p:anim>
                                    <p:anim calcmode="lin" valueType="num">
                                      <p:cBhvr>
                                        <p:cTn id="81" dur="1000" fill="hold"/>
                                        <p:tgtEl>
                                          <p:spTgt spid="6">
                                            <p:graphicEl>
                                              <a:dgm id="{3CF320A5-B980-4FA0-B67F-CB2CF55D5796}"/>
                                            </p:graphicEl>
                                          </p:spTgt>
                                        </p:tgtEl>
                                        <p:attrNameLst>
                                          <p:attrName>ppt_h</p:attrName>
                                        </p:attrNameLst>
                                      </p:cBhvr>
                                      <p:tavLst>
                                        <p:tav tm="0">
                                          <p:val>
                                            <p:fltVal val="0"/>
                                          </p:val>
                                        </p:tav>
                                        <p:tav tm="100000">
                                          <p:val>
                                            <p:strVal val="#ppt_h"/>
                                          </p:val>
                                        </p:tav>
                                      </p:tavLst>
                                    </p:anim>
                                    <p:anim calcmode="lin" valueType="num">
                                      <p:cBhvr>
                                        <p:cTn id="82" dur="1000" fill="hold"/>
                                        <p:tgtEl>
                                          <p:spTgt spid="6">
                                            <p:graphicEl>
                                              <a:dgm id="{3CF320A5-B980-4FA0-B67F-CB2CF55D5796}"/>
                                            </p:graphicEl>
                                          </p:spTgt>
                                        </p:tgtEl>
                                        <p:attrNameLst>
                                          <p:attrName>style.rotation</p:attrName>
                                        </p:attrNameLst>
                                      </p:cBhvr>
                                      <p:tavLst>
                                        <p:tav tm="0">
                                          <p:val>
                                            <p:fltVal val="90"/>
                                          </p:val>
                                        </p:tav>
                                        <p:tav tm="100000">
                                          <p:val>
                                            <p:fltVal val="0"/>
                                          </p:val>
                                        </p:tav>
                                      </p:tavLst>
                                    </p:anim>
                                    <p:animEffect transition="in" filter="fade">
                                      <p:cBhvr>
                                        <p:cTn id="83" dur="1000"/>
                                        <p:tgtEl>
                                          <p:spTgt spid="6">
                                            <p:graphicEl>
                                              <a:dgm id="{3CF320A5-B980-4FA0-B67F-CB2CF55D5796}"/>
                                            </p:graphicEl>
                                          </p:spTgt>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6">
                                            <p:graphicEl>
                                              <a:dgm id="{AA91343C-1C78-4E83-AC22-E65A43352E7C}"/>
                                            </p:graphicEl>
                                          </p:spTgt>
                                        </p:tgtEl>
                                        <p:attrNameLst>
                                          <p:attrName>style.visibility</p:attrName>
                                        </p:attrNameLst>
                                      </p:cBhvr>
                                      <p:to>
                                        <p:strVal val="visible"/>
                                      </p:to>
                                    </p:set>
                                    <p:anim calcmode="lin" valueType="num">
                                      <p:cBhvr>
                                        <p:cTn id="86" dur="1000" fill="hold"/>
                                        <p:tgtEl>
                                          <p:spTgt spid="6">
                                            <p:graphicEl>
                                              <a:dgm id="{AA91343C-1C78-4E83-AC22-E65A43352E7C}"/>
                                            </p:graphicEl>
                                          </p:spTgt>
                                        </p:tgtEl>
                                        <p:attrNameLst>
                                          <p:attrName>ppt_w</p:attrName>
                                        </p:attrNameLst>
                                      </p:cBhvr>
                                      <p:tavLst>
                                        <p:tav tm="0">
                                          <p:val>
                                            <p:fltVal val="0"/>
                                          </p:val>
                                        </p:tav>
                                        <p:tav tm="100000">
                                          <p:val>
                                            <p:strVal val="#ppt_w"/>
                                          </p:val>
                                        </p:tav>
                                      </p:tavLst>
                                    </p:anim>
                                    <p:anim calcmode="lin" valueType="num">
                                      <p:cBhvr>
                                        <p:cTn id="87" dur="1000" fill="hold"/>
                                        <p:tgtEl>
                                          <p:spTgt spid="6">
                                            <p:graphicEl>
                                              <a:dgm id="{AA91343C-1C78-4E83-AC22-E65A43352E7C}"/>
                                            </p:graphicEl>
                                          </p:spTgt>
                                        </p:tgtEl>
                                        <p:attrNameLst>
                                          <p:attrName>ppt_h</p:attrName>
                                        </p:attrNameLst>
                                      </p:cBhvr>
                                      <p:tavLst>
                                        <p:tav tm="0">
                                          <p:val>
                                            <p:fltVal val="0"/>
                                          </p:val>
                                        </p:tav>
                                        <p:tav tm="100000">
                                          <p:val>
                                            <p:strVal val="#ppt_h"/>
                                          </p:val>
                                        </p:tav>
                                      </p:tavLst>
                                    </p:anim>
                                    <p:anim calcmode="lin" valueType="num">
                                      <p:cBhvr>
                                        <p:cTn id="88" dur="1000" fill="hold"/>
                                        <p:tgtEl>
                                          <p:spTgt spid="6">
                                            <p:graphicEl>
                                              <a:dgm id="{AA91343C-1C78-4E83-AC22-E65A43352E7C}"/>
                                            </p:graphicEl>
                                          </p:spTgt>
                                        </p:tgtEl>
                                        <p:attrNameLst>
                                          <p:attrName>style.rotation</p:attrName>
                                        </p:attrNameLst>
                                      </p:cBhvr>
                                      <p:tavLst>
                                        <p:tav tm="0">
                                          <p:val>
                                            <p:fltVal val="90"/>
                                          </p:val>
                                        </p:tav>
                                        <p:tav tm="100000">
                                          <p:val>
                                            <p:fltVal val="0"/>
                                          </p:val>
                                        </p:tav>
                                      </p:tavLst>
                                    </p:anim>
                                    <p:animEffect transition="in" filter="fade">
                                      <p:cBhvr>
                                        <p:cTn id="89" dur="1000"/>
                                        <p:tgtEl>
                                          <p:spTgt spid="6">
                                            <p:graphicEl>
                                              <a:dgm id="{AA91343C-1C78-4E83-AC22-E65A43352E7C}"/>
                                            </p:graphicEl>
                                          </p:spTgt>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6">
                                            <p:graphicEl>
                                              <a:dgm id="{D6C5CF49-0C52-4A5B-B8CE-AE200344CD14}"/>
                                            </p:graphicEl>
                                          </p:spTgt>
                                        </p:tgtEl>
                                        <p:attrNameLst>
                                          <p:attrName>style.visibility</p:attrName>
                                        </p:attrNameLst>
                                      </p:cBhvr>
                                      <p:to>
                                        <p:strVal val="visible"/>
                                      </p:to>
                                    </p:set>
                                    <p:anim calcmode="lin" valueType="num">
                                      <p:cBhvr>
                                        <p:cTn id="92" dur="1000" fill="hold"/>
                                        <p:tgtEl>
                                          <p:spTgt spid="6">
                                            <p:graphicEl>
                                              <a:dgm id="{D6C5CF49-0C52-4A5B-B8CE-AE200344CD14}"/>
                                            </p:graphicEl>
                                          </p:spTgt>
                                        </p:tgtEl>
                                        <p:attrNameLst>
                                          <p:attrName>ppt_w</p:attrName>
                                        </p:attrNameLst>
                                      </p:cBhvr>
                                      <p:tavLst>
                                        <p:tav tm="0">
                                          <p:val>
                                            <p:fltVal val="0"/>
                                          </p:val>
                                        </p:tav>
                                        <p:tav tm="100000">
                                          <p:val>
                                            <p:strVal val="#ppt_w"/>
                                          </p:val>
                                        </p:tav>
                                      </p:tavLst>
                                    </p:anim>
                                    <p:anim calcmode="lin" valueType="num">
                                      <p:cBhvr>
                                        <p:cTn id="93" dur="1000" fill="hold"/>
                                        <p:tgtEl>
                                          <p:spTgt spid="6">
                                            <p:graphicEl>
                                              <a:dgm id="{D6C5CF49-0C52-4A5B-B8CE-AE200344CD14}"/>
                                            </p:graphicEl>
                                          </p:spTgt>
                                        </p:tgtEl>
                                        <p:attrNameLst>
                                          <p:attrName>ppt_h</p:attrName>
                                        </p:attrNameLst>
                                      </p:cBhvr>
                                      <p:tavLst>
                                        <p:tav tm="0">
                                          <p:val>
                                            <p:fltVal val="0"/>
                                          </p:val>
                                        </p:tav>
                                        <p:tav tm="100000">
                                          <p:val>
                                            <p:strVal val="#ppt_h"/>
                                          </p:val>
                                        </p:tav>
                                      </p:tavLst>
                                    </p:anim>
                                    <p:anim calcmode="lin" valueType="num">
                                      <p:cBhvr>
                                        <p:cTn id="94" dur="1000" fill="hold"/>
                                        <p:tgtEl>
                                          <p:spTgt spid="6">
                                            <p:graphicEl>
                                              <a:dgm id="{D6C5CF49-0C52-4A5B-B8CE-AE200344CD14}"/>
                                            </p:graphicEl>
                                          </p:spTgt>
                                        </p:tgtEl>
                                        <p:attrNameLst>
                                          <p:attrName>style.rotation</p:attrName>
                                        </p:attrNameLst>
                                      </p:cBhvr>
                                      <p:tavLst>
                                        <p:tav tm="0">
                                          <p:val>
                                            <p:fltVal val="90"/>
                                          </p:val>
                                        </p:tav>
                                        <p:tav tm="100000">
                                          <p:val>
                                            <p:fltVal val="0"/>
                                          </p:val>
                                        </p:tav>
                                      </p:tavLst>
                                    </p:anim>
                                    <p:animEffect transition="in" filter="fade">
                                      <p:cBhvr>
                                        <p:cTn id="95" dur="1000"/>
                                        <p:tgtEl>
                                          <p:spTgt spid="6">
                                            <p:graphicEl>
                                              <a:dgm id="{D6C5CF49-0C52-4A5B-B8CE-AE200344CD14}"/>
                                            </p:graphicEl>
                                          </p:spTgt>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6">
                                            <p:graphicEl>
                                              <a:dgm id="{48BA1D5C-7476-4203-BC62-21222B583D4E}"/>
                                            </p:graphicEl>
                                          </p:spTgt>
                                        </p:tgtEl>
                                        <p:attrNameLst>
                                          <p:attrName>style.visibility</p:attrName>
                                        </p:attrNameLst>
                                      </p:cBhvr>
                                      <p:to>
                                        <p:strVal val="visible"/>
                                      </p:to>
                                    </p:set>
                                    <p:anim calcmode="lin" valueType="num">
                                      <p:cBhvr>
                                        <p:cTn id="98" dur="1000" fill="hold"/>
                                        <p:tgtEl>
                                          <p:spTgt spid="6">
                                            <p:graphicEl>
                                              <a:dgm id="{48BA1D5C-7476-4203-BC62-21222B583D4E}"/>
                                            </p:graphicEl>
                                          </p:spTgt>
                                        </p:tgtEl>
                                        <p:attrNameLst>
                                          <p:attrName>ppt_w</p:attrName>
                                        </p:attrNameLst>
                                      </p:cBhvr>
                                      <p:tavLst>
                                        <p:tav tm="0">
                                          <p:val>
                                            <p:fltVal val="0"/>
                                          </p:val>
                                        </p:tav>
                                        <p:tav tm="100000">
                                          <p:val>
                                            <p:strVal val="#ppt_w"/>
                                          </p:val>
                                        </p:tav>
                                      </p:tavLst>
                                    </p:anim>
                                    <p:anim calcmode="lin" valueType="num">
                                      <p:cBhvr>
                                        <p:cTn id="99" dur="1000" fill="hold"/>
                                        <p:tgtEl>
                                          <p:spTgt spid="6">
                                            <p:graphicEl>
                                              <a:dgm id="{48BA1D5C-7476-4203-BC62-21222B583D4E}"/>
                                            </p:graphicEl>
                                          </p:spTgt>
                                        </p:tgtEl>
                                        <p:attrNameLst>
                                          <p:attrName>ppt_h</p:attrName>
                                        </p:attrNameLst>
                                      </p:cBhvr>
                                      <p:tavLst>
                                        <p:tav tm="0">
                                          <p:val>
                                            <p:fltVal val="0"/>
                                          </p:val>
                                        </p:tav>
                                        <p:tav tm="100000">
                                          <p:val>
                                            <p:strVal val="#ppt_h"/>
                                          </p:val>
                                        </p:tav>
                                      </p:tavLst>
                                    </p:anim>
                                    <p:anim calcmode="lin" valueType="num">
                                      <p:cBhvr>
                                        <p:cTn id="100" dur="1000" fill="hold"/>
                                        <p:tgtEl>
                                          <p:spTgt spid="6">
                                            <p:graphicEl>
                                              <a:dgm id="{48BA1D5C-7476-4203-BC62-21222B583D4E}"/>
                                            </p:graphicEl>
                                          </p:spTgt>
                                        </p:tgtEl>
                                        <p:attrNameLst>
                                          <p:attrName>style.rotation</p:attrName>
                                        </p:attrNameLst>
                                      </p:cBhvr>
                                      <p:tavLst>
                                        <p:tav tm="0">
                                          <p:val>
                                            <p:fltVal val="90"/>
                                          </p:val>
                                        </p:tav>
                                        <p:tav tm="100000">
                                          <p:val>
                                            <p:fltVal val="0"/>
                                          </p:val>
                                        </p:tav>
                                      </p:tavLst>
                                    </p:anim>
                                    <p:animEffect transition="in" filter="fade">
                                      <p:cBhvr>
                                        <p:cTn id="101" dur="1000"/>
                                        <p:tgtEl>
                                          <p:spTgt spid="6">
                                            <p:graphicEl>
                                              <a:dgm id="{48BA1D5C-7476-4203-BC62-21222B583D4E}"/>
                                            </p:graphicEl>
                                          </p:spTgt>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6">
                                            <p:graphicEl>
                                              <a:dgm id="{14E43F37-0023-4E21-A976-05E36B9A34AA}"/>
                                            </p:graphicEl>
                                          </p:spTgt>
                                        </p:tgtEl>
                                        <p:attrNameLst>
                                          <p:attrName>style.visibility</p:attrName>
                                        </p:attrNameLst>
                                      </p:cBhvr>
                                      <p:to>
                                        <p:strVal val="visible"/>
                                      </p:to>
                                    </p:set>
                                    <p:anim calcmode="lin" valueType="num">
                                      <p:cBhvr>
                                        <p:cTn id="104" dur="1000" fill="hold"/>
                                        <p:tgtEl>
                                          <p:spTgt spid="6">
                                            <p:graphicEl>
                                              <a:dgm id="{14E43F37-0023-4E21-A976-05E36B9A34AA}"/>
                                            </p:graphicEl>
                                          </p:spTgt>
                                        </p:tgtEl>
                                        <p:attrNameLst>
                                          <p:attrName>ppt_w</p:attrName>
                                        </p:attrNameLst>
                                      </p:cBhvr>
                                      <p:tavLst>
                                        <p:tav tm="0">
                                          <p:val>
                                            <p:fltVal val="0"/>
                                          </p:val>
                                        </p:tav>
                                        <p:tav tm="100000">
                                          <p:val>
                                            <p:strVal val="#ppt_w"/>
                                          </p:val>
                                        </p:tav>
                                      </p:tavLst>
                                    </p:anim>
                                    <p:anim calcmode="lin" valueType="num">
                                      <p:cBhvr>
                                        <p:cTn id="105" dur="1000" fill="hold"/>
                                        <p:tgtEl>
                                          <p:spTgt spid="6">
                                            <p:graphicEl>
                                              <a:dgm id="{14E43F37-0023-4E21-A976-05E36B9A34AA}"/>
                                            </p:graphicEl>
                                          </p:spTgt>
                                        </p:tgtEl>
                                        <p:attrNameLst>
                                          <p:attrName>ppt_h</p:attrName>
                                        </p:attrNameLst>
                                      </p:cBhvr>
                                      <p:tavLst>
                                        <p:tav tm="0">
                                          <p:val>
                                            <p:fltVal val="0"/>
                                          </p:val>
                                        </p:tav>
                                        <p:tav tm="100000">
                                          <p:val>
                                            <p:strVal val="#ppt_h"/>
                                          </p:val>
                                        </p:tav>
                                      </p:tavLst>
                                    </p:anim>
                                    <p:anim calcmode="lin" valueType="num">
                                      <p:cBhvr>
                                        <p:cTn id="106" dur="1000" fill="hold"/>
                                        <p:tgtEl>
                                          <p:spTgt spid="6">
                                            <p:graphicEl>
                                              <a:dgm id="{14E43F37-0023-4E21-A976-05E36B9A34AA}"/>
                                            </p:graphicEl>
                                          </p:spTgt>
                                        </p:tgtEl>
                                        <p:attrNameLst>
                                          <p:attrName>style.rotation</p:attrName>
                                        </p:attrNameLst>
                                      </p:cBhvr>
                                      <p:tavLst>
                                        <p:tav tm="0">
                                          <p:val>
                                            <p:fltVal val="90"/>
                                          </p:val>
                                        </p:tav>
                                        <p:tav tm="100000">
                                          <p:val>
                                            <p:fltVal val="0"/>
                                          </p:val>
                                        </p:tav>
                                      </p:tavLst>
                                    </p:anim>
                                    <p:animEffect transition="in" filter="fade">
                                      <p:cBhvr>
                                        <p:cTn id="107" dur="1000"/>
                                        <p:tgtEl>
                                          <p:spTgt spid="6">
                                            <p:graphicEl>
                                              <a:dgm id="{14E43F37-0023-4E21-A976-05E36B9A34AA}"/>
                                            </p:graphicEl>
                                          </p:spTgt>
                                        </p:tgtEl>
                                      </p:cBhvr>
                                    </p:animEffect>
                                  </p:childTnLst>
                                </p:cTn>
                              </p:par>
                            </p:childTnLst>
                          </p:cTn>
                        </p:par>
                        <p:par>
                          <p:cTn id="108" fill="hold">
                            <p:stCondLst>
                              <p:cond delay="2000"/>
                            </p:stCondLst>
                            <p:childTnLst>
                              <p:par>
                                <p:cTn id="109" presetID="31" presetClass="entr" presetSubtype="0" fill="hold" grpId="0" nodeType="afterEffect">
                                  <p:stCondLst>
                                    <p:cond delay="0"/>
                                  </p:stCondLst>
                                  <p:childTnLst>
                                    <p:set>
                                      <p:cBhvr>
                                        <p:cTn id="110" dur="1" fill="hold">
                                          <p:stCondLst>
                                            <p:cond delay="0"/>
                                          </p:stCondLst>
                                        </p:cTn>
                                        <p:tgtEl>
                                          <p:spTgt spid="6">
                                            <p:graphicEl>
                                              <a:dgm id="{0845E29A-98A9-4536-B402-2508E1961309}"/>
                                            </p:graphicEl>
                                          </p:spTgt>
                                        </p:tgtEl>
                                        <p:attrNameLst>
                                          <p:attrName>style.visibility</p:attrName>
                                        </p:attrNameLst>
                                      </p:cBhvr>
                                      <p:to>
                                        <p:strVal val="visible"/>
                                      </p:to>
                                    </p:set>
                                    <p:anim calcmode="lin" valueType="num">
                                      <p:cBhvr>
                                        <p:cTn id="111" dur="1000" fill="hold"/>
                                        <p:tgtEl>
                                          <p:spTgt spid="6">
                                            <p:graphicEl>
                                              <a:dgm id="{0845E29A-98A9-4536-B402-2508E1961309}"/>
                                            </p:graphicEl>
                                          </p:spTgt>
                                        </p:tgtEl>
                                        <p:attrNameLst>
                                          <p:attrName>ppt_w</p:attrName>
                                        </p:attrNameLst>
                                      </p:cBhvr>
                                      <p:tavLst>
                                        <p:tav tm="0">
                                          <p:val>
                                            <p:fltVal val="0"/>
                                          </p:val>
                                        </p:tav>
                                        <p:tav tm="100000">
                                          <p:val>
                                            <p:strVal val="#ppt_w"/>
                                          </p:val>
                                        </p:tav>
                                      </p:tavLst>
                                    </p:anim>
                                    <p:anim calcmode="lin" valueType="num">
                                      <p:cBhvr>
                                        <p:cTn id="112" dur="1000" fill="hold"/>
                                        <p:tgtEl>
                                          <p:spTgt spid="6">
                                            <p:graphicEl>
                                              <a:dgm id="{0845E29A-98A9-4536-B402-2508E1961309}"/>
                                            </p:graphicEl>
                                          </p:spTgt>
                                        </p:tgtEl>
                                        <p:attrNameLst>
                                          <p:attrName>ppt_h</p:attrName>
                                        </p:attrNameLst>
                                      </p:cBhvr>
                                      <p:tavLst>
                                        <p:tav tm="0">
                                          <p:val>
                                            <p:fltVal val="0"/>
                                          </p:val>
                                        </p:tav>
                                        <p:tav tm="100000">
                                          <p:val>
                                            <p:strVal val="#ppt_h"/>
                                          </p:val>
                                        </p:tav>
                                      </p:tavLst>
                                    </p:anim>
                                    <p:anim calcmode="lin" valueType="num">
                                      <p:cBhvr>
                                        <p:cTn id="113" dur="1000" fill="hold"/>
                                        <p:tgtEl>
                                          <p:spTgt spid="6">
                                            <p:graphicEl>
                                              <a:dgm id="{0845E29A-98A9-4536-B402-2508E1961309}"/>
                                            </p:graphicEl>
                                          </p:spTgt>
                                        </p:tgtEl>
                                        <p:attrNameLst>
                                          <p:attrName>style.rotation</p:attrName>
                                        </p:attrNameLst>
                                      </p:cBhvr>
                                      <p:tavLst>
                                        <p:tav tm="0">
                                          <p:val>
                                            <p:fltVal val="90"/>
                                          </p:val>
                                        </p:tav>
                                        <p:tav tm="100000">
                                          <p:val>
                                            <p:fltVal val="0"/>
                                          </p:val>
                                        </p:tav>
                                      </p:tavLst>
                                    </p:anim>
                                    <p:animEffect transition="in" filter="fade">
                                      <p:cBhvr>
                                        <p:cTn id="114" dur="1000"/>
                                        <p:tgtEl>
                                          <p:spTgt spid="6">
                                            <p:graphicEl>
                                              <a:dgm id="{0845E29A-98A9-4536-B402-2508E1961309}"/>
                                            </p:graphicEl>
                                          </p:spTgt>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6">
                                            <p:graphicEl>
                                              <a:dgm id="{3170F676-315D-4953-AD36-4CED94DD262E}"/>
                                            </p:graphicEl>
                                          </p:spTgt>
                                        </p:tgtEl>
                                        <p:attrNameLst>
                                          <p:attrName>style.visibility</p:attrName>
                                        </p:attrNameLst>
                                      </p:cBhvr>
                                      <p:to>
                                        <p:strVal val="visible"/>
                                      </p:to>
                                    </p:set>
                                    <p:anim calcmode="lin" valueType="num">
                                      <p:cBhvr>
                                        <p:cTn id="117" dur="1000" fill="hold"/>
                                        <p:tgtEl>
                                          <p:spTgt spid="6">
                                            <p:graphicEl>
                                              <a:dgm id="{3170F676-315D-4953-AD36-4CED94DD262E}"/>
                                            </p:graphicEl>
                                          </p:spTgt>
                                        </p:tgtEl>
                                        <p:attrNameLst>
                                          <p:attrName>ppt_w</p:attrName>
                                        </p:attrNameLst>
                                      </p:cBhvr>
                                      <p:tavLst>
                                        <p:tav tm="0">
                                          <p:val>
                                            <p:fltVal val="0"/>
                                          </p:val>
                                        </p:tav>
                                        <p:tav tm="100000">
                                          <p:val>
                                            <p:strVal val="#ppt_w"/>
                                          </p:val>
                                        </p:tav>
                                      </p:tavLst>
                                    </p:anim>
                                    <p:anim calcmode="lin" valueType="num">
                                      <p:cBhvr>
                                        <p:cTn id="118" dur="1000" fill="hold"/>
                                        <p:tgtEl>
                                          <p:spTgt spid="6">
                                            <p:graphicEl>
                                              <a:dgm id="{3170F676-315D-4953-AD36-4CED94DD262E}"/>
                                            </p:graphicEl>
                                          </p:spTgt>
                                        </p:tgtEl>
                                        <p:attrNameLst>
                                          <p:attrName>ppt_h</p:attrName>
                                        </p:attrNameLst>
                                      </p:cBhvr>
                                      <p:tavLst>
                                        <p:tav tm="0">
                                          <p:val>
                                            <p:fltVal val="0"/>
                                          </p:val>
                                        </p:tav>
                                        <p:tav tm="100000">
                                          <p:val>
                                            <p:strVal val="#ppt_h"/>
                                          </p:val>
                                        </p:tav>
                                      </p:tavLst>
                                    </p:anim>
                                    <p:anim calcmode="lin" valueType="num">
                                      <p:cBhvr>
                                        <p:cTn id="119" dur="1000" fill="hold"/>
                                        <p:tgtEl>
                                          <p:spTgt spid="6">
                                            <p:graphicEl>
                                              <a:dgm id="{3170F676-315D-4953-AD36-4CED94DD262E}"/>
                                            </p:graphicEl>
                                          </p:spTgt>
                                        </p:tgtEl>
                                        <p:attrNameLst>
                                          <p:attrName>style.rotation</p:attrName>
                                        </p:attrNameLst>
                                      </p:cBhvr>
                                      <p:tavLst>
                                        <p:tav tm="0">
                                          <p:val>
                                            <p:fltVal val="90"/>
                                          </p:val>
                                        </p:tav>
                                        <p:tav tm="100000">
                                          <p:val>
                                            <p:fltVal val="0"/>
                                          </p:val>
                                        </p:tav>
                                      </p:tavLst>
                                    </p:anim>
                                    <p:animEffect transition="in" filter="fade">
                                      <p:cBhvr>
                                        <p:cTn id="120" dur="1000"/>
                                        <p:tgtEl>
                                          <p:spTgt spid="6">
                                            <p:graphicEl>
                                              <a:dgm id="{3170F676-315D-4953-AD36-4CED94DD262E}"/>
                                            </p:graphicEl>
                                          </p:spTgt>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6">
                                            <p:graphicEl>
                                              <a:dgm id="{26C263F7-38D2-4F29-A25A-CCA9E7E04152}"/>
                                            </p:graphicEl>
                                          </p:spTgt>
                                        </p:tgtEl>
                                        <p:attrNameLst>
                                          <p:attrName>style.visibility</p:attrName>
                                        </p:attrNameLst>
                                      </p:cBhvr>
                                      <p:to>
                                        <p:strVal val="visible"/>
                                      </p:to>
                                    </p:set>
                                    <p:anim calcmode="lin" valueType="num">
                                      <p:cBhvr>
                                        <p:cTn id="123" dur="1000" fill="hold"/>
                                        <p:tgtEl>
                                          <p:spTgt spid="6">
                                            <p:graphicEl>
                                              <a:dgm id="{26C263F7-38D2-4F29-A25A-CCA9E7E04152}"/>
                                            </p:graphicEl>
                                          </p:spTgt>
                                        </p:tgtEl>
                                        <p:attrNameLst>
                                          <p:attrName>ppt_w</p:attrName>
                                        </p:attrNameLst>
                                      </p:cBhvr>
                                      <p:tavLst>
                                        <p:tav tm="0">
                                          <p:val>
                                            <p:fltVal val="0"/>
                                          </p:val>
                                        </p:tav>
                                        <p:tav tm="100000">
                                          <p:val>
                                            <p:strVal val="#ppt_w"/>
                                          </p:val>
                                        </p:tav>
                                      </p:tavLst>
                                    </p:anim>
                                    <p:anim calcmode="lin" valueType="num">
                                      <p:cBhvr>
                                        <p:cTn id="124" dur="1000" fill="hold"/>
                                        <p:tgtEl>
                                          <p:spTgt spid="6">
                                            <p:graphicEl>
                                              <a:dgm id="{26C263F7-38D2-4F29-A25A-CCA9E7E04152}"/>
                                            </p:graphicEl>
                                          </p:spTgt>
                                        </p:tgtEl>
                                        <p:attrNameLst>
                                          <p:attrName>ppt_h</p:attrName>
                                        </p:attrNameLst>
                                      </p:cBhvr>
                                      <p:tavLst>
                                        <p:tav tm="0">
                                          <p:val>
                                            <p:fltVal val="0"/>
                                          </p:val>
                                        </p:tav>
                                        <p:tav tm="100000">
                                          <p:val>
                                            <p:strVal val="#ppt_h"/>
                                          </p:val>
                                        </p:tav>
                                      </p:tavLst>
                                    </p:anim>
                                    <p:anim calcmode="lin" valueType="num">
                                      <p:cBhvr>
                                        <p:cTn id="125" dur="1000" fill="hold"/>
                                        <p:tgtEl>
                                          <p:spTgt spid="6">
                                            <p:graphicEl>
                                              <a:dgm id="{26C263F7-38D2-4F29-A25A-CCA9E7E04152}"/>
                                            </p:graphicEl>
                                          </p:spTgt>
                                        </p:tgtEl>
                                        <p:attrNameLst>
                                          <p:attrName>style.rotation</p:attrName>
                                        </p:attrNameLst>
                                      </p:cBhvr>
                                      <p:tavLst>
                                        <p:tav tm="0">
                                          <p:val>
                                            <p:fltVal val="90"/>
                                          </p:val>
                                        </p:tav>
                                        <p:tav tm="100000">
                                          <p:val>
                                            <p:fltVal val="0"/>
                                          </p:val>
                                        </p:tav>
                                      </p:tavLst>
                                    </p:anim>
                                    <p:animEffect transition="in" filter="fade">
                                      <p:cBhvr>
                                        <p:cTn id="126" dur="1000"/>
                                        <p:tgtEl>
                                          <p:spTgt spid="6">
                                            <p:graphicEl>
                                              <a:dgm id="{26C263F7-38D2-4F29-A25A-CCA9E7E04152}"/>
                                            </p:graphicEl>
                                          </p:spTgt>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6">
                                            <p:graphicEl>
                                              <a:dgm id="{ABF585A6-65A0-4D78-9B30-6AA15584621C}"/>
                                            </p:graphicEl>
                                          </p:spTgt>
                                        </p:tgtEl>
                                        <p:attrNameLst>
                                          <p:attrName>style.visibility</p:attrName>
                                        </p:attrNameLst>
                                      </p:cBhvr>
                                      <p:to>
                                        <p:strVal val="visible"/>
                                      </p:to>
                                    </p:set>
                                    <p:anim calcmode="lin" valueType="num">
                                      <p:cBhvr>
                                        <p:cTn id="129" dur="1000" fill="hold"/>
                                        <p:tgtEl>
                                          <p:spTgt spid="6">
                                            <p:graphicEl>
                                              <a:dgm id="{ABF585A6-65A0-4D78-9B30-6AA15584621C}"/>
                                            </p:graphicEl>
                                          </p:spTgt>
                                        </p:tgtEl>
                                        <p:attrNameLst>
                                          <p:attrName>ppt_w</p:attrName>
                                        </p:attrNameLst>
                                      </p:cBhvr>
                                      <p:tavLst>
                                        <p:tav tm="0">
                                          <p:val>
                                            <p:fltVal val="0"/>
                                          </p:val>
                                        </p:tav>
                                        <p:tav tm="100000">
                                          <p:val>
                                            <p:strVal val="#ppt_w"/>
                                          </p:val>
                                        </p:tav>
                                      </p:tavLst>
                                    </p:anim>
                                    <p:anim calcmode="lin" valueType="num">
                                      <p:cBhvr>
                                        <p:cTn id="130" dur="1000" fill="hold"/>
                                        <p:tgtEl>
                                          <p:spTgt spid="6">
                                            <p:graphicEl>
                                              <a:dgm id="{ABF585A6-65A0-4D78-9B30-6AA15584621C}"/>
                                            </p:graphicEl>
                                          </p:spTgt>
                                        </p:tgtEl>
                                        <p:attrNameLst>
                                          <p:attrName>ppt_h</p:attrName>
                                        </p:attrNameLst>
                                      </p:cBhvr>
                                      <p:tavLst>
                                        <p:tav tm="0">
                                          <p:val>
                                            <p:fltVal val="0"/>
                                          </p:val>
                                        </p:tav>
                                        <p:tav tm="100000">
                                          <p:val>
                                            <p:strVal val="#ppt_h"/>
                                          </p:val>
                                        </p:tav>
                                      </p:tavLst>
                                    </p:anim>
                                    <p:anim calcmode="lin" valueType="num">
                                      <p:cBhvr>
                                        <p:cTn id="131" dur="1000" fill="hold"/>
                                        <p:tgtEl>
                                          <p:spTgt spid="6">
                                            <p:graphicEl>
                                              <a:dgm id="{ABF585A6-65A0-4D78-9B30-6AA15584621C}"/>
                                            </p:graphicEl>
                                          </p:spTgt>
                                        </p:tgtEl>
                                        <p:attrNameLst>
                                          <p:attrName>style.rotation</p:attrName>
                                        </p:attrNameLst>
                                      </p:cBhvr>
                                      <p:tavLst>
                                        <p:tav tm="0">
                                          <p:val>
                                            <p:fltVal val="90"/>
                                          </p:val>
                                        </p:tav>
                                        <p:tav tm="100000">
                                          <p:val>
                                            <p:fltVal val="0"/>
                                          </p:val>
                                        </p:tav>
                                      </p:tavLst>
                                    </p:anim>
                                    <p:animEffect transition="in" filter="fade">
                                      <p:cBhvr>
                                        <p:cTn id="132" dur="1000"/>
                                        <p:tgtEl>
                                          <p:spTgt spid="6">
                                            <p:graphicEl>
                                              <a:dgm id="{ABF585A6-65A0-4D78-9B30-6AA15584621C}"/>
                                            </p:graphicEl>
                                          </p:spTgt>
                                        </p:tgtEl>
                                      </p:cBhvr>
                                    </p:animEffect>
                                  </p:childTnLst>
                                </p:cTn>
                              </p:par>
                              <p:par>
                                <p:cTn id="133" presetID="31" presetClass="entr" presetSubtype="0" fill="hold" grpId="0" nodeType="withEffect">
                                  <p:stCondLst>
                                    <p:cond delay="0"/>
                                  </p:stCondLst>
                                  <p:childTnLst>
                                    <p:set>
                                      <p:cBhvr>
                                        <p:cTn id="134" dur="1" fill="hold">
                                          <p:stCondLst>
                                            <p:cond delay="0"/>
                                          </p:stCondLst>
                                        </p:cTn>
                                        <p:tgtEl>
                                          <p:spTgt spid="6">
                                            <p:graphicEl>
                                              <a:dgm id="{6BB671BE-4FDB-4054-94CF-1D871880235D}"/>
                                            </p:graphicEl>
                                          </p:spTgt>
                                        </p:tgtEl>
                                        <p:attrNameLst>
                                          <p:attrName>style.visibility</p:attrName>
                                        </p:attrNameLst>
                                      </p:cBhvr>
                                      <p:to>
                                        <p:strVal val="visible"/>
                                      </p:to>
                                    </p:set>
                                    <p:anim calcmode="lin" valueType="num">
                                      <p:cBhvr>
                                        <p:cTn id="135" dur="1000" fill="hold"/>
                                        <p:tgtEl>
                                          <p:spTgt spid="6">
                                            <p:graphicEl>
                                              <a:dgm id="{6BB671BE-4FDB-4054-94CF-1D871880235D}"/>
                                            </p:graphicEl>
                                          </p:spTgt>
                                        </p:tgtEl>
                                        <p:attrNameLst>
                                          <p:attrName>ppt_w</p:attrName>
                                        </p:attrNameLst>
                                      </p:cBhvr>
                                      <p:tavLst>
                                        <p:tav tm="0">
                                          <p:val>
                                            <p:fltVal val="0"/>
                                          </p:val>
                                        </p:tav>
                                        <p:tav tm="100000">
                                          <p:val>
                                            <p:strVal val="#ppt_w"/>
                                          </p:val>
                                        </p:tav>
                                      </p:tavLst>
                                    </p:anim>
                                    <p:anim calcmode="lin" valueType="num">
                                      <p:cBhvr>
                                        <p:cTn id="136" dur="1000" fill="hold"/>
                                        <p:tgtEl>
                                          <p:spTgt spid="6">
                                            <p:graphicEl>
                                              <a:dgm id="{6BB671BE-4FDB-4054-94CF-1D871880235D}"/>
                                            </p:graphicEl>
                                          </p:spTgt>
                                        </p:tgtEl>
                                        <p:attrNameLst>
                                          <p:attrName>ppt_h</p:attrName>
                                        </p:attrNameLst>
                                      </p:cBhvr>
                                      <p:tavLst>
                                        <p:tav tm="0">
                                          <p:val>
                                            <p:fltVal val="0"/>
                                          </p:val>
                                        </p:tav>
                                        <p:tav tm="100000">
                                          <p:val>
                                            <p:strVal val="#ppt_h"/>
                                          </p:val>
                                        </p:tav>
                                      </p:tavLst>
                                    </p:anim>
                                    <p:anim calcmode="lin" valueType="num">
                                      <p:cBhvr>
                                        <p:cTn id="137" dur="1000" fill="hold"/>
                                        <p:tgtEl>
                                          <p:spTgt spid="6">
                                            <p:graphicEl>
                                              <a:dgm id="{6BB671BE-4FDB-4054-94CF-1D871880235D}"/>
                                            </p:graphicEl>
                                          </p:spTgt>
                                        </p:tgtEl>
                                        <p:attrNameLst>
                                          <p:attrName>style.rotation</p:attrName>
                                        </p:attrNameLst>
                                      </p:cBhvr>
                                      <p:tavLst>
                                        <p:tav tm="0">
                                          <p:val>
                                            <p:fltVal val="90"/>
                                          </p:val>
                                        </p:tav>
                                        <p:tav tm="100000">
                                          <p:val>
                                            <p:fltVal val="0"/>
                                          </p:val>
                                        </p:tav>
                                      </p:tavLst>
                                    </p:anim>
                                    <p:animEffect transition="in" filter="fade">
                                      <p:cBhvr>
                                        <p:cTn id="138" dur="1000"/>
                                        <p:tgtEl>
                                          <p:spTgt spid="6">
                                            <p:graphicEl>
                                              <a:dgm id="{6BB671BE-4FDB-4054-94CF-1D871880235D}"/>
                                            </p:graphicEl>
                                          </p:spTgt>
                                        </p:tgtEl>
                                      </p:cBhvr>
                                    </p:animEffect>
                                  </p:childTnLst>
                                </p:cTn>
                              </p:par>
                              <p:par>
                                <p:cTn id="139" presetID="31" presetClass="entr" presetSubtype="0" fill="hold" grpId="0" nodeType="withEffect">
                                  <p:stCondLst>
                                    <p:cond delay="0"/>
                                  </p:stCondLst>
                                  <p:childTnLst>
                                    <p:set>
                                      <p:cBhvr>
                                        <p:cTn id="140" dur="1" fill="hold">
                                          <p:stCondLst>
                                            <p:cond delay="0"/>
                                          </p:stCondLst>
                                        </p:cTn>
                                        <p:tgtEl>
                                          <p:spTgt spid="6">
                                            <p:graphicEl>
                                              <a:dgm id="{788C1EAA-889E-44E7-A326-08EED0B764AE}"/>
                                            </p:graphicEl>
                                          </p:spTgt>
                                        </p:tgtEl>
                                        <p:attrNameLst>
                                          <p:attrName>style.visibility</p:attrName>
                                        </p:attrNameLst>
                                      </p:cBhvr>
                                      <p:to>
                                        <p:strVal val="visible"/>
                                      </p:to>
                                    </p:set>
                                    <p:anim calcmode="lin" valueType="num">
                                      <p:cBhvr>
                                        <p:cTn id="141" dur="1000" fill="hold"/>
                                        <p:tgtEl>
                                          <p:spTgt spid="6">
                                            <p:graphicEl>
                                              <a:dgm id="{788C1EAA-889E-44E7-A326-08EED0B764AE}"/>
                                            </p:graphicEl>
                                          </p:spTgt>
                                        </p:tgtEl>
                                        <p:attrNameLst>
                                          <p:attrName>ppt_w</p:attrName>
                                        </p:attrNameLst>
                                      </p:cBhvr>
                                      <p:tavLst>
                                        <p:tav tm="0">
                                          <p:val>
                                            <p:fltVal val="0"/>
                                          </p:val>
                                        </p:tav>
                                        <p:tav tm="100000">
                                          <p:val>
                                            <p:strVal val="#ppt_w"/>
                                          </p:val>
                                        </p:tav>
                                      </p:tavLst>
                                    </p:anim>
                                    <p:anim calcmode="lin" valueType="num">
                                      <p:cBhvr>
                                        <p:cTn id="142" dur="1000" fill="hold"/>
                                        <p:tgtEl>
                                          <p:spTgt spid="6">
                                            <p:graphicEl>
                                              <a:dgm id="{788C1EAA-889E-44E7-A326-08EED0B764AE}"/>
                                            </p:graphicEl>
                                          </p:spTgt>
                                        </p:tgtEl>
                                        <p:attrNameLst>
                                          <p:attrName>ppt_h</p:attrName>
                                        </p:attrNameLst>
                                      </p:cBhvr>
                                      <p:tavLst>
                                        <p:tav tm="0">
                                          <p:val>
                                            <p:fltVal val="0"/>
                                          </p:val>
                                        </p:tav>
                                        <p:tav tm="100000">
                                          <p:val>
                                            <p:strVal val="#ppt_h"/>
                                          </p:val>
                                        </p:tav>
                                      </p:tavLst>
                                    </p:anim>
                                    <p:anim calcmode="lin" valueType="num">
                                      <p:cBhvr>
                                        <p:cTn id="143" dur="1000" fill="hold"/>
                                        <p:tgtEl>
                                          <p:spTgt spid="6">
                                            <p:graphicEl>
                                              <a:dgm id="{788C1EAA-889E-44E7-A326-08EED0B764AE}"/>
                                            </p:graphicEl>
                                          </p:spTgt>
                                        </p:tgtEl>
                                        <p:attrNameLst>
                                          <p:attrName>style.rotation</p:attrName>
                                        </p:attrNameLst>
                                      </p:cBhvr>
                                      <p:tavLst>
                                        <p:tav tm="0">
                                          <p:val>
                                            <p:fltVal val="90"/>
                                          </p:val>
                                        </p:tav>
                                        <p:tav tm="100000">
                                          <p:val>
                                            <p:fltVal val="0"/>
                                          </p:val>
                                        </p:tav>
                                      </p:tavLst>
                                    </p:anim>
                                    <p:animEffect transition="in" filter="fade">
                                      <p:cBhvr>
                                        <p:cTn id="144" dur="1000"/>
                                        <p:tgtEl>
                                          <p:spTgt spid="6">
                                            <p:graphicEl>
                                              <a:dgm id="{788C1EAA-889E-44E7-A326-08EED0B764AE}"/>
                                            </p:graphicEl>
                                          </p:spTgt>
                                        </p:tgtEl>
                                      </p:cBhvr>
                                    </p:animEffect>
                                  </p:childTnLst>
                                </p:cTn>
                              </p:par>
                              <p:par>
                                <p:cTn id="145" presetID="31" presetClass="entr" presetSubtype="0" fill="hold" grpId="0" nodeType="withEffect">
                                  <p:stCondLst>
                                    <p:cond delay="0"/>
                                  </p:stCondLst>
                                  <p:childTnLst>
                                    <p:set>
                                      <p:cBhvr>
                                        <p:cTn id="146" dur="1" fill="hold">
                                          <p:stCondLst>
                                            <p:cond delay="0"/>
                                          </p:stCondLst>
                                        </p:cTn>
                                        <p:tgtEl>
                                          <p:spTgt spid="6">
                                            <p:graphicEl>
                                              <a:dgm id="{7A169ECD-4C5E-47A7-A33E-B55B8FD5BB63}"/>
                                            </p:graphicEl>
                                          </p:spTgt>
                                        </p:tgtEl>
                                        <p:attrNameLst>
                                          <p:attrName>style.visibility</p:attrName>
                                        </p:attrNameLst>
                                      </p:cBhvr>
                                      <p:to>
                                        <p:strVal val="visible"/>
                                      </p:to>
                                    </p:set>
                                    <p:anim calcmode="lin" valueType="num">
                                      <p:cBhvr>
                                        <p:cTn id="147" dur="1000" fill="hold"/>
                                        <p:tgtEl>
                                          <p:spTgt spid="6">
                                            <p:graphicEl>
                                              <a:dgm id="{7A169ECD-4C5E-47A7-A33E-B55B8FD5BB63}"/>
                                            </p:graphicEl>
                                          </p:spTgt>
                                        </p:tgtEl>
                                        <p:attrNameLst>
                                          <p:attrName>ppt_w</p:attrName>
                                        </p:attrNameLst>
                                      </p:cBhvr>
                                      <p:tavLst>
                                        <p:tav tm="0">
                                          <p:val>
                                            <p:fltVal val="0"/>
                                          </p:val>
                                        </p:tav>
                                        <p:tav tm="100000">
                                          <p:val>
                                            <p:strVal val="#ppt_w"/>
                                          </p:val>
                                        </p:tav>
                                      </p:tavLst>
                                    </p:anim>
                                    <p:anim calcmode="lin" valueType="num">
                                      <p:cBhvr>
                                        <p:cTn id="148" dur="1000" fill="hold"/>
                                        <p:tgtEl>
                                          <p:spTgt spid="6">
                                            <p:graphicEl>
                                              <a:dgm id="{7A169ECD-4C5E-47A7-A33E-B55B8FD5BB63}"/>
                                            </p:graphicEl>
                                          </p:spTgt>
                                        </p:tgtEl>
                                        <p:attrNameLst>
                                          <p:attrName>ppt_h</p:attrName>
                                        </p:attrNameLst>
                                      </p:cBhvr>
                                      <p:tavLst>
                                        <p:tav tm="0">
                                          <p:val>
                                            <p:fltVal val="0"/>
                                          </p:val>
                                        </p:tav>
                                        <p:tav tm="100000">
                                          <p:val>
                                            <p:strVal val="#ppt_h"/>
                                          </p:val>
                                        </p:tav>
                                      </p:tavLst>
                                    </p:anim>
                                    <p:anim calcmode="lin" valueType="num">
                                      <p:cBhvr>
                                        <p:cTn id="149" dur="1000" fill="hold"/>
                                        <p:tgtEl>
                                          <p:spTgt spid="6">
                                            <p:graphicEl>
                                              <a:dgm id="{7A169ECD-4C5E-47A7-A33E-B55B8FD5BB63}"/>
                                            </p:graphicEl>
                                          </p:spTgt>
                                        </p:tgtEl>
                                        <p:attrNameLst>
                                          <p:attrName>style.rotation</p:attrName>
                                        </p:attrNameLst>
                                      </p:cBhvr>
                                      <p:tavLst>
                                        <p:tav tm="0">
                                          <p:val>
                                            <p:fltVal val="90"/>
                                          </p:val>
                                        </p:tav>
                                        <p:tav tm="100000">
                                          <p:val>
                                            <p:fltVal val="0"/>
                                          </p:val>
                                        </p:tav>
                                      </p:tavLst>
                                    </p:anim>
                                    <p:animEffect transition="in" filter="fade">
                                      <p:cBhvr>
                                        <p:cTn id="150" dur="1000"/>
                                        <p:tgtEl>
                                          <p:spTgt spid="6">
                                            <p:graphicEl>
                                              <a:dgm id="{7A169ECD-4C5E-47A7-A33E-B55B8FD5BB63}"/>
                                            </p:graphicEl>
                                          </p:spTgt>
                                        </p:tgtEl>
                                      </p:cBhvr>
                                    </p:animEffect>
                                  </p:childTnLst>
                                </p:cTn>
                              </p:par>
                              <p:par>
                                <p:cTn id="151" presetID="31" presetClass="entr" presetSubtype="0" fill="hold" grpId="0" nodeType="withEffect">
                                  <p:stCondLst>
                                    <p:cond delay="0"/>
                                  </p:stCondLst>
                                  <p:childTnLst>
                                    <p:set>
                                      <p:cBhvr>
                                        <p:cTn id="152" dur="1" fill="hold">
                                          <p:stCondLst>
                                            <p:cond delay="0"/>
                                          </p:stCondLst>
                                        </p:cTn>
                                        <p:tgtEl>
                                          <p:spTgt spid="6">
                                            <p:graphicEl>
                                              <a:dgm id="{3001503D-B87F-40F6-B94F-3AE3A36303D6}"/>
                                            </p:graphicEl>
                                          </p:spTgt>
                                        </p:tgtEl>
                                        <p:attrNameLst>
                                          <p:attrName>style.visibility</p:attrName>
                                        </p:attrNameLst>
                                      </p:cBhvr>
                                      <p:to>
                                        <p:strVal val="visible"/>
                                      </p:to>
                                    </p:set>
                                    <p:anim calcmode="lin" valueType="num">
                                      <p:cBhvr>
                                        <p:cTn id="153" dur="1000" fill="hold"/>
                                        <p:tgtEl>
                                          <p:spTgt spid="6">
                                            <p:graphicEl>
                                              <a:dgm id="{3001503D-B87F-40F6-B94F-3AE3A36303D6}"/>
                                            </p:graphicEl>
                                          </p:spTgt>
                                        </p:tgtEl>
                                        <p:attrNameLst>
                                          <p:attrName>ppt_w</p:attrName>
                                        </p:attrNameLst>
                                      </p:cBhvr>
                                      <p:tavLst>
                                        <p:tav tm="0">
                                          <p:val>
                                            <p:fltVal val="0"/>
                                          </p:val>
                                        </p:tav>
                                        <p:tav tm="100000">
                                          <p:val>
                                            <p:strVal val="#ppt_w"/>
                                          </p:val>
                                        </p:tav>
                                      </p:tavLst>
                                    </p:anim>
                                    <p:anim calcmode="lin" valueType="num">
                                      <p:cBhvr>
                                        <p:cTn id="154" dur="1000" fill="hold"/>
                                        <p:tgtEl>
                                          <p:spTgt spid="6">
                                            <p:graphicEl>
                                              <a:dgm id="{3001503D-B87F-40F6-B94F-3AE3A36303D6}"/>
                                            </p:graphicEl>
                                          </p:spTgt>
                                        </p:tgtEl>
                                        <p:attrNameLst>
                                          <p:attrName>ppt_h</p:attrName>
                                        </p:attrNameLst>
                                      </p:cBhvr>
                                      <p:tavLst>
                                        <p:tav tm="0">
                                          <p:val>
                                            <p:fltVal val="0"/>
                                          </p:val>
                                        </p:tav>
                                        <p:tav tm="100000">
                                          <p:val>
                                            <p:strVal val="#ppt_h"/>
                                          </p:val>
                                        </p:tav>
                                      </p:tavLst>
                                    </p:anim>
                                    <p:anim calcmode="lin" valueType="num">
                                      <p:cBhvr>
                                        <p:cTn id="155" dur="1000" fill="hold"/>
                                        <p:tgtEl>
                                          <p:spTgt spid="6">
                                            <p:graphicEl>
                                              <a:dgm id="{3001503D-B87F-40F6-B94F-3AE3A36303D6}"/>
                                            </p:graphicEl>
                                          </p:spTgt>
                                        </p:tgtEl>
                                        <p:attrNameLst>
                                          <p:attrName>style.rotation</p:attrName>
                                        </p:attrNameLst>
                                      </p:cBhvr>
                                      <p:tavLst>
                                        <p:tav tm="0">
                                          <p:val>
                                            <p:fltVal val="90"/>
                                          </p:val>
                                        </p:tav>
                                        <p:tav tm="100000">
                                          <p:val>
                                            <p:fltVal val="0"/>
                                          </p:val>
                                        </p:tav>
                                      </p:tavLst>
                                    </p:anim>
                                    <p:animEffect transition="in" filter="fade">
                                      <p:cBhvr>
                                        <p:cTn id="156" dur="1000"/>
                                        <p:tgtEl>
                                          <p:spTgt spid="6">
                                            <p:graphicEl>
                                              <a:dgm id="{3001503D-B87F-40F6-B94F-3AE3A36303D6}"/>
                                            </p:graphicEl>
                                          </p:spTgt>
                                        </p:tgtEl>
                                      </p:cBhvr>
                                    </p:animEffect>
                                  </p:childTnLst>
                                </p:cTn>
                              </p:par>
                              <p:par>
                                <p:cTn id="157" presetID="31" presetClass="entr" presetSubtype="0" fill="hold" grpId="0" nodeType="withEffect">
                                  <p:stCondLst>
                                    <p:cond delay="0"/>
                                  </p:stCondLst>
                                  <p:childTnLst>
                                    <p:set>
                                      <p:cBhvr>
                                        <p:cTn id="158" dur="1" fill="hold">
                                          <p:stCondLst>
                                            <p:cond delay="0"/>
                                          </p:stCondLst>
                                        </p:cTn>
                                        <p:tgtEl>
                                          <p:spTgt spid="6">
                                            <p:graphicEl>
                                              <a:dgm id="{953A50EB-B998-4A8E-A9CC-F897EC177782}"/>
                                            </p:graphicEl>
                                          </p:spTgt>
                                        </p:tgtEl>
                                        <p:attrNameLst>
                                          <p:attrName>style.visibility</p:attrName>
                                        </p:attrNameLst>
                                      </p:cBhvr>
                                      <p:to>
                                        <p:strVal val="visible"/>
                                      </p:to>
                                    </p:set>
                                    <p:anim calcmode="lin" valueType="num">
                                      <p:cBhvr>
                                        <p:cTn id="159" dur="1000" fill="hold"/>
                                        <p:tgtEl>
                                          <p:spTgt spid="6">
                                            <p:graphicEl>
                                              <a:dgm id="{953A50EB-B998-4A8E-A9CC-F897EC177782}"/>
                                            </p:graphicEl>
                                          </p:spTgt>
                                        </p:tgtEl>
                                        <p:attrNameLst>
                                          <p:attrName>ppt_w</p:attrName>
                                        </p:attrNameLst>
                                      </p:cBhvr>
                                      <p:tavLst>
                                        <p:tav tm="0">
                                          <p:val>
                                            <p:fltVal val="0"/>
                                          </p:val>
                                        </p:tav>
                                        <p:tav tm="100000">
                                          <p:val>
                                            <p:strVal val="#ppt_w"/>
                                          </p:val>
                                        </p:tav>
                                      </p:tavLst>
                                    </p:anim>
                                    <p:anim calcmode="lin" valueType="num">
                                      <p:cBhvr>
                                        <p:cTn id="160" dur="1000" fill="hold"/>
                                        <p:tgtEl>
                                          <p:spTgt spid="6">
                                            <p:graphicEl>
                                              <a:dgm id="{953A50EB-B998-4A8E-A9CC-F897EC177782}"/>
                                            </p:graphicEl>
                                          </p:spTgt>
                                        </p:tgtEl>
                                        <p:attrNameLst>
                                          <p:attrName>ppt_h</p:attrName>
                                        </p:attrNameLst>
                                      </p:cBhvr>
                                      <p:tavLst>
                                        <p:tav tm="0">
                                          <p:val>
                                            <p:fltVal val="0"/>
                                          </p:val>
                                        </p:tav>
                                        <p:tav tm="100000">
                                          <p:val>
                                            <p:strVal val="#ppt_h"/>
                                          </p:val>
                                        </p:tav>
                                      </p:tavLst>
                                    </p:anim>
                                    <p:anim calcmode="lin" valueType="num">
                                      <p:cBhvr>
                                        <p:cTn id="161" dur="1000" fill="hold"/>
                                        <p:tgtEl>
                                          <p:spTgt spid="6">
                                            <p:graphicEl>
                                              <a:dgm id="{953A50EB-B998-4A8E-A9CC-F897EC177782}"/>
                                            </p:graphicEl>
                                          </p:spTgt>
                                        </p:tgtEl>
                                        <p:attrNameLst>
                                          <p:attrName>style.rotation</p:attrName>
                                        </p:attrNameLst>
                                      </p:cBhvr>
                                      <p:tavLst>
                                        <p:tav tm="0">
                                          <p:val>
                                            <p:fltVal val="90"/>
                                          </p:val>
                                        </p:tav>
                                        <p:tav tm="100000">
                                          <p:val>
                                            <p:fltVal val="0"/>
                                          </p:val>
                                        </p:tav>
                                      </p:tavLst>
                                    </p:anim>
                                    <p:animEffect transition="in" filter="fade">
                                      <p:cBhvr>
                                        <p:cTn id="162" dur="1000"/>
                                        <p:tgtEl>
                                          <p:spTgt spid="6">
                                            <p:graphicEl>
                                              <a:dgm id="{953A50EB-B998-4A8E-A9CC-F897EC177782}"/>
                                            </p:graphicEl>
                                          </p:spTgt>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6">
                                            <p:graphicEl>
                                              <a:dgm id="{656301C5-72B0-441D-A543-CCADF62312BB}"/>
                                            </p:graphicEl>
                                          </p:spTgt>
                                        </p:tgtEl>
                                        <p:attrNameLst>
                                          <p:attrName>style.visibility</p:attrName>
                                        </p:attrNameLst>
                                      </p:cBhvr>
                                      <p:to>
                                        <p:strVal val="visible"/>
                                      </p:to>
                                    </p:set>
                                    <p:anim calcmode="lin" valueType="num">
                                      <p:cBhvr>
                                        <p:cTn id="165" dur="1000" fill="hold"/>
                                        <p:tgtEl>
                                          <p:spTgt spid="6">
                                            <p:graphicEl>
                                              <a:dgm id="{656301C5-72B0-441D-A543-CCADF62312BB}"/>
                                            </p:graphicEl>
                                          </p:spTgt>
                                        </p:tgtEl>
                                        <p:attrNameLst>
                                          <p:attrName>ppt_w</p:attrName>
                                        </p:attrNameLst>
                                      </p:cBhvr>
                                      <p:tavLst>
                                        <p:tav tm="0">
                                          <p:val>
                                            <p:fltVal val="0"/>
                                          </p:val>
                                        </p:tav>
                                        <p:tav tm="100000">
                                          <p:val>
                                            <p:strVal val="#ppt_w"/>
                                          </p:val>
                                        </p:tav>
                                      </p:tavLst>
                                    </p:anim>
                                    <p:anim calcmode="lin" valueType="num">
                                      <p:cBhvr>
                                        <p:cTn id="166" dur="1000" fill="hold"/>
                                        <p:tgtEl>
                                          <p:spTgt spid="6">
                                            <p:graphicEl>
                                              <a:dgm id="{656301C5-72B0-441D-A543-CCADF62312BB}"/>
                                            </p:graphicEl>
                                          </p:spTgt>
                                        </p:tgtEl>
                                        <p:attrNameLst>
                                          <p:attrName>ppt_h</p:attrName>
                                        </p:attrNameLst>
                                      </p:cBhvr>
                                      <p:tavLst>
                                        <p:tav tm="0">
                                          <p:val>
                                            <p:fltVal val="0"/>
                                          </p:val>
                                        </p:tav>
                                        <p:tav tm="100000">
                                          <p:val>
                                            <p:strVal val="#ppt_h"/>
                                          </p:val>
                                        </p:tav>
                                      </p:tavLst>
                                    </p:anim>
                                    <p:anim calcmode="lin" valueType="num">
                                      <p:cBhvr>
                                        <p:cTn id="167" dur="1000" fill="hold"/>
                                        <p:tgtEl>
                                          <p:spTgt spid="6">
                                            <p:graphicEl>
                                              <a:dgm id="{656301C5-72B0-441D-A543-CCADF62312BB}"/>
                                            </p:graphicEl>
                                          </p:spTgt>
                                        </p:tgtEl>
                                        <p:attrNameLst>
                                          <p:attrName>style.rotation</p:attrName>
                                        </p:attrNameLst>
                                      </p:cBhvr>
                                      <p:tavLst>
                                        <p:tav tm="0">
                                          <p:val>
                                            <p:fltVal val="90"/>
                                          </p:val>
                                        </p:tav>
                                        <p:tav tm="100000">
                                          <p:val>
                                            <p:fltVal val="0"/>
                                          </p:val>
                                        </p:tav>
                                      </p:tavLst>
                                    </p:anim>
                                    <p:animEffect transition="in" filter="fade">
                                      <p:cBhvr>
                                        <p:cTn id="168" dur="1000"/>
                                        <p:tgtEl>
                                          <p:spTgt spid="6">
                                            <p:graphicEl>
                                              <a:dgm id="{656301C5-72B0-441D-A543-CCADF62312BB}"/>
                                            </p:graphicEl>
                                          </p:spTgt>
                                        </p:tgtEl>
                                      </p:cBhvr>
                                    </p:animEffect>
                                  </p:childTnLst>
                                </p:cTn>
                              </p:par>
                              <p:par>
                                <p:cTn id="169" presetID="31" presetClass="entr" presetSubtype="0" fill="hold" grpId="0" nodeType="withEffect">
                                  <p:stCondLst>
                                    <p:cond delay="0"/>
                                  </p:stCondLst>
                                  <p:childTnLst>
                                    <p:set>
                                      <p:cBhvr>
                                        <p:cTn id="170" dur="1" fill="hold">
                                          <p:stCondLst>
                                            <p:cond delay="0"/>
                                          </p:stCondLst>
                                        </p:cTn>
                                        <p:tgtEl>
                                          <p:spTgt spid="6">
                                            <p:graphicEl>
                                              <a:dgm id="{A5C02D37-7F35-4500-8798-961CDF036A7C}"/>
                                            </p:graphicEl>
                                          </p:spTgt>
                                        </p:tgtEl>
                                        <p:attrNameLst>
                                          <p:attrName>style.visibility</p:attrName>
                                        </p:attrNameLst>
                                      </p:cBhvr>
                                      <p:to>
                                        <p:strVal val="visible"/>
                                      </p:to>
                                    </p:set>
                                    <p:anim calcmode="lin" valueType="num">
                                      <p:cBhvr>
                                        <p:cTn id="171" dur="1000" fill="hold"/>
                                        <p:tgtEl>
                                          <p:spTgt spid="6">
                                            <p:graphicEl>
                                              <a:dgm id="{A5C02D37-7F35-4500-8798-961CDF036A7C}"/>
                                            </p:graphicEl>
                                          </p:spTgt>
                                        </p:tgtEl>
                                        <p:attrNameLst>
                                          <p:attrName>ppt_w</p:attrName>
                                        </p:attrNameLst>
                                      </p:cBhvr>
                                      <p:tavLst>
                                        <p:tav tm="0">
                                          <p:val>
                                            <p:fltVal val="0"/>
                                          </p:val>
                                        </p:tav>
                                        <p:tav tm="100000">
                                          <p:val>
                                            <p:strVal val="#ppt_w"/>
                                          </p:val>
                                        </p:tav>
                                      </p:tavLst>
                                    </p:anim>
                                    <p:anim calcmode="lin" valueType="num">
                                      <p:cBhvr>
                                        <p:cTn id="172" dur="1000" fill="hold"/>
                                        <p:tgtEl>
                                          <p:spTgt spid="6">
                                            <p:graphicEl>
                                              <a:dgm id="{A5C02D37-7F35-4500-8798-961CDF036A7C}"/>
                                            </p:graphicEl>
                                          </p:spTgt>
                                        </p:tgtEl>
                                        <p:attrNameLst>
                                          <p:attrName>ppt_h</p:attrName>
                                        </p:attrNameLst>
                                      </p:cBhvr>
                                      <p:tavLst>
                                        <p:tav tm="0">
                                          <p:val>
                                            <p:fltVal val="0"/>
                                          </p:val>
                                        </p:tav>
                                        <p:tav tm="100000">
                                          <p:val>
                                            <p:strVal val="#ppt_h"/>
                                          </p:val>
                                        </p:tav>
                                      </p:tavLst>
                                    </p:anim>
                                    <p:anim calcmode="lin" valueType="num">
                                      <p:cBhvr>
                                        <p:cTn id="173" dur="1000" fill="hold"/>
                                        <p:tgtEl>
                                          <p:spTgt spid="6">
                                            <p:graphicEl>
                                              <a:dgm id="{A5C02D37-7F35-4500-8798-961CDF036A7C}"/>
                                            </p:graphicEl>
                                          </p:spTgt>
                                        </p:tgtEl>
                                        <p:attrNameLst>
                                          <p:attrName>style.rotation</p:attrName>
                                        </p:attrNameLst>
                                      </p:cBhvr>
                                      <p:tavLst>
                                        <p:tav tm="0">
                                          <p:val>
                                            <p:fltVal val="90"/>
                                          </p:val>
                                        </p:tav>
                                        <p:tav tm="100000">
                                          <p:val>
                                            <p:fltVal val="0"/>
                                          </p:val>
                                        </p:tav>
                                      </p:tavLst>
                                    </p:anim>
                                    <p:animEffect transition="in" filter="fade">
                                      <p:cBhvr>
                                        <p:cTn id="174" dur="1000"/>
                                        <p:tgtEl>
                                          <p:spTgt spid="6">
                                            <p:graphicEl>
                                              <a:dgm id="{A5C02D37-7F35-4500-8798-961CDF036A7C}"/>
                                            </p:graphicEl>
                                          </p:spTgt>
                                        </p:tgtEl>
                                      </p:cBhvr>
                                    </p:animEffect>
                                  </p:childTnLst>
                                </p:cTn>
                              </p:par>
                              <p:par>
                                <p:cTn id="175" presetID="31" presetClass="entr" presetSubtype="0" fill="hold" grpId="0" nodeType="withEffect">
                                  <p:stCondLst>
                                    <p:cond delay="0"/>
                                  </p:stCondLst>
                                  <p:childTnLst>
                                    <p:set>
                                      <p:cBhvr>
                                        <p:cTn id="176" dur="1" fill="hold">
                                          <p:stCondLst>
                                            <p:cond delay="0"/>
                                          </p:stCondLst>
                                        </p:cTn>
                                        <p:tgtEl>
                                          <p:spTgt spid="6">
                                            <p:graphicEl>
                                              <a:dgm id="{85318B98-C9BD-46AB-9899-57F709449795}"/>
                                            </p:graphicEl>
                                          </p:spTgt>
                                        </p:tgtEl>
                                        <p:attrNameLst>
                                          <p:attrName>style.visibility</p:attrName>
                                        </p:attrNameLst>
                                      </p:cBhvr>
                                      <p:to>
                                        <p:strVal val="visible"/>
                                      </p:to>
                                    </p:set>
                                    <p:anim calcmode="lin" valueType="num">
                                      <p:cBhvr>
                                        <p:cTn id="177" dur="1000" fill="hold"/>
                                        <p:tgtEl>
                                          <p:spTgt spid="6">
                                            <p:graphicEl>
                                              <a:dgm id="{85318B98-C9BD-46AB-9899-57F709449795}"/>
                                            </p:graphicEl>
                                          </p:spTgt>
                                        </p:tgtEl>
                                        <p:attrNameLst>
                                          <p:attrName>ppt_w</p:attrName>
                                        </p:attrNameLst>
                                      </p:cBhvr>
                                      <p:tavLst>
                                        <p:tav tm="0">
                                          <p:val>
                                            <p:fltVal val="0"/>
                                          </p:val>
                                        </p:tav>
                                        <p:tav tm="100000">
                                          <p:val>
                                            <p:strVal val="#ppt_w"/>
                                          </p:val>
                                        </p:tav>
                                      </p:tavLst>
                                    </p:anim>
                                    <p:anim calcmode="lin" valueType="num">
                                      <p:cBhvr>
                                        <p:cTn id="178" dur="1000" fill="hold"/>
                                        <p:tgtEl>
                                          <p:spTgt spid="6">
                                            <p:graphicEl>
                                              <a:dgm id="{85318B98-C9BD-46AB-9899-57F709449795}"/>
                                            </p:graphicEl>
                                          </p:spTgt>
                                        </p:tgtEl>
                                        <p:attrNameLst>
                                          <p:attrName>ppt_h</p:attrName>
                                        </p:attrNameLst>
                                      </p:cBhvr>
                                      <p:tavLst>
                                        <p:tav tm="0">
                                          <p:val>
                                            <p:fltVal val="0"/>
                                          </p:val>
                                        </p:tav>
                                        <p:tav tm="100000">
                                          <p:val>
                                            <p:strVal val="#ppt_h"/>
                                          </p:val>
                                        </p:tav>
                                      </p:tavLst>
                                    </p:anim>
                                    <p:anim calcmode="lin" valueType="num">
                                      <p:cBhvr>
                                        <p:cTn id="179" dur="1000" fill="hold"/>
                                        <p:tgtEl>
                                          <p:spTgt spid="6">
                                            <p:graphicEl>
                                              <a:dgm id="{85318B98-C9BD-46AB-9899-57F709449795}"/>
                                            </p:graphicEl>
                                          </p:spTgt>
                                        </p:tgtEl>
                                        <p:attrNameLst>
                                          <p:attrName>style.rotation</p:attrName>
                                        </p:attrNameLst>
                                      </p:cBhvr>
                                      <p:tavLst>
                                        <p:tav tm="0">
                                          <p:val>
                                            <p:fltVal val="90"/>
                                          </p:val>
                                        </p:tav>
                                        <p:tav tm="100000">
                                          <p:val>
                                            <p:fltVal val="0"/>
                                          </p:val>
                                        </p:tav>
                                      </p:tavLst>
                                    </p:anim>
                                    <p:animEffect transition="in" filter="fade">
                                      <p:cBhvr>
                                        <p:cTn id="180" dur="1000"/>
                                        <p:tgtEl>
                                          <p:spTgt spid="6">
                                            <p:graphicEl>
                                              <a:dgm id="{85318B98-C9BD-46AB-9899-57F709449795}"/>
                                            </p:graphicEl>
                                          </p:spTgt>
                                        </p:tgtEl>
                                      </p:cBhvr>
                                    </p:animEffect>
                                  </p:childTnLst>
                                </p:cTn>
                              </p:par>
                              <p:par>
                                <p:cTn id="181" presetID="31" presetClass="entr" presetSubtype="0" fill="hold" grpId="0" nodeType="withEffect">
                                  <p:stCondLst>
                                    <p:cond delay="0"/>
                                  </p:stCondLst>
                                  <p:childTnLst>
                                    <p:set>
                                      <p:cBhvr>
                                        <p:cTn id="182" dur="1" fill="hold">
                                          <p:stCondLst>
                                            <p:cond delay="0"/>
                                          </p:stCondLst>
                                        </p:cTn>
                                        <p:tgtEl>
                                          <p:spTgt spid="6">
                                            <p:graphicEl>
                                              <a:dgm id="{DCE8BBEC-D560-46E6-9FD1-D055EE5D1F94}"/>
                                            </p:graphicEl>
                                          </p:spTgt>
                                        </p:tgtEl>
                                        <p:attrNameLst>
                                          <p:attrName>style.visibility</p:attrName>
                                        </p:attrNameLst>
                                      </p:cBhvr>
                                      <p:to>
                                        <p:strVal val="visible"/>
                                      </p:to>
                                    </p:set>
                                    <p:anim calcmode="lin" valueType="num">
                                      <p:cBhvr>
                                        <p:cTn id="183" dur="1000" fill="hold"/>
                                        <p:tgtEl>
                                          <p:spTgt spid="6">
                                            <p:graphicEl>
                                              <a:dgm id="{DCE8BBEC-D560-46E6-9FD1-D055EE5D1F94}"/>
                                            </p:graphicEl>
                                          </p:spTgt>
                                        </p:tgtEl>
                                        <p:attrNameLst>
                                          <p:attrName>ppt_w</p:attrName>
                                        </p:attrNameLst>
                                      </p:cBhvr>
                                      <p:tavLst>
                                        <p:tav tm="0">
                                          <p:val>
                                            <p:fltVal val="0"/>
                                          </p:val>
                                        </p:tav>
                                        <p:tav tm="100000">
                                          <p:val>
                                            <p:strVal val="#ppt_w"/>
                                          </p:val>
                                        </p:tav>
                                      </p:tavLst>
                                    </p:anim>
                                    <p:anim calcmode="lin" valueType="num">
                                      <p:cBhvr>
                                        <p:cTn id="184" dur="1000" fill="hold"/>
                                        <p:tgtEl>
                                          <p:spTgt spid="6">
                                            <p:graphicEl>
                                              <a:dgm id="{DCE8BBEC-D560-46E6-9FD1-D055EE5D1F94}"/>
                                            </p:graphicEl>
                                          </p:spTgt>
                                        </p:tgtEl>
                                        <p:attrNameLst>
                                          <p:attrName>ppt_h</p:attrName>
                                        </p:attrNameLst>
                                      </p:cBhvr>
                                      <p:tavLst>
                                        <p:tav tm="0">
                                          <p:val>
                                            <p:fltVal val="0"/>
                                          </p:val>
                                        </p:tav>
                                        <p:tav tm="100000">
                                          <p:val>
                                            <p:strVal val="#ppt_h"/>
                                          </p:val>
                                        </p:tav>
                                      </p:tavLst>
                                    </p:anim>
                                    <p:anim calcmode="lin" valueType="num">
                                      <p:cBhvr>
                                        <p:cTn id="185" dur="1000" fill="hold"/>
                                        <p:tgtEl>
                                          <p:spTgt spid="6">
                                            <p:graphicEl>
                                              <a:dgm id="{DCE8BBEC-D560-46E6-9FD1-D055EE5D1F94}"/>
                                            </p:graphicEl>
                                          </p:spTgt>
                                        </p:tgtEl>
                                        <p:attrNameLst>
                                          <p:attrName>style.rotation</p:attrName>
                                        </p:attrNameLst>
                                      </p:cBhvr>
                                      <p:tavLst>
                                        <p:tav tm="0">
                                          <p:val>
                                            <p:fltVal val="90"/>
                                          </p:val>
                                        </p:tav>
                                        <p:tav tm="100000">
                                          <p:val>
                                            <p:fltVal val="0"/>
                                          </p:val>
                                        </p:tav>
                                      </p:tavLst>
                                    </p:anim>
                                    <p:animEffect transition="in" filter="fade">
                                      <p:cBhvr>
                                        <p:cTn id="186" dur="1000"/>
                                        <p:tgtEl>
                                          <p:spTgt spid="6">
                                            <p:graphicEl>
                                              <a:dgm id="{DCE8BBEC-D560-46E6-9FD1-D055EE5D1F94}"/>
                                            </p:graphicEl>
                                          </p:spTgt>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6">
                                            <p:graphicEl>
                                              <a:dgm id="{E1EF5FE6-247D-4AEE-A0FB-1089E18CA9CA}"/>
                                            </p:graphicEl>
                                          </p:spTgt>
                                        </p:tgtEl>
                                        <p:attrNameLst>
                                          <p:attrName>style.visibility</p:attrName>
                                        </p:attrNameLst>
                                      </p:cBhvr>
                                      <p:to>
                                        <p:strVal val="visible"/>
                                      </p:to>
                                    </p:set>
                                    <p:anim calcmode="lin" valueType="num">
                                      <p:cBhvr>
                                        <p:cTn id="189" dur="1000" fill="hold"/>
                                        <p:tgtEl>
                                          <p:spTgt spid="6">
                                            <p:graphicEl>
                                              <a:dgm id="{E1EF5FE6-247D-4AEE-A0FB-1089E18CA9CA}"/>
                                            </p:graphicEl>
                                          </p:spTgt>
                                        </p:tgtEl>
                                        <p:attrNameLst>
                                          <p:attrName>ppt_w</p:attrName>
                                        </p:attrNameLst>
                                      </p:cBhvr>
                                      <p:tavLst>
                                        <p:tav tm="0">
                                          <p:val>
                                            <p:fltVal val="0"/>
                                          </p:val>
                                        </p:tav>
                                        <p:tav tm="100000">
                                          <p:val>
                                            <p:strVal val="#ppt_w"/>
                                          </p:val>
                                        </p:tav>
                                      </p:tavLst>
                                    </p:anim>
                                    <p:anim calcmode="lin" valueType="num">
                                      <p:cBhvr>
                                        <p:cTn id="190" dur="1000" fill="hold"/>
                                        <p:tgtEl>
                                          <p:spTgt spid="6">
                                            <p:graphicEl>
                                              <a:dgm id="{E1EF5FE6-247D-4AEE-A0FB-1089E18CA9CA}"/>
                                            </p:graphicEl>
                                          </p:spTgt>
                                        </p:tgtEl>
                                        <p:attrNameLst>
                                          <p:attrName>ppt_h</p:attrName>
                                        </p:attrNameLst>
                                      </p:cBhvr>
                                      <p:tavLst>
                                        <p:tav tm="0">
                                          <p:val>
                                            <p:fltVal val="0"/>
                                          </p:val>
                                        </p:tav>
                                        <p:tav tm="100000">
                                          <p:val>
                                            <p:strVal val="#ppt_h"/>
                                          </p:val>
                                        </p:tav>
                                      </p:tavLst>
                                    </p:anim>
                                    <p:anim calcmode="lin" valueType="num">
                                      <p:cBhvr>
                                        <p:cTn id="191" dur="1000" fill="hold"/>
                                        <p:tgtEl>
                                          <p:spTgt spid="6">
                                            <p:graphicEl>
                                              <a:dgm id="{E1EF5FE6-247D-4AEE-A0FB-1089E18CA9CA}"/>
                                            </p:graphicEl>
                                          </p:spTgt>
                                        </p:tgtEl>
                                        <p:attrNameLst>
                                          <p:attrName>style.rotation</p:attrName>
                                        </p:attrNameLst>
                                      </p:cBhvr>
                                      <p:tavLst>
                                        <p:tav tm="0">
                                          <p:val>
                                            <p:fltVal val="90"/>
                                          </p:val>
                                        </p:tav>
                                        <p:tav tm="100000">
                                          <p:val>
                                            <p:fltVal val="0"/>
                                          </p:val>
                                        </p:tav>
                                      </p:tavLst>
                                    </p:anim>
                                    <p:animEffect transition="in" filter="fade">
                                      <p:cBhvr>
                                        <p:cTn id="192" dur="1000"/>
                                        <p:tgtEl>
                                          <p:spTgt spid="6">
                                            <p:graphicEl>
                                              <a:dgm id="{E1EF5FE6-247D-4AEE-A0FB-1089E18CA9CA}"/>
                                            </p:graphicEl>
                                          </p:spTgt>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6">
                                            <p:graphicEl>
                                              <a:dgm id="{A88149DA-125C-4F76-8CCC-5D2CFE78231A}"/>
                                            </p:graphicEl>
                                          </p:spTgt>
                                        </p:tgtEl>
                                        <p:attrNameLst>
                                          <p:attrName>style.visibility</p:attrName>
                                        </p:attrNameLst>
                                      </p:cBhvr>
                                      <p:to>
                                        <p:strVal val="visible"/>
                                      </p:to>
                                    </p:set>
                                    <p:anim calcmode="lin" valueType="num">
                                      <p:cBhvr>
                                        <p:cTn id="195" dur="1000" fill="hold"/>
                                        <p:tgtEl>
                                          <p:spTgt spid="6">
                                            <p:graphicEl>
                                              <a:dgm id="{A88149DA-125C-4F76-8CCC-5D2CFE78231A}"/>
                                            </p:graphicEl>
                                          </p:spTgt>
                                        </p:tgtEl>
                                        <p:attrNameLst>
                                          <p:attrName>ppt_w</p:attrName>
                                        </p:attrNameLst>
                                      </p:cBhvr>
                                      <p:tavLst>
                                        <p:tav tm="0">
                                          <p:val>
                                            <p:fltVal val="0"/>
                                          </p:val>
                                        </p:tav>
                                        <p:tav tm="100000">
                                          <p:val>
                                            <p:strVal val="#ppt_w"/>
                                          </p:val>
                                        </p:tav>
                                      </p:tavLst>
                                    </p:anim>
                                    <p:anim calcmode="lin" valueType="num">
                                      <p:cBhvr>
                                        <p:cTn id="196" dur="1000" fill="hold"/>
                                        <p:tgtEl>
                                          <p:spTgt spid="6">
                                            <p:graphicEl>
                                              <a:dgm id="{A88149DA-125C-4F76-8CCC-5D2CFE78231A}"/>
                                            </p:graphicEl>
                                          </p:spTgt>
                                        </p:tgtEl>
                                        <p:attrNameLst>
                                          <p:attrName>ppt_h</p:attrName>
                                        </p:attrNameLst>
                                      </p:cBhvr>
                                      <p:tavLst>
                                        <p:tav tm="0">
                                          <p:val>
                                            <p:fltVal val="0"/>
                                          </p:val>
                                        </p:tav>
                                        <p:tav tm="100000">
                                          <p:val>
                                            <p:strVal val="#ppt_h"/>
                                          </p:val>
                                        </p:tav>
                                      </p:tavLst>
                                    </p:anim>
                                    <p:anim calcmode="lin" valueType="num">
                                      <p:cBhvr>
                                        <p:cTn id="197" dur="1000" fill="hold"/>
                                        <p:tgtEl>
                                          <p:spTgt spid="6">
                                            <p:graphicEl>
                                              <a:dgm id="{A88149DA-125C-4F76-8CCC-5D2CFE78231A}"/>
                                            </p:graphicEl>
                                          </p:spTgt>
                                        </p:tgtEl>
                                        <p:attrNameLst>
                                          <p:attrName>style.rotation</p:attrName>
                                        </p:attrNameLst>
                                      </p:cBhvr>
                                      <p:tavLst>
                                        <p:tav tm="0">
                                          <p:val>
                                            <p:fltVal val="90"/>
                                          </p:val>
                                        </p:tav>
                                        <p:tav tm="100000">
                                          <p:val>
                                            <p:fltVal val="0"/>
                                          </p:val>
                                        </p:tav>
                                      </p:tavLst>
                                    </p:anim>
                                    <p:animEffect transition="in" filter="fade">
                                      <p:cBhvr>
                                        <p:cTn id="198" dur="1000"/>
                                        <p:tgtEl>
                                          <p:spTgt spid="6">
                                            <p:graphicEl>
                                              <a:dgm id="{A88149DA-125C-4F76-8CCC-5D2CFE78231A}"/>
                                            </p:graphicEl>
                                          </p:spTgt>
                                        </p:tgtEl>
                                      </p:cBhvr>
                                    </p:animEffect>
                                  </p:childTnLst>
                                </p:cTn>
                              </p:par>
                              <p:par>
                                <p:cTn id="199" presetID="31" presetClass="entr" presetSubtype="0" fill="hold" grpId="0" nodeType="withEffect">
                                  <p:stCondLst>
                                    <p:cond delay="0"/>
                                  </p:stCondLst>
                                  <p:childTnLst>
                                    <p:set>
                                      <p:cBhvr>
                                        <p:cTn id="200" dur="1" fill="hold">
                                          <p:stCondLst>
                                            <p:cond delay="0"/>
                                          </p:stCondLst>
                                        </p:cTn>
                                        <p:tgtEl>
                                          <p:spTgt spid="6">
                                            <p:graphicEl>
                                              <a:dgm id="{16B81F12-1406-497D-B3D0-7267268EED2D}"/>
                                            </p:graphicEl>
                                          </p:spTgt>
                                        </p:tgtEl>
                                        <p:attrNameLst>
                                          <p:attrName>style.visibility</p:attrName>
                                        </p:attrNameLst>
                                      </p:cBhvr>
                                      <p:to>
                                        <p:strVal val="visible"/>
                                      </p:to>
                                    </p:set>
                                    <p:anim calcmode="lin" valueType="num">
                                      <p:cBhvr>
                                        <p:cTn id="201" dur="1000" fill="hold"/>
                                        <p:tgtEl>
                                          <p:spTgt spid="6">
                                            <p:graphicEl>
                                              <a:dgm id="{16B81F12-1406-497D-B3D0-7267268EED2D}"/>
                                            </p:graphicEl>
                                          </p:spTgt>
                                        </p:tgtEl>
                                        <p:attrNameLst>
                                          <p:attrName>ppt_w</p:attrName>
                                        </p:attrNameLst>
                                      </p:cBhvr>
                                      <p:tavLst>
                                        <p:tav tm="0">
                                          <p:val>
                                            <p:fltVal val="0"/>
                                          </p:val>
                                        </p:tav>
                                        <p:tav tm="100000">
                                          <p:val>
                                            <p:strVal val="#ppt_w"/>
                                          </p:val>
                                        </p:tav>
                                      </p:tavLst>
                                    </p:anim>
                                    <p:anim calcmode="lin" valueType="num">
                                      <p:cBhvr>
                                        <p:cTn id="202" dur="1000" fill="hold"/>
                                        <p:tgtEl>
                                          <p:spTgt spid="6">
                                            <p:graphicEl>
                                              <a:dgm id="{16B81F12-1406-497D-B3D0-7267268EED2D}"/>
                                            </p:graphicEl>
                                          </p:spTgt>
                                        </p:tgtEl>
                                        <p:attrNameLst>
                                          <p:attrName>ppt_h</p:attrName>
                                        </p:attrNameLst>
                                      </p:cBhvr>
                                      <p:tavLst>
                                        <p:tav tm="0">
                                          <p:val>
                                            <p:fltVal val="0"/>
                                          </p:val>
                                        </p:tav>
                                        <p:tav tm="100000">
                                          <p:val>
                                            <p:strVal val="#ppt_h"/>
                                          </p:val>
                                        </p:tav>
                                      </p:tavLst>
                                    </p:anim>
                                    <p:anim calcmode="lin" valueType="num">
                                      <p:cBhvr>
                                        <p:cTn id="203" dur="1000" fill="hold"/>
                                        <p:tgtEl>
                                          <p:spTgt spid="6">
                                            <p:graphicEl>
                                              <a:dgm id="{16B81F12-1406-497D-B3D0-7267268EED2D}"/>
                                            </p:graphicEl>
                                          </p:spTgt>
                                        </p:tgtEl>
                                        <p:attrNameLst>
                                          <p:attrName>style.rotation</p:attrName>
                                        </p:attrNameLst>
                                      </p:cBhvr>
                                      <p:tavLst>
                                        <p:tav tm="0">
                                          <p:val>
                                            <p:fltVal val="90"/>
                                          </p:val>
                                        </p:tav>
                                        <p:tav tm="100000">
                                          <p:val>
                                            <p:fltVal val="0"/>
                                          </p:val>
                                        </p:tav>
                                      </p:tavLst>
                                    </p:anim>
                                    <p:animEffect transition="in" filter="fade">
                                      <p:cBhvr>
                                        <p:cTn id="204" dur="1000"/>
                                        <p:tgtEl>
                                          <p:spTgt spid="6">
                                            <p:graphicEl>
                                              <a:dgm id="{16B81F12-1406-497D-B3D0-7267268EED2D}"/>
                                            </p:graphicEl>
                                          </p:spTgt>
                                        </p:tgtEl>
                                      </p:cBhvr>
                                    </p:animEffect>
                                  </p:childTnLst>
                                </p:cTn>
                              </p:par>
                              <p:par>
                                <p:cTn id="205" presetID="31" presetClass="entr" presetSubtype="0" fill="hold" grpId="0" nodeType="withEffect">
                                  <p:stCondLst>
                                    <p:cond delay="0"/>
                                  </p:stCondLst>
                                  <p:childTnLst>
                                    <p:set>
                                      <p:cBhvr>
                                        <p:cTn id="206" dur="1" fill="hold">
                                          <p:stCondLst>
                                            <p:cond delay="0"/>
                                          </p:stCondLst>
                                        </p:cTn>
                                        <p:tgtEl>
                                          <p:spTgt spid="6">
                                            <p:graphicEl>
                                              <a:dgm id="{072E8F86-D7B7-49D3-B481-B8245FB625BD}"/>
                                            </p:graphicEl>
                                          </p:spTgt>
                                        </p:tgtEl>
                                        <p:attrNameLst>
                                          <p:attrName>style.visibility</p:attrName>
                                        </p:attrNameLst>
                                      </p:cBhvr>
                                      <p:to>
                                        <p:strVal val="visible"/>
                                      </p:to>
                                    </p:set>
                                    <p:anim calcmode="lin" valueType="num">
                                      <p:cBhvr>
                                        <p:cTn id="207" dur="1000" fill="hold"/>
                                        <p:tgtEl>
                                          <p:spTgt spid="6">
                                            <p:graphicEl>
                                              <a:dgm id="{072E8F86-D7B7-49D3-B481-B8245FB625BD}"/>
                                            </p:graphicEl>
                                          </p:spTgt>
                                        </p:tgtEl>
                                        <p:attrNameLst>
                                          <p:attrName>ppt_w</p:attrName>
                                        </p:attrNameLst>
                                      </p:cBhvr>
                                      <p:tavLst>
                                        <p:tav tm="0">
                                          <p:val>
                                            <p:fltVal val="0"/>
                                          </p:val>
                                        </p:tav>
                                        <p:tav tm="100000">
                                          <p:val>
                                            <p:strVal val="#ppt_w"/>
                                          </p:val>
                                        </p:tav>
                                      </p:tavLst>
                                    </p:anim>
                                    <p:anim calcmode="lin" valueType="num">
                                      <p:cBhvr>
                                        <p:cTn id="208" dur="1000" fill="hold"/>
                                        <p:tgtEl>
                                          <p:spTgt spid="6">
                                            <p:graphicEl>
                                              <a:dgm id="{072E8F86-D7B7-49D3-B481-B8245FB625BD}"/>
                                            </p:graphicEl>
                                          </p:spTgt>
                                        </p:tgtEl>
                                        <p:attrNameLst>
                                          <p:attrName>ppt_h</p:attrName>
                                        </p:attrNameLst>
                                      </p:cBhvr>
                                      <p:tavLst>
                                        <p:tav tm="0">
                                          <p:val>
                                            <p:fltVal val="0"/>
                                          </p:val>
                                        </p:tav>
                                        <p:tav tm="100000">
                                          <p:val>
                                            <p:strVal val="#ppt_h"/>
                                          </p:val>
                                        </p:tav>
                                      </p:tavLst>
                                    </p:anim>
                                    <p:anim calcmode="lin" valueType="num">
                                      <p:cBhvr>
                                        <p:cTn id="209" dur="1000" fill="hold"/>
                                        <p:tgtEl>
                                          <p:spTgt spid="6">
                                            <p:graphicEl>
                                              <a:dgm id="{072E8F86-D7B7-49D3-B481-B8245FB625BD}"/>
                                            </p:graphicEl>
                                          </p:spTgt>
                                        </p:tgtEl>
                                        <p:attrNameLst>
                                          <p:attrName>style.rotation</p:attrName>
                                        </p:attrNameLst>
                                      </p:cBhvr>
                                      <p:tavLst>
                                        <p:tav tm="0">
                                          <p:val>
                                            <p:fltVal val="90"/>
                                          </p:val>
                                        </p:tav>
                                        <p:tav tm="100000">
                                          <p:val>
                                            <p:fltVal val="0"/>
                                          </p:val>
                                        </p:tav>
                                      </p:tavLst>
                                    </p:anim>
                                    <p:animEffect transition="in" filter="fade">
                                      <p:cBhvr>
                                        <p:cTn id="210" dur="1000"/>
                                        <p:tgtEl>
                                          <p:spTgt spid="6">
                                            <p:graphicEl>
                                              <a:dgm id="{072E8F86-D7B7-49D3-B481-B8245FB625BD}"/>
                                            </p:graphicEl>
                                          </p:spTgt>
                                        </p:tgtEl>
                                      </p:cBhvr>
                                    </p:animEffect>
                                  </p:childTnLst>
                                </p:cTn>
                              </p:par>
                              <p:par>
                                <p:cTn id="211" presetID="31" presetClass="entr" presetSubtype="0" fill="hold" grpId="0" nodeType="withEffect">
                                  <p:stCondLst>
                                    <p:cond delay="0"/>
                                  </p:stCondLst>
                                  <p:childTnLst>
                                    <p:set>
                                      <p:cBhvr>
                                        <p:cTn id="212" dur="1" fill="hold">
                                          <p:stCondLst>
                                            <p:cond delay="0"/>
                                          </p:stCondLst>
                                        </p:cTn>
                                        <p:tgtEl>
                                          <p:spTgt spid="6">
                                            <p:graphicEl>
                                              <a:dgm id="{6C144664-D0F1-4822-8307-7D01F129E46F}"/>
                                            </p:graphicEl>
                                          </p:spTgt>
                                        </p:tgtEl>
                                        <p:attrNameLst>
                                          <p:attrName>style.visibility</p:attrName>
                                        </p:attrNameLst>
                                      </p:cBhvr>
                                      <p:to>
                                        <p:strVal val="visible"/>
                                      </p:to>
                                    </p:set>
                                    <p:anim calcmode="lin" valueType="num">
                                      <p:cBhvr>
                                        <p:cTn id="213" dur="1000" fill="hold"/>
                                        <p:tgtEl>
                                          <p:spTgt spid="6">
                                            <p:graphicEl>
                                              <a:dgm id="{6C144664-D0F1-4822-8307-7D01F129E46F}"/>
                                            </p:graphicEl>
                                          </p:spTgt>
                                        </p:tgtEl>
                                        <p:attrNameLst>
                                          <p:attrName>ppt_w</p:attrName>
                                        </p:attrNameLst>
                                      </p:cBhvr>
                                      <p:tavLst>
                                        <p:tav tm="0">
                                          <p:val>
                                            <p:fltVal val="0"/>
                                          </p:val>
                                        </p:tav>
                                        <p:tav tm="100000">
                                          <p:val>
                                            <p:strVal val="#ppt_w"/>
                                          </p:val>
                                        </p:tav>
                                      </p:tavLst>
                                    </p:anim>
                                    <p:anim calcmode="lin" valueType="num">
                                      <p:cBhvr>
                                        <p:cTn id="214" dur="1000" fill="hold"/>
                                        <p:tgtEl>
                                          <p:spTgt spid="6">
                                            <p:graphicEl>
                                              <a:dgm id="{6C144664-D0F1-4822-8307-7D01F129E46F}"/>
                                            </p:graphicEl>
                                          </p:spTgt>
                                        </p:tgtEl>
                                        <p:attrNameLst>
                                          <p:attrName>ppt_h</p:attrName>
                                        </p:attrNameLst>
                                      </p:cBhvr>
                                      <p:tavLst>
                                        <p:tav tm="0">
                                          <p:val>
                                            <p:fltVal val="0"/>
                                          </p:val>
                                        </p:tav>
                                        <p:tav tm="100000">
                                          <p:val>
                                            <p:strVal val="#ppt_h"/>
                                          </p:val>
                                        </p:tav>
                                      </p:tavLst>
                                    </p:anim>
                                    <p:anim calcmode="lin" valueType="num">
                                      <p:cBhvr>
                                        <p:cTn id="215" dur="1000" fill="hold"/>
                                        <p:tgtEl>
                                          <p:spTgt spid="6">
                                            <p:graphicEl>
                                              <a:dgm id="{6C144664-D0F1-4822-8307-7D01F129E46F}"/>
                                            </p:graphicEl>
                                          </p:spTgt>
                                        </p:tgtEl>
                                        <p:attrNameLst>
                                          <p:attrName>style.rotation</p:attrName>
                                        </p:attrNameLst>
                                      </p:cBhvr>
                                      <p:tavLst>
                                        <p:tav tm="0">
                                          <p:val>
                                            <p:fltVal val="90"/>
                                          </p:val>
                                        </p:tav>
                                        <p:tav tm="100000">
                                          <p:val>
                                            <p:fltVal val="0"/>
                                          </p:val>
                                        </p:tav>
                                      </p:tavLst>
                                    </p:anim>
                                    <p:animEffect transition="in" filter="fade">
                                      <p:cBhvr>
                                        <p:cTn id="216" dur="1000"/>
                                        <p:tgtEl>
                                          <p:spTgt spid="6">
                                            <p:graphicEl>
                                              <a:dgm id="{6C144664-D0F1-4822-8307-7D01F129E46F}"/>
                                            </p:graphicEl>
                                          </p:spTgt>
                                        </p:tgtEl>
                                      </p:cBhvr>
                                    </p:animEffect>
                                  </p:childTnLst>
                                </p:cTn>
                              </p:par>
                              <p:par>
                                <p:cTn id="217" presetID="31" presetClass="entr" presetSubtype="0" fill="hold" grpId="0" nodeType="withEffect">
                                  <p:stCondLst>
                                    <p:cond delay="0"/>
                                  </p:stCondLst>
                                  <p:childTnLst>
                                    <p:set>
                                      <p:cBhvr>
                                        <p:cTn id="218" dur="1" fill="hold">
                                          <p:stCondLst>
                                            <p:cond delay="0"/>
                                          </p:stCondLst>
                                        </p:cTn>
                                        <p:tgtEl>
                                          <p:spTgt spid="6">
                                            <p:graphicEl>
                                              <a:dgm id="{28367FD9-53F0-4D2B-A58D-BAAE74CC661B}"/>
                                            </p:graphicEl>
                                          </p:spTgt>
                                        </p:tgtEl>
                                        <p:attrNameLst>
                                          <p:attrName>style.visibility</p:attrName>
                                        </p:attrNameLst>
                                      </p:cBhvr>
                                      <p:to>
                                        <p:strVal val="visible"/>
                                      </p:to>
                                    </p:set>
                                    <p:anim calcmode="lin" valueType="num">
                                      <p:cBhvr>
                                        <p:cTn id="219" dur="1000" fill="hold"/>
                                        <p:tgtEl>
                                          <p:spTgt spid="6">
                                            <p:graphicEl>
                                              <a:dgm id="{28367FD9-53F0-4D2B-A58D-BAAE74CC661B}"/>
                                            </p:graphicEl>
                                          </p:spTgt>
                                        </p:tgtEl>
                                        <p:attrNameLst>
                                          <p:attrName>ppt_w</p:attrName>
                                        </p:attrNameLst>
                                      </p:cBhvr>
                                      <p:tavLst>
                                        <p:tav tm="0">
                                          <p:val>
                                            <p:fltVal val="0"/>
                                          </p:val>
                                        </p:tav>
                                        <p:tav tm="100000">
                                          <p:val>
                                            <p:strVal val="#ppt_w"/>
                                          </p:val>
                                        </p:tav>
                                      </p:tavLst>
                                    </p:anim>
                                    <p:anim calcmode="lin" valueType="num">
                                      <p:cBhvr>
                                        <p:cTn id="220" dur="1000" fill="hold"/>
                                        <p:tgtEl>
                                          <p:spTgt spid="6">
                                            <p:graphicEl>
                                              <a:dgm id="{28367FD9-53F0-4D2B-A58D-BAAE74CC661B}"/>
                                            </p:graphicEl>
                                          </p:spTgt>
                                        </p:tgtEl>
                                        <p:attrNameLst>
                                          <p:attrName>ppt_h</p:attrName>
                                        </p:attrNameLst>
                                      </p:cBhvr>
                                      <p:tavLst>
                                        <p:tav tm="0">
                                          <p:val>
                                            <p:fltVal val="0"/>
                                          </p:val>
                                        </p:tav>
                                        <p:tav tm="100000">
                                          <p:val>
                                            <p:strVal val="#ppt_h"/>
                                          </p:val>
                                        </p:tav>
                                      </p:tavLst>
                                    </p:anim>
                                    <p:anim calcmode="lin" valueType="num">
                                      <p:cBhvr>
                                        <p:cTn id="221" dur="1000" fill="hold"/>
                                        <p:tgtEl>
                                          <p:spTgt spid="6">
                                            <p:graphicEl>
                                              <a:dgm id="{28367FD9-53F0-4D2B-A58D-BAAE74CC661B}"/>
                                            </p:graphicEl>
                                          </p:spTgt>
                                        </p:tgtEl>
                                        <p:attrNameLst>
                                          <p:attrName>style.rotation</p:attrName>
                                        </p:attrNameLst>
                                      </p:cBhvr>
                                      <p:tavLst>
                                        <p:tav tm="0">
                                          <p:val>
                                            <p:fltVal val="90"/>
                                          </p:val>
                                        </p:tav>
                                        <p:tav tm="100000">
                                          <p:val>
                                            <p:fltVal val="0"/>
                                          </p:val>
                                        </p:tav>
                                      </p:tavLst>
                                    </p:anim>
                                    <p:animEffect transition="in" filter="fade">
                                      <p:cBhvr>
                                        <p:cTn id="222" dur="1000"/>
                                        <p:tgtEl>
                                          <p:spTgt spid="6">
                                            <p:graphicEl>
                                              <a:dgm id="{28367FD9-53F0-4D2B-A58D-BAAE74CC661B}"/>
                                            </p:graphicEl>
                                          </p:spTgt>
                                        </p:tgtEl>
                                      </p:cBhvr>
                                    </p:animEffect>
                                  </p:childTnLst>
                                </p:cTn>
                              </p:par>
                              <p:par>
                                <p:cTn id="223" presetID="31" presetClass="entr" presetSubtype="0" fill="hold" grpId="0" nodeType="withEffect">
                                  <p:stCondLst>
                                    <p:cond delay="0"/>
                                  </p:stCondLst>
                                  <p:childTnLst>
                                    <p:set>
                                      <p:cBhvr>
                                        <p:cTn id="224" dur="1" fill="hold">
                                          <p:stCondLst>
                                            <p:cond delay="0"/>
                                          </p:stCondLst>
                                        </p:cTn>
                                        <p:tgtEl>
                                          <p:spTgt spid="6">
                                            <p:graphicEl>
                                              <a:dgm id="{16D70746-0314-4098-9B63-40241E0BE3B8}"/>
                                            </p:graphicEl>
                                          </p:spTgt>
                                        </p:tgtEl>
                                        <p:attrNameLst>
                                          <p:attrName>style.visibility</p:attrName>
                                        </p:attrNameLst>
                                      </p:cBhvr>
                                      <p:to>
                                        <p:strVal val="visible"/>
                                      </p:to>
                                    </p:set>
                                    <p:anim calcmode="lin" valueType="num">
                                      <p:cBhvr>
                                        <p:cTn id="225" dur="1000" fill="hold"/>
                                        <p:tgtEl>
                                          <p:spTgt spid="6">
                                            <p:graphicEl>
                                              <a:dgm id="{16D70746-0314-4098-9B63-40241E0BE3B8}"/>
                                            </p:graphicEl>
                                          </p:spTgt>
                                        </p:tgtEl>
                                        <p:attrNameLst>
                                          <p:attrName>ppt_w</p:attrName>
                                        </p:attrNameLst>
                                      </p:cBhvr>
                                      <p:tavLst>
                                        <p:tav tm="0">
                                          <p:val>
                                            <p:fltVal val="0"/>
                                          </p:val>
                                        </p:tav>
                                        <p:tav tm="100000">
                                          <p:val>
                                            <p:strVal val="#ppt_w"/>
                                          </p:val>
                                        </p:tav>
                                      </p:tavLst>
                                    </p:anim>
                                    <p:anim calcmode="lin" valueType="num">
                                      <p:cBhvr>
                                        <p:cTn id="226" dur="1000" fill="hold"/>
                                        <p:tgtEl>
                                          <p:spTgt spid="6">
                                            <p:graphicEl>
                                              <a:dgm id="{16D70746-0314-4098-9B63-40241E0BE3B8}"/>
                                            </p:graphicEl>
                                          </p:spTgt>
                                        </p:tgtEl>
                                        <p:attrNameLst>
                                          <p:attrName>ppt_h</p:attrName>
                                        </p:attrNameLst>
                                      </p:cBhvr>
                                      <p:tavLst>
                                        <p:tav tm="0">
                                          <p:val>
                                            <p:fltVal val="0"/>
                                          </p:val>
                                        </p:tav>
                                        <p:tav tm="100000">
                                          <p:val>
                                            <p:strVal val="#ppt_h"/>
                                          </p:val>
                                        </p:tav>
                                      </p:tavLst>
                                    </p:anim>
                                    <p:anim calcmode="lin" valueType="num">
                                      <p:cBhvr>
                                        <p:cTn id="227" dur="1000" fill="hold"/>
                                        <p:tgtEl>
                                          <p:spTgt spid="6">
                                            <p:graphicEl>
                                              <a:dgm id="{16D70746-0314-4098-9B63-40241E0BE3B8}"/>
                                            </p:graphicEl>
                                          </p:spTgt>
                                        </p:tgtEl>
                                        <p:attrNameLst>
                                          <p:attrName>style.rotation</p:attrName>
                                        </p:attrNameLst>
                                      </p:cBhvr>
                                      <p:tavLst>
                                        <p:tav tm="0">
                                          <p:val>
                                            <p:fltVal val="90"/>
                                          </p:val>
                                        </p:tav>
                                        <p:tav tm="100000">
                                          <p:val>
                                            <p:fltVal val="0"/>
                                          </p:val>
                                        </p:tav>
                                      </p:tavLst>
                                    </p:anim>
                                    <p:animEffect transition="in" filter="fade">
                                      <p:cBhvr>
                                        <p:cTn id="228" dur="1000"/>
                                        <p:tgtEl>
                                          <p:spTgt spid="6">
                                            <p:graphicEl>
                                              <a:dgm id="{16D70746-0314-4098-9B63-40241E0BE3B8}"/>
                                            </p:graphicEl>
                                          </p:spTgt>
                                        </p:tgtEl>
                                      </p:cBhvr>
                                    </p:animEffect>
                                  </p:childTnLst>
                                </p:cTn>
                              </p:par>
                            </p:childTnLst>
                          </p:cTn>
                        </p:par>
                        <p:par>
                          <p:cTn id="229" fill="hold">
                            <p:stCondLst>
                              <p:cond delay="3000"/>
                            </p:stCondLst>
                            <p:childTnLst>
                              <p:par>
                                <p:cTn id="230" presetID="31" presetClass="entr" presetSubtype="0" fill="hold" grpId="0" nodeType="afterEffect">
                                  <p:stCondLst>
                                    <p:cond delay="0"/>
                                  </p:stCondLst>
                                  <p:childTnLst>
                                    <p:set>
                                      <p:cBhvr>
                                        <p:cTn id="231" dur="1" fill="hold">
                                          <p:stCondLst>
                                            <p:cond delay="0"/>
                                          </p:stCondLst>
                                        </p:cTn>
                                        <p:tgtEl>
                                          <p:spTgt spid="6">
                                            <p:graphicEl>
                                              <a:dgm id="{7B3BDEB6-D438-4617-9E9B-FDDAD6E46C93}"/>
                                            </p:graphicEl>
                                          </p:spTgt>
                                        </p:tgtEl>
                                        <p:attrNameLst>
                                          <p:attrName>style.visibility</p:attrName>
                                        </p:attrNameLst>
                                      </p:cBhvr>
                                      <p:to>
                                        <p:strVal val="visible"/>
                                      </p:to>
                                    </p:set>
                                    <p:anim calcmode="lin" valueType="num">
                                      <p:cBhvr>
                                        <p:cTn id="232" dur="1000" fill="hold"/>
                                        <p:tgtEl>
                                          <p:spTgt spid="6">
                                            <p:graphicEl>
                                              <a:dgm id="{7B3BDEB6-D438-4617-9E9B-FDDAD6E46C93}"/>
                                            </p:graphicEl>
                                          </p:spTgt>
                                        </p:tgtEl>
                                        <p:attrNameLst>
                                          <p:attrName>ppt_w</p:attrName>
                                        </p:attrNameLst>
                                      </p:cBhvr>
                                      <p:tavLst>
                                        <p:tav tm="0">
                                          <p:val>
                                            <p:fltVal val="0"/>
                                          </p:val>
                                        </p:tav>
                                        <p:tav tm="100000">
                                          <p:val>
                                            <p:strVal val="#ppt_w"/>
                                          </p:val>
                                        </p:tav>
                                      </p:tavLst>
                                    </p:anim>
                                    <p:anim calcmode="lin" valueType="num">
                                      <p:cBhvr>
                                        <p:cTn id="233" dur="1000" fill="hold"/>
                                        <p:tgtEl>
                                          <p:spTgt spid="6">
                                            <p:graphicEl>
                                              <a:dgm id="{7B3BDEB6-D438-4617-9E9B-FDDAD6E46C93}"/>
                                            </p:graphicEl>
                                          </p:spTgt>
                                        </p:tgtEl>
                                        <p:attrNameLst>
                                          <p:attrName>ppt_h</p:attrName>
                                        </p:attrNameLst>
                                      </p:cBhvr>
                                      <p:tavLst>
                                        <p:tav tm="0">
                                          <p:val>
                                            <p:fltVal val="0"/>
                                          </p:val>
                                        </p:tav>
                                        <p:tav tm="100000">
                                          <p:val>
                                            <p:strVal val="#ppt_h"/>
                                          </p:val>
                                        </p:tav>
                                      </p:tavLst>
                                    </p:anim>
                                    <p:anim calcmode="lin" valueType="num">
                                      <p:cBhvr>
                                        <p:cTn id="234" dur="1000" fill="hold"/>
                                        <p:tgtEl>
                                          <p:spTgt spid="6">
                                            <p:graphicEl>
                                              <a:dgm id="{7B3BDEB6-D438-4617-9E9B-FDDAD6E46C93}"/>
                                            </p:graphicEl>
                                          </p:spTgt>
                                        </p:tgtEl>
                                        <p:attrNameLst>
                                          <p:attrName>style.rotation</p:attrName>
                                        </p:attrNameLst>
                                      </p:cBhvr>
                                      <p:tavLst>
                                        <p:tav tm="0">
                                          <p:val>
                                            <p:fltVal val="90"/>
                                          </p:val>
                                        </p:tav>
                                        <p:tav tm="100000">
                                          <p:val>
                                            <p:fltVal val="0"/>
                                          </p:val>
                                        </p:tav>
                                      </p:tavLst>
                                    </p:anim>
                                    <p:animEffect transition="in" filter="fade">
                                      <p:cBhvr>
                                        <p:cTn id="235" dur="1000"/>
                                        <p:tgtEl>
                                          <p:spTgt spid="6">
                                            <p:graphicEl>
                                              <a:dgm id="{7B3BDEB6-D438-4617-9E9B-FDDAD6E46C93}"/>
                                            </p:graphicEl>
                                          </p:spTgt>
                                        </p:tgtEl>
                                      </p:cBhvr>
                                    </p:animEffect>
                                  </p:childTnLst>
                                </p:cTn>
                              </p:par>
                              <p:par>
                                <p:cTn id="236" presetID="31" presetClass="entr" presetSubtype="0" fill="hold" grpId="0" nodeType="withEffect">
                                  <p:stCondLst>
                                    <p:cond delay="0"/>
                                  </p:stCondLst>
                                  <p:childTnLst>
                                    <p:set>
                                      <p:cBhvr>
                                        <p:cTn id="237" dur="1" fill="hold">
                                          <p:stCondLst>
                                            <p:cond delay="0"/>
                                          </p:stCondLst>
                                        </p:cTn>
                                        <p:tgtEl>
                                          <p:spTgt spid="6">
                                            <p:graphicEl>
                                              <a:dgm id="{66EBFEB8-0905-43C0-B658-FB2C461B01A1}"/>
                                            </p:graphicEl>
                                          </p:spTgt>
                                        </p:tgtEl>
                                        <p:attrNameLst>
                                          <p:attrName>style.visibility</p:attrName>
                                        </p:attrNameLst>
                                      </p:cBhvr>
                                      <p:to>
                                        <p:strVal val="visible"/>
                                      </p:to>
                                    </p:set>
                                    <p:anim calcmode="lin" valueType="num">
                                      <p:cBhvr>
                                        <p:cTn id="238" dur="1000" fill="hold"/>
                                        <p:tgtEl>
                                          <p:spTgt spid="6">
                                            <p:graphicEl>
                                              <a:dgm id="{66EBFEB8-0905-43C0-B658-FB2C461B01A1}"/>
                                            </p:graphicEl>
                                          </p:spTgt>
                                        </p:tgtEl>
                                        <p:attrNameLst>
                                          <p:attrName>ppt_w</p:attrName>
                                        </p:attrNameLst>
                                      </p:cBhvr>
                                      <p:tavLst>
                                        <p:tav tm="0">
                                          <p:val>
                                            <p:fltVal val="0"/>
                                          </p:val>
                                        </p:tav>
                                        <p:tav tm="100000">
                                          <p:val>
                                            <p:strVal val="#ppt_w"/>
                                          </p:val>
                                        </p:tav>
                                      </p:tavLst>
                                    </p:anim>
                                    <p:anim calcmode="lin" valueType="num">
                                      <p:cBhvr>
                                        <p:cTn id="239" dur="1000" fill="hold"/>
                                        <p:tgtEl>
                                          <p:spTgt spid="6">
                                            <p:graphicEl>
                                              <a:dgm id="{66EBFEB8-0905-43C0-B658-FB2C461B01A1}"/>
                                            </p:graphicEl>
                                          </p:spTgt>
                                        </p:tgtEl>
                                        <p:attrNameLst>
                                          <p:attrName>ppt_h</p:attrName>
                                        </p:attrNameLst>
                                      </p:cBhvr>
                                      <p:tavLst>
                                        <p:tav tm="0">
                                          <p:val>
                                            <p:fltVal val="0"/>
                                          </p:val>
                                        </p:tav>
                                        <p:tav tm="100000">
                                          <p:val>
                                            <p:strVal val="#ppt_h"/>
                                          </p:val>
                                        </p:tav>
                                      </p:tavLst>
                                    </p:anim>
                                    <p:anim calcmode="lin" valueType="num">
                                      <p:cBhvr>
                                        <p:cTn id="240" dur="1000" fill="hold"/>
                                        <p:tgtEl>
                                          <p:spTgt spid="6">
                                            <p:graphicEl>
                                              <a:dgm id="{66EBFEB8-0905-43C0-B658-FB2C461B01A1}"/>
                                            </p:graphicEl>
                                          </p:spTgt>
                                        </p:tgtEl>
                                        <p:attrNameLst>
                                          <p:attrName>style.rotation</p:attrName>
                                        </p:attrNameLst>
                                      </p:cBhvr>
                                      <p:tavLst>
                                        <p:tav tm="0">
                                          <p:val>
                                            <p:fltVal val="90"/>
                                          </p:val>
                                        </p:tav>
                                        <p:tav tm="100000">
                                          <p:val>
                                            <p:fltVal val="0"/>
                                          </p:val>
                                        </p:tav>
                                      </p:tavLst>
                                    </p:anim>
                                    <p:animEffect transition="in" filter="fade">
                                      <p:cBhvr>
                                        <p:cTn id="241" dur="1000"/>
                                        <p:tgtEl>
                                          <p:spTgt spid="6">
                                            <p:graphicEl>
                                              <a:dgm id="{66EBFEB8-0905-43C0-B658-FB2C461B01A1}"/>
                                            </p:graphicEl>
                                          </p:spTgt>
                                        </p:tgtEl>
                                      </p:cBhvr>
                                    </p:animEffect>
                                  </p:childTnLst>
                                </p:cTn>
                              </p:par>
                              <p:par>
                                <p:cTn id="242" presetID="31" presetClass="entr" presetSubtype="0" fill="hold" grpId="0" nodeType="withEffect">
                                  <p:stCondLst>
                                    <p:cond delay="0"/>
                                  </p:stCondLst>
                                  <p:childTnLst>
                                    <p:set>
                                      <p:cBhvr>
                                        <p:cTn id="243" dur="1" fill="hold">
                                          <p:stCondLst>
                                            <p:cond delay="0"/>
                                          </p:stCondLst>
                                        </p:cTn>
                                        <p:tgtEl>
                                          <p:spTgt spid="6">
                                            <p:graphicEl>
                                              <a:dgm id="{DE9CFBA5-C028-409E-AF4B-5270F0A95BF4}"/>
                                            </p:graphicEl>
                                          </p:spTgt>
                                        </p:tgtEl>
                                        <p:attrNameLst>
                                          <p:attrName>style.visibility</p:attrName>
                                        </p:attrNameLst>
                                      </p:cBhvr>
                                      <p:to>
                                        <p:strVal val="visible"/>
                                      </p:to>
                                    </p:set>
                                    <p:anim calcmode="lin" valueType="num">
                                      <p:cBhvr>
                                        <p:cTn id="244" dur="1000" fill="hold"/>
                                        <p:tgtEl>
                                          <p:spTgt spid="6">
                                            <p:graphicEl>
                                              <a:dgm id="{DE9CFBA5-C028-409E-AF4B-5270F0A95BF4}"/>
                                            </p:graphicEl>
                                          </p:spTgt>
                                        </p:tgtEl>
                                        <p:attrNameLst>
                                          <p:attrName>ppt_w</p:attrName>
                                        </p:attrNameLst>
                                      </p:cBhvr>
                                      <p:tavLst>
                                        <p:tav tm="0">
                                          <p:val>
                                            <p:fltVal val="0"/>
                                          </p:val>
                                        </p:tav>
                                        <p:tav tm="100000">
                                          <p:val>
                                            <p:strVal val="#ppt_w"/>
                                          </p:val>
                                        </p:tav>
                                      </p:tavLst>
                                    </p:anim>
                                    <p:anim calcmode="lin" valueType="num">
                                      <p:cBhvr>
                                        <p:cTn id="245" dur="1000" fill="hold"/>
                                        <p:tgtEl>
                                          <p:spTgt spid="6">
                                            <p:graphicEl>
                                              <a:dgm id="{DE9CFBA5-C028-409E-AF4B-5270F0A95BF4}"/>
                                            </p:graphicEl>
                                          </p:spTgt>
                                        </p:tgtEl>
                                        <p:attrNameLst>
                                          <p:attrName>ppt_h</p:attrName>
                                        </p:attrNameLst>
                                      </p:cBhvr>
                                      <p:tavLst>
                                        <p:tav tm="0">
                                          <p:val>
                                            <p:fltVal val="0"/>
                                          </p:val>
                                        </p:tav>
                                        <p:tav tm="100000">
                                          <p:val>
                                            <p:strVal val="#ppt_h"/>
                                          </p:val>
                                        </p:tav>
                                      </p:tavLst>
                                    </p:anim>
                                    <p:anim calcmode="lin" valueType="num">
                                      <p:cBhvr>
                                        <p:cTn id="246" dur="1000" fill="hold"/>
                                        <p:tgtEl>
                                          <p:spTgt spid="6">
                                            <p:graphicEl>
                                              <a:dgm id="{DE9CFBA5-C028-409E-AF4B-5270F0A95BF4}"/>
                                            </p:graphicEl>
                                          </p:spTgt>
                                        </p:tgtEl>
                                        <p:attrNameLst>
                                          <p:attrName>style.rotation</p:attrName>
                                        </p:attrNameLst>
                                      </p:cBhvr>
                                      <p:tavLst>
                                        <p:tav tm="0">
                                          <p:val>
                                            <p:fltVal val="90"/>
                                          </p:val>
                                        </p:tav>
                                        <p:tav tm="100000">
                                          <p:val>
                                            <p:fltVal val="0"/>
                                          </p:val>
                                        </p:tav>
                                      </p:tavLst>
                                    </p:anim>
                                    <p:animEffect transition="in" filter="fade">
                                      <p:cBhvr>
                                        <p:cTn id="247" dur="1000"/>
                                        <p:tgtEl>
                                          <p:spTgt spid="6">
                                            <p:graphicEl>
                                              <a:dgm id="{DE9CFBA5-C028-409E-AF4B-5270F0A95BF4}"/>
                                            </p:graphicEl>
                                          </p:spTgt>
                                        </p:tgtEl>
                                      </p:cBhvr>
                                    </p:animEffect>
                                  </p:childTnLst>
                                </p:cTn>
                              </p:par>
                              <p:par>
                                <p:cTn id="248" presetID="31" presetClass="entr" presetSubtype="0" fill="hold" grpId="0" nodeType="withEffect">
                                  <p:stCondLst>
                                    <p:cond delay="0"/>
                                  </p:stCondLst>
                                  <p:childTnLst>
                                    <p:set>
                                      <p:cBhvr>
                                        <p:cTn id="249" dur="1" fill="hold">
                                          <p:stCondLst>
                                            <p:cond delay="0"/>
                                          </p:stCondLst>
                                        </p:cTn>
                                        <p:tgtEl>
                                          <p:spTgt spid="6">
                                            <p:graphicEl>
                                              <a:dgm id="{87C47F9A-17DE-4407-A05D-34A53CA5168F}"/>
                                            </p:graphicEl>
                                          </p:spTgt>
                                        </p:tgtEl>
                                        <p:attrNameLst>
                                          <p:attrName>style.visibility</p:attrName>
                                        </p:attrNameLst>
                                      </p:cBhvr>
                                      <p:to>
                                        <p:strVal val="visible"/>
                                      </p:to>
                                    </p:set>
                                    <p:anim calcmode="lin" valueType="num">
                                      <p:cBhvr>
                                        <p:cTn id="250" dur="1000" fill="hold"/>
                                        <p:tgtEl>
                                          <p:spTgt spid="6">
                                            <p:graphicEl>
                                              <a:dgm id="{87C47F9A-17DE-4407-A05D-34A53CA5168F}"/>
                                            </p:graphicEl>
                                          </p:spTgt>
                                        </p:tgtEl>
                                        <p:attrNameLst>
                                          <p:attrName>ppt_w</p:attrName>
                                        </p:attrNameLst>
                                      </p:cBhvr>
                                      <p:tavLst>
                                        <p:tav tm="0">
                                          <p:val>
                                            <p:fltVal val="0"/>
                                          </p:val>
                                        </p:tav>
                                        <p:tav tm="100000">
                                          <p:val>
                                            <p:strVal val="#ppt_w"/>
                                          </p:val>
                                        </p:tav>
                                      </p:tavLst>
                                    </p:anim>
                                    <p:anim calcmode="lin" valueType="num">
                                      <p:cBhvr>
                                        <p:cTn id="251" dur="1000" fill="hold"/>
                                        <p:tgtEl>
                                          <p:spTgt spid="6">
                                            <p:graphicEl>
                                              <a:dgm id="{87C47F9A-17DE-4407-A05D-34A53CA5168F}"/>
                                            </p:graphicEl>
                                          </p:spTgt>
                                        </p:tgtEl>
                                        <p:attrNameLst>
                                          <p:attrName>ppt_h</p:attrName>
                                        </p:attrNameLst>
                                      </p:cBhvr>
                                      <p:tavLst>
                                        <p:tav tm="0">
                                          <p:val>
                                            <p:fltVal val="0"/>
                                          </p:val>
                                        </p:tav>
                                        <p:tav tm="100000">
                                          <p:val>
                                            <p:strVal val="#ppt_h"/>
                                          </p:val>
                                        </p:tav>
                                      </p:tavLst>
                                    </p:anim>
                                    <p:anim calcmode="lin" valueType="num">
                                      <p:cBhvr>
                                        <p:cTn id="252" dur="1000" fill="hold"/>
                                        <p:tgtEl>
                                          <p:spTgt spid="6">
                                            <p:graphicEl>
                                              <a:dgm id="{87C47F9A-17DE-4407-A05D-34A53CA5168F}"/>
                                            </p:graphicEl>
                                          </p:spTgt>
                                        </p:tgtEl>
                                        <p:attrNameLst>
                                          <p:attrName>style.rotation</p:attrName>
                                        </p:attrNameLst>
                                      </p:cBhvr>
                                      <p:tavLst>
                                        <p:tav tm="0">
                                          <p:val>
                                            <p:fltVal val="90"/>
                                          </p:val>
                                        </p:tav>
                                        <p:tav tm="100000">
                                          <p:val>
                                            <p:fltVal val="0"/>
                                          </p:val>
                                        </p:tav>
                                      </p:tavLst>
                                    </p:anim>
                                    <p:animEffect transition="in" filter="fade">
                                      <p:cBhvr>
                                        <p:cTn id="253" dur="1000"/>
                                        <p:tgtEl>
                                          <p:spTgt spid="6">
                                            <p:graphicEl>
                                              <a:dgm id="{87C47F9A-17DE-4407-A05D-34A53CA5168F}"/>
                                            </p:graphicEl>
                                          </p:spTgt>
                                        </p:tgtEl>
                                      </p:cBhvr>
                                    </p:animEffect>
                                  </p:childTnLst>
                                </p:cTn>
                              </p:par>
                              <p:par>
                                <p:cTn id="254" presetID="31" presetClass="entr" presetSubtype="0" fill="hold" grpId="0" nodeType="withEffect">
                                  <p:stCondLst>
                                    <p:cond delay="0"/>
                                  </p:stCondLst>
                                  <p:childTnLst>
                                    <p:set>
                                      <p:cBhvr>
                                        <p:cTn id="255" dur="1" fill="hold">
                                          <p:stCondLst>
                                            <p:cond delay="0"/>
                                          </p:stCondLst>
                                        </p:cTn>
                                        <p:tgtEl>
                                          <p:spTgt spid="6">
                                            <p:graphicEl>
                                              <a:dgm id="{D4876E64-F826-4482-BB43-C2772E9CB3C7}"/>
                                            </p:graphicEl>
                                          </p:spTgt>
                                        </p:tgtEl>
                                        <p:attrNameLst>
                                          <p:attrName>style.visibility</p:attrName>
                                        </p:attrNameLst>
                                      </p:cBhvr>
                                      <p:to>
                                        <p:strVal val="visible"/>
                                      </p:to>
                                    </p:set>
                                    <p:anim calcmode="lin" valueType="num">
                                      <p:cBhvr>
                                        <p:cTn id="256" dur="1000" fill="hold"/>
                                        <p:tgtEl>
                                          <p:spTgt spid="6">
                                            <p:graphicEl>
                                              <a:dgm id="{D4876E64-F826-4482-BB43-C2772E9CB3C7}"/>
                                            </p:graphicEl>
                                          </p:spTgt>
                                        </p:tgtEl>
                                        <p:attrNameLst>
                                          <p:attrName>ppt_w</p:attrName>
                                        </p:attrNameLst>
                                      </p:cBhvr>
                                      <p:tavLst>
                                        <p:tav tm="0">
                                          <p:val>
                                            <p:fltVal val="0"/>
                                          </p:val>
                                        </p:tav>
                                        <p:tav tm="100000">
                                          <p:val>
                                            <p:strVal val="#ppt_w"/>
                                          </p:val>
                                        </p:tav>
                                      </p:tavLst>
                                    </p:anim>
                                    <p:anim calcmode="lin" valueType="num">
                                      <p:cBhvr>
                                        <p:cTn id="257" dur="1000" fill="hold"/>
                                        <p:tgtEl>
                                          <p:spTgt spid="6">
                                            <p:graphicEl>
                                              <a:dgm id="{D4876E64-F826-4482-BB43-C2772E9CB3C7}"/>
                                            </p:graphicEl>
                                          </p:spTgt>
                                        </p:tgtEl>
                                        <p:attrNameLst>
                                          <p:attrName>ppt_h</p:attrName>
                                        </p:attrNameLst>
                                      </p:cBhvr>
                                      <p:tavLst>
                                        <p:tav tm="0">
                                          <p:val>
                                            <p:fltVal val="0"/>
                                          </p:val>
                                        </p:tav>
                                        <p:tav tm="100000">
                                          <p:val>
                                            <p:strVal val="#ppt_h"/>
                                          </p:val>
                                        </p:tav>
                                      </p:tavLst>
                                    </p:anim>
                                    <p:anim calcmode="lin" valueType="num">
                                      <p:cBhvr>
                                        <p:cTn id="258" dur="1000" fill="hold"/>
                                        <p:tgtEl>
                                          <p:spTgt spid="6">
                                            <p:graphicEl>
                                              <a:dgm id="{D4876E64-F826-4482-BB43-C2772E9CB3C7}"/>
                                            </p:graphicEl>
                                          </p:spTgt>
                                        </p:tgtEl>
                                        <p:attrNameLst>
                                          <p:attrName>style.rotation</p:attrName>
                                        </p:attrNameLst>
                                      </p:cBhvr>
                                      <p:tavLst>
                                        <p:tav tm="0">
                                          <p:val>
                                            <p:fltVal val="90"/>
                                          </p:val>
                                        </p:tav>
                                        <p:tav tm="100000">
                                          <p:val>
                                            <p:fltVal val="0"/>
                                          </p:val>
                                        </p:tav>
                                      </p:tavLst>
                                    </p:anim>
                                    <p:animEffect transition="in" filter="fade">
                                      <p:cBhvr>
                                        <p:cTn id="259" dur="1000"/>
                                        <p:tgtEl>
                                          <p:spTgt spid="6">
                                            <p:graphicEl>
                                              <a:dgm id="{D4876E64-F826-4482-BB43-C2772E9CB3C7}"/>
                                            </p:graphicEl>
                                          </p:spTgt>
                                        </p:tgtEl>
                                      </p:cBhvr>
                                    </p:animEffect>
                                  </p:childTnLst>
                                </p:cTn>
                              </p:par>
                              <p:par>
                                <p:cTn id="260" presetID="31" presetClass="entr" presetSubtype="0" fill="hold" grpId="0" nodeType="withEffect">
                                  <p:stCondLst>
                                    <p:cond delay="0"/>
                                  </p:stCondLst>
                                  <p:childTnLst>
                                    <p:set>
                                      <p:cBhvr>
                                        <p:cTn id="261" dur="1" fill="hold">
                                          <p:stCondLst>
                                            <p:cond delay="0"/>
                                          </p:stCondLst>
                                        </p:cTn>
                                        <p:tgtEl>
                                          <p:spTgt spid="6">
                                            <p:graphicEl>
                                              <a:dgm id="{E6FB1246-6932-4B3F-B200-018E1E47FA3E}"/>
                                            </p:graphicEl>
                                          </p:spTgt>
                                        </p:tgtEl>
                                        <p:attrNameLst>
                                          <p:attrName>style.visibility</p:attrName>
                                        </p:attrNameLst>
                                      </p:cBhvr>
                                      <p:to>
                                        <p:strVal val="visible"/>
                                      </p:to>
                                    </p:set>
                                    <p:anim calcmode="lin" valueType="num">
                                      <p:cBhvr>
                                        <p:cTn id="262" dur="1000" fill="hold"/>
                                        <p:tgtEl>
                                          <p:spTgt spid="6">
                                            <p:graphicEl>
                                              <a:dgm id="{E6FB1246-6932-4B3F-B200-018E1E47FA3E}"/>
                                            </p:graphicEl>
                                          </p:spTgt>
                                        </p:tgtEl>
                                        <p:attrNameLst>
                                          <p:attrName>ppt_w</p:attrName>
                                        </p:attrNameLst>
                                      </p:cBhvr>
                                      <p:tavLst>
                                        <p:tav tm="0">
                                          <p:val>
                                            <p:fltVal val="0"/>
                                          </p:val>
                                        </p:tav>
                                        <p:tav tm="100000">
                                          <p:val>
                                            <p:strVal val="#ppt_w"/>
                                          </p:val>
                                        </p:tav>
                                      </p:tavLst>
                                    </p:anim>
                                    <p:anim calcmode="lin" valueType="num">
                                      <p:cBhvr>
                                        <p:cTn id="263" dur="1000" fill="hold"/>
                                        <p:tgtEl>
                                          <p:spTgt spid="6">
                                            <p:graphicEl>
                                              <a:dgm id="{E6FB1246-6932-4B3F-B200-018E1E47FA3E}"/>
                                            </p:graphicEl>
                                          </p:spTgt>
                                        </p:tgtEl>
                                        <p:attrNameLst>
                                          <p:attrName>ppt_h</p:attrName>
                                        </p:attrNameLst>
                                      </p:cBhvr>
                                      <p:tavLst>
                                        <p:tav tm="0">
                                          <p:val>
                                            <p:fltVal val="0"/>
                                          </p:val>
                                        </p:tav>
                                        <p:tav tm="100000">
                                          <p:val>
                                            <p:strVal val="#ppt_h"/>
                                          </p:val>
                                        </p:tav>
                                      </p:tavLst>
                                    </p:anim>
                                    <p:anim calcmode="lin" valueType="num">
                                      <p:cBhvr>
                                        <p:cTn id="264" dur="1000" fill="hold"/>
                                        <p:tgtEl>
                                          <p:spTgt spid="6">
                                            <p:graphicEl>
                                              <a:dgm id="{E6FB1246-6932-4B3F-B200-018E1E47FA3E}"/>
                                            </p:graphicEl>
                                          </p:spTgt>
                                        </p:tgtEl>
                                        <p:attrNameLst>
                                          <p:attrName>style.rotation</p:attrName>
                                        </p:attrNameLst>
                                      </p:cBhvr>
                                      <p:tavLst>
                                        <p:tav tm="0">
                                          <p:val>
                                            <p:fltVal val="90"/>
                                          </p:val>
                                        </p:tav>
                                        <p:tav tm="100000">
                                          <p:val>
                                            <p:fltVal val="0"/>
                                          </p:val>
                                        </p:tav>
                                      </p:tavLst>
                                    </p:anim>
                                    <p:animEffect transition="in" filter="fade">
                                      <p:cBhvr>
                                        <p:cTn id="265" dur="1000"/>
                                        <p:tgtEl>
                                          <p:spTgt spid="6">
                                            <p:graphicEl>
                                              <a:dgm id="{E6FB1246-6932-4B3F-B200-018E1E47FA3E}"/>
                                            </p:graphicEl>
                                          </p:spTgt>
                                        </p:tgtEl>
                                      </p:cBhvr>
                                    </p:animEffect>
                                  </p:childTnLst>
                                </p:cTn>
                              </p:par>
                              <p:par>
                                <p:cTn id="266" presetID="31" presetClass="entr" presetSubtype="0" fill="hold" grpId="0" nodeType="withEffect">
                                  <p:stCondLst>
                                    <p:cond delay="0"/>
                                  </p:stCondLst>
                                  <p:childTnLst>
                                    <p:set>
                                      <p:cBhvr>
                                        <p:cTn id="267" dur="1" fill="hold">
                                          <p:stCondLst>
                                            <p:cond delay="0"/>
                                          </p:stCondLst>
                                        </p:cTn>
                                        <p:tgtEl>
                                          <p:spTgt spid="6">
                                            <p:graphicEl>
                                              <a:dgm id="{5E7F5B2C-0AB0-4999-BA87-64CFC0187093}"/>
                                            </p:graphicEl>
                                          </p:spTgt>
                                        </p:tgtEl>
                                        <p:attrNameLst>
                                          <p:attrName>style.visibility</p:attrName>
                                        </p:attrNameLst>
                                      </p:cBhvr>
                                      <p:to>
                                        <p:strVal val="visible"/>
                                      </p:to>
                                    </p:set>
                                    <p:anim calcmode="lin" valueType="num">
                                      <p:cBhvr>
                                        <p:cTn id="268" dur="1000" fill="hold"/>
                                        <p:tgtEl>
                                          <p:spTgt spid="6">
                                            <p:graphicEl>
                                              <a:dgm id="{5E7F5B2C-0AB0-4999-BA87-64CFC0187093}"/>
                                            </p:graphicEl>
                                          </p:spTgt>
                                        </p:tgtEl>
                                        <p:attrNameLst>
                                          <p:attrName>ppt_w</p:attrName>
                                        </p:attrNameLst>
                                      </p:cBhvr>
                                      <p:tavLst>
                                        <p:tav tm="0">
                                          <p:val>
                                            <p:fltVal val="0"/>
                                          </p:val>
                                        </p:tav>
                                        <p:tav tm="100000">
                                          <p:val>
                                            <p:strVal val="#ppt_w"/>
                                          </p:val>
                                        </p:tav>
                                      </p:tavLst>
                                    </p:anim>
                                    <p:anim calcmode="lin" valueType="num">
                                      <p:cBhvr>
                                        <p:cTn id="269" dur="1000" fill="hold"/>
                                        <p:tgtEl>
                                          <p:spTgt spid="6">
                                            <p:graphicEl>
                                              <a:dgm id="{5E7F5B2C-0AB0-4999-BA87-64CFC0187093}"/>
                                            </p:graphicEl>
                                          </p:spTgt>
                                        </p:tgtEl>
                                        <p:attrNameLst>
                                          <p:attrName>ppt_h</p:attrName>
                                        </p:attrNameLst>
                                      </p:cBhvr>
                                      <p:tavLst>
                                        <p:tav tm="0">
                                          <p:val>
                                            <p:fltVal val="0"/>
                                          </p:val>
                                        </p:tav>
                                        <p:tav tm="100000">
                                          <p:val>
                                            <p:strVal val="#ppt_h"/>
                                          </p:val>
                                        </p:tav>
                                      </p:tavLst>
                                    </p:anim>
                                    <p:anim calcmode="lin" valueType="num">
                                      <p:cBhvr>
                                        <p:cTn id="270" dur="1000" fill="hold"/>
                                        <p:tgtEl>
                                          <p:spTgt spid="6">
                                            <p:graphicEl>
                                              <a:dgm id="{5E7F5B2C-0AB0-4999-BA87-64CFC0187093}"/>
                                            </p:graphicEl>
                                          </p:spTgt>
                                        </p:tgtEl>
                                        <p:attrNameLst>
                                          <p:attrName>style.rotation</p:attrName>
                                        </p:attrNameLst>
                                      </p:cBhvr>
                                      <p:tavLst>
                                        <p:tav tm="0">
                                          <p:val>
                                            <p:fltVal val="90"/>
                                          </p:val>
                                        </p:tav>
                                        <p:tav tm="100000">
                                          <p:val>
                                            <p:fltVal val="0"/>
                                          </p:val>
                                        </p:tav>
                                      </p:tavLst>
                                    </p:anim>
                                    <p:animEffect transition="in" filter="fade">
                                      <p:cBhvr>
                                        <p:cTn id="271" dur="1000"/>
                                        <p:tgtEl>
                                          <p:spTgt spid="6">
                                            <p:graphicEl>
                                              <a:dgm id="{5E7F5B2C-0AB0-4999-BA87-64CFC0187093}"/>
                                            </p:graphicEl>
                                          </p:spTgt>
                                        </p:tgtEl>
                                      </p:cBhvr>
                                    </p:animEffect>
                                  </p:childTnLst>
                                </p:cTn>
                              </p:par>
                              <p:par>
                                <p:cTn id="272" presetID="31" presetClass="entr" presetSubtype="0" fill="hold" grpId="0" nodeType="withEffect">
                                  <p:stCondLst>
                                    <p:cond delay="0"/>
                                  </p:stCondLst>
                                  <p:childTnLst>
                                    <p:set>
                                      <p:cBhvr>
                                        <p:cTn id="273" dur="1" fill="hold">
                                          <p:stCondLst>
                                            <p:cond delay="0"/>
                                          </p:stCondLst>
                                        </p:cTn>
                                        <p:tgtEl>
                                          <p:spTgt spid="6">
                                            <p:graphicEl>
                                              <a:dgm id="{108799A8-CCCF-4014-B09A-4155D99442EF}"/>
                                            </p:graphicEl>
                                          </p:spTgt>
                                        </p:tgtEl>
                                        <p:attrNameLst>
                                          <p:attrName>style.visibility</p:attrName>
                                        </p:attrNameLst>
                                      </p:cBhvr>
                                      <p:to>
                                        <p:strVal val="visible"/>
                                      </p:to>
                                    </p:set>
                                    <p:anim calcmode="lin" valueType="num">
                                      <p:cBhvr>
                                        <p:cTn id="274" dur="1000" fill="hold"/>
                                        <p:tgtEl>
                                          <p:spTgt spid="6">
                                            <p:graphicEl>
                                              <a:dgm id="{108799A8-CCCF-4014-B09A-4155D99442EF}"/>
                                            </p:graphicEl>
                                          </p:spTgt>
                                        </p:tgtEl>
                                        <p:attrNameLst>
                                          <p:attrName>ppt_w</p:attrName>
                                        </p:attrNameLst>
                                      </p:cBhvr>
                                      <p:tavLst>
                                        <p:tav tm="0">
                                          <p:val>
                                            <p:fltVal val="0"/>
                                          </p:val>
                                        </p:tav>
                                        <p:tav tm="100000">
                                          <p:val>
                                            <p:strVal val="#ppt_w"/>
                                          </p:val>
                                        </p:tav>
                                      </p:tavLst>
                                    </p:anim>
                                    <p:anim calcmode="lin" valueType="num">
                                      <p:cBhvr>
                                        <p:cTn id="275" dur="1000" fill="hold"/>
                                        <p:tgtEl>
                                          <p:spTgt spid="6">
                                            <p:graphicEl>
                                              <a:dgm id="{108799A8-CCCF-4014-B09A-4155D99442EF}"/>
                                            </p:graphicEl>
                                          </p:spTgt>
                                        </p:tgtEl>
                                        <p:attrNameLst>
                                          <p:attrName>ppt_h</p:attrName>
                                        </p:attrNameLst>
                                      </p:cBhvr>
                                      <p:tavLst>
                                        <p:tav tm="0">
                                          <p:val>
                                            <p:fltVal val="0"/>
                                          </p:val>
                                        </p:tav>
                                        <p:tav tm="100000">
                                          <p:val>
                                            <p:strVal val="#ppt_h"/>
                                          </p:val>
                                        </p:tav>
                                      </p:tavLst>
                                    </p:anim>
                                    <p:anim calcmode="lin" valueType="num">
                                      <p:cBhvr>
                                        <p:cTn id="276" dur="1000" fill="hold"/>
                                        <p:tgtEl>
                                          <p:spTgt spid="6">
                                            <p:graphicEl>
                                              <a:dgm id="{108799A8-CCCF-4014-B09A-4155D99442EF}"/>
                                            </p:graphicEl>
                                          </p:spTgt>
                                        </p:tgtEl>
                                        <p:attrNameLst>
                                          <p:attrName>style.rotation</p:attrName>
                                        </p:attrNameLst>
                                      </p:cBhvr>
                                      <p:tavLst>
                                        <p:tav tm="0">
                                          <p:val>
                                            <p:fltVal val="90"/>
                                          </p:val>
                                        </p:tav>
                                        <p:tav tm="100000">
                                          <p:val>
                                            <p:fltVal val="0"/>
                                          </p:val>
                                        </p:tav>
                                      </p:tavLst>
                                    </p:anim>
                                    <p:animEffect transition="in" filter="fade">
                                      <p:cBhvr>
                                        <p:cTn id="277" dur="1000"/>
                                        <p:tgtEl>
                                          <p:spTgt spid="6">
                                            <p:graphicEl>
                                              <a:dgm id="{108799A8-CCCF-4014-B09A-4155D99442EF}"/>
                                            </p:graphicEl>
                                          </p:spTgt>
                                        </p:tgtEl>
                                      </p:cBhvr>
                                    </p:animEffect>
                                  </p:childTnLst>
                                </p:cTn>
                              </p:par>
                              <p:par>
                                <p:cTn id="278" presetID="31" presetClass="entr" presetSubtype="0" fill="hold" grpId="0" nodeType="withEffect">
                                  <p:stCondLst>
                                    <p:cond delay="0"/>
                                  </p:stCondLst>
                                  <p:childTnLst>
                                    <p:set>
                                      <p:cBhvr>
                                        <p:cTn id="279" dur="1" fill="hold">
                                          <p:stCondLst>
                                            <p:cond delay="0"/>
                                          </p:stCondLst>
                                        </p:cTn>
                                        <p:tgtEl>
                                          <p:spTgt spid="6">
                                            <p:graphicEl>
                                              <a:dgm id="{69717676-9335-44E2-8E90-FD5424E19BD2}"/>
                                            </p:graphicEl>
                                          </p:spTgt>
                                        </p:tgtEl>
                                        <p:attrNameLst>
                                          <p:attrName>style.visibility</p:attrName>
                                        </p:attrNameLst>
                                      </p:cBhvr>
                                      <p:to>
                                        <p:strVal val="visible"/>
                                      </p:to>
                                    </p:set>
                                    <p:anim calcmode="lin" valueType="num">
                                      <p:cBhvr>
                                        <p:cTn id="280" dur="1000" fill="hold"/>
                                        <p:tgtEl>
                                          <p:spTgt spid="6">
                                            <p:graphicEl>
                                              <a:dgm id="{69717676-9335-44E2-8E90-FD5424E19BD2}"/>
                                            </p:graphicEl>
                                          </p:spTgt>
                                        </p:tgtEl>
                                        <p:attrNameLst>
                                          <p:attrName>ppt_w</p:attrName>
                                        </p:attrNameLst>
                                      </p:cBhvr>
                                      <p:tavLst>
                                        <p:tav tm="0">
                                          <p:val>
                                            <p:fltVal val="0"/>
                                          </p:val>
                                        </p:tav>
                                        <p:tav tm="100000">
                                          <p:val>
                                            <p:strVal val="#ppt_w"/>
                                          </p:val>
                                        </p:tav>
                                      </p:tavLst>
                                    </p:anim>
                                    <p:anim calcmode="lin" valueType="num">
                                      <p:cBhvr>
                                        <p:cTn id="281" dur="1000" fill="hold"/>
                                        <p:tgtEl>
                                          <p:spTgt spid="6">
                                            <p:graphicEl>
                                              <a:dgm id="{69717676-9335-44E2-8E90-FD5424E19BD2}"/>
                                            </p:graphicEl>
                                          </p:spTgt>
                                        </p:tgtEl>
                                        <p:attrNameLst>
                                          <p:attrName>ppt_h</p:attrName>
                                        </p:attrNameLst>
                                      </p:cBhvr>
                                      <p:tavLst>
                                        <p:tav tm="0">
                                          <p:val>
                                            <p:fltVal val="0"/>
                                          </p:val>
                                        </p:tav>
                                        <p:tav tm="100000">
                                          <p:val>
                                            <p:strVal val="#ppt_h"/>
                                          </p:val>
                                        </p:tav>
                                      </p:tavLst>
                                    </p:anim>
                                    <p:anim calcmode="lin" valueType="num">
                                      <p:cBhvr>
                                        <p:cTn id="282" dur="1000" fill="hold"/>
                                        <p:tgtEl>
                                          <p:spTgt spid="6">
                                            <p:graphicEl>
                                              <a:dgm id="{69717676-9335-44E2-8E90-FD5424E19BD2}"/>
                                            </p:graphicEl>
                                          </p:spTgt>
                                        </p:tgtEl>
                                        <p:attrNameLst>
                                          <p:attrName>style.rotation</p:attrName>
                                        </p:attrNameLst>
                                      </p:cBhvr>
                                      <p:tavLst>
                                        <p:tav tm="0">
                                          <p:val>
                                            <p:fltVal val="90"/>
                                          </p:val>
                                        </p:tav>
                                        <p:tav tm="100000">
                                          <p:val>
                                            <p:fltVal val="0"/>
                                          </p:val>
                                        </p:tav>
                                      </p:tavLst>
                                    </p:anim>
                                    <p:animEffect transition="in" filter="fade">
                                      <p:cBhvr>
                                        <p:cTn id="283" dur="1000"/>
                                        <p:tgtEl>
                                          <p:spTgt spid="6">
                                            <p:graphicEl>
                                              <a:dgm id="{69717676-9335-44E2-8E90-FD5424E19BD2}"/>
                                            </p:graphicEl>
                                          </p:spTgt>
                                        </p:tgtEl>
                                      </p:cBhvr>
                                    </p:animEffect>
                                  </p:childTnLst>
                                </p:cTn>
                              </p:par>
                              <p:par>
                                <p:cTn id="284" presetID="31" presetClass="entr" presetSubtype="0" fill="hold" grpId="0" nodeType="withEffect">
                                  <p:stCondLst>
                                    <p:cond delay="0"/>
                                  </p:stCondLst>
                                  <p:childTnLst>
                                    <p:set>
                                      <p:cBhvr>
                                        <p:cTn id="285" dur="1" fill="hold">
                                          <p:stCondLst>
                                            <p:cond delay="0"/>
                                          </p:stCondLst>
                                        </p:cTn>
                                        <p:tgtEl>
                                          <p:spTgt spid="6">
                                            <p:graphicEl>
                                              <a:dgm id="{C56172CE-2BB9-4BBB-A20D-026DC0533BEC}"/>
                                            </p:graphicEl>
                                          </p:spTgt>
                                        </p:tgtEl>
                                        <p:attrNameLst>
                                          <p:attrName>style.visibility</p:attrName>
                                        </p:attrNameLst>
                                      </p:cBhvr>
                                      <p:to>
                                        <p:strVal val="visible"/>
                                      </p:to>
                                    </p:set>
                                    <p:anim calcmode="lin" valueType="num">
                                      <p:cBhvr>
                                        <p:cTn id="286" dur="1000" fill="hold"/>
                                        <p:tgtEl>
                                          <p:spTgt spid="6">
                                            <p:graphicEl>
                                              <a:dgm id="{C56172CE-2BB9-4BBB-A20D-026DC0533BEC}"/>
                                            </p:graphicEl>
                                          </p:spTgt>
                                        </p:tgtEl>
                                        <p:attrNameLst>
                                          <p:attrName>ppt_w</p:attrName>
                                        </p:attrNameLst>
                                      </p:cBhvr>
                                      <p:tavLst>
                                        <p:tav tm="0">
                                          <p:val>
                                            <p:fltVal val="0"/>
                                          </p:val>
                                        </p:tav>
                                        <p:tav tm="100000">
                                          <p:val>
                                            <p:strVal val="#ppt_w"/>
                                          </p:val>
                                        </p:tav>
                                      </p:tavLst>
                                    </p:anim>
                                    <p:anim calcmode="lin" valueType="num">
                                      <p:cBhvr>
                                        <p:cTn id="287" dur="1000" fill="hold"/>
                                        <p:tgtEl>
                                          <p:spTgt spid="6">
                                            <p:graphicEl>
                                              <a:dgm id="{C56172CE-2BB9-4BBB-A20D-026DC0533BEC}"/>
                                            </p:graphicEl>
                                          </p:spTgt>
                                        </p:tgtEl>
                                        <p:attrNameLst>
                                          <p:attrName>ppt_h</p:attrName>
                                        </p:attrNameLst>
                                      </p:cBhvr>
                                      <p:tavLst>
                                        <p:tav tm="0">
                                          <p:val>
                                            <p:fltVal val="0"/>
                                          </p:val>
                                        </p:tav>
                                        <p:tav tm="100000">
                                          <p:val>
                                            <p:strVal val="#ppt_h"/>
                                          </p:val>
                                        </p:tav>
                                      </p:tavLst>
                                    </p:anim>
                                    <p:anim calcmode="lin" valueType="num">
                                      <p:cBhvr>
                                        <p:cTn id="288" dur="1000" fill="hold"/>
                                        <p:tgtEl>
                                          <p:spTgt spid="6">
                                            <p:graphicEl>
                                              <a:dgm id="{C56172CE-2BB9-4BBB-A20D-026DC0533BEC}"/>
                                            </p:graphicEl>
                                          </p:spTgt>
                                        </p:tgtEl>
                                        <p:attrNameLst>
                                          <p:attrName>style.rotation</p:attrName>
                                        </p:attrNameLst>
                                      </p:cBhvr>
                                      <p:tavLst>
                                        <p:tav tm="0">
                                          <p:val>
                                            <p:fltVal val="90"/>
                                          </p:val>
                                        </p:tav>
                                        <p:tav tm="100000">
                                          <p:val>
                                            <p:fltVal val="0"/>
                                          </p:val>
                                        </p:tav>
                                      </p:tavLst>
                                    </p:anim>
                                    <p:animEffect transition="in" filter="fade">
                                      <p:cBhvr>
                                        <p:cTn id="289" dur="1000"/>
                                        <p:tgtEl>
                                          <p:spTgt spid="6">
                                            <p:graphicEl>
                                              <a:dgm id="{C56172CE-2BB9-4BBB-A20D-026DC0533BEC}"/>
                                            </p:graphicEl>
                                          </p:spTgt>
                                        </p:tgtEl>
                                      </p:cBhvr>
                                    </p:animEffect>
                                  </p:childTnLst>
                                </p:cTn>
                              </p:par>
                              <p:par>
                                <p:cTn id="290" presetID="31" presetClass="entr" presetSubtype="0" fill="hold" grpId="0" nodeType="withEffect">
                                  <p:stCondLst>
                                    <p:cond delay="0"/>
                                  </p:stCondLst>
                                  <p:childTnLst>
                                    <p:set>
                                      <p:cBhvr>
                                        <p:cTn id="291" dur="1" fill="hold">
                                          <p:stCondLst>
                                            <p:cond delay="0"/>
                                          </p:stCondLst>
                                        </p:cTn>
                                        <p:tgtEl>
                                          <p:spTgt spid="6">
                                            <p:graphicEl>
                                              <a:dgm id="{D1468409-8A6B-44A7-8359-57F697FFD4F5}"/>
                                            </p:graphicEl>
                                          </p:spTgt>
                                        </p:tgtEl>
                                        <p:attrNameLst>
                                          <p:attrName>style.visibility</p:attrName>
                                        </p:attrNameLst>
                                      </p:cBhvr>
                                      <p:to>
                                        <p:strVal val="visible"/>
                                      </p:to>
                                    </p:set>
                                    <p:anim calcmode="lin" valueType="num">
                                      <p:cBhvr>
                                        <p:cTn id="292" dur="1000" fill="hold"/>
                                        <p:tgtEl>
                                          <p:spTgt spid="6">
                                            <p:graphicEl>
                                              <a:dgm id="{D1468409-8A6B-44A7-8359-57F697FFD4F5}"/>
                                            </p:graphicEl>
                                          </p:spTgt>
                                        </p:tgtEl>
                                        <p:attrNameLst>
                                          <p:attrName>ppt_w</p:attrName>
                                        </p:attrNameLst>
                                      </p:cBhvr>
                                      <p:tavLst>
                                        <p:tav tm="0">
                                          <p:val>
                                            <p:fltVal val="0"/>
                                          </p:val>
                                        </p:tav>
                                        <p:tav tm="100000">
                                          <p:val>
                                            <p:strVal val="#ppt_w"/>
                                          </p:val>
                                        </p:tav>
                                      </p:tavLst>
                                    </p:anim>
                                    <p:anim calcmode="lin" valueType="num">
                                      <p:cBhvr>
                                        <p:cTn id="293" dur="1000" fill="hold"/>
                                        <p:tgtEl>
                                          <p:spTgt spid="6">
                                            <p:graphicEl>
                                              <a:dgm id="{D1468409-8A6B-44A7-8359-57F697FFD4F5}"/>
                                            </p:graphicEl>
                                          </p:spTgt>
                                        </p:tgtEl>
                                        <p:attrNameLst>
                                          <p:attrName>ppt_h</p:attrName>
                                        </p:attrNameLst>
                                      </p:cBhvr>
                                      <p:tavLst>
                                        <p:tav tm="0">
                                          <p:val>
                                            <p:fltVal val="0"/>
                                          </p:val>
                                        </p:tav>
                                        <p:tav tm="100000">
                                          <p:val>
                                            <p:strVal val="#ppt_h"/>
                                          </p:val>
                                        </p:tav>
                                      </p:tavLst>
                                    </p:anim>
                                    <p:anim calcmode="lin" valueType="num">
                                      <p:cBhvr>
                                        <p:cTn id="294" dur="1000" fill="hold"/>
                                        <p:tgtEl>
                                          <p:spTgt spid="6">
                                            <p:graphicEl>
                                              <a:dgm id="{D1468409-8A6B-44A7-8359-57F697FFD4F5}"/>
                                            </p:graphicEl>
                                          </p:spTgt>
                                        </p:tgtEl>
                                        <p:attrNameLst>
                                          <p:attrName>style.rotation</p:attrName>
                                        </p:attrNameLst>
                                      </p:cBhvr>
                                      <p:tavLst>
                                        <p:tav tm="0">
                                          <p:val>
                                            <p:fltVal val="90"/>
                                          </p:val>
                                        </p:tav>
                                        <p:tav tm="100000">
                                          <p:val>
                                            <p:fltVal val="0"/>
                                          </p:val>
                                        </p:tav>
                                      </p:tavLst>
                                    </p:anim>
                                    <p:animEffect transition="in" filter="fade">
                                      <p:cBhvr>
                                        <p:cTn id="295" dur="1000"/>
                                        <p:tgtEl>
                                          <p:spTgt spid="6">
                                            <p:graphicEl>
                                              <a:dgm id="{D1468409-8A6B-44A7-8359-57F697FFD4F5}"/>
                                            </p:graphicEl>
                                          </p:spTgt>
                                        </p:tgtEl>
                                      </p:cBhvr>
                                    </p:animEffect>
                                  </p:childTnLst>
                                </p:cTn>
                              </p:par>
                              <p:par>
                                <p:cTn id="296" presetID="31" presetClass="entr" presetSubtype="0" fill="hold" grpId="0" nodeType="withEffect">
                                  <p:stCondLst>
                                    <p:cond delay="0"/>
                                  </p:stCondLst>
                                  <p:childTnLst>
                                    <p:set>
                                      <p:cBhvr>
                                        <p:cTn id="297" dur="1" fill="hold">
                                          <p:stCondLst>
                                            <p:cond delay="0"/>
                                          </p:stCondLst>
                                        </p:cTn>
                                        <p:tgtEl>
                                          <p:spTgt spid="6">
                                            <p:graphicEl>
                                              <a:dgm id="{F933802E-BB09-4631-B2EB-D0AB93C3B8CE}"/>
                                            </p:graphicEl>
                                          </p:spTgt>
                                        </p:tgtEl>
                                        <p:attrNameLst>
                                          <p:attrName>style.visibility</p:attrName>
                                        </p:attrNameLst>
                                      </p:cBhvr>
                                      <p:to>
                                        <p:strVal val="visible"/>
                                      </p:to>
                                    </p:set>
                                    <p:anim calcmode="lin" valueType="num">
                                      <p:cBhvr>
                                        <p:cTn id="298" dur="1000" fill="hold"/>
                                        <p:tgtEl>
                                          <p:spTgt spid="6">
                                            <p:graphicEl>
                                              <a:dgm id="{F933802E-BB09-4631-B2EB-D0AB93C3B8CE}"/>
                                            </p:graphicEl>
                                          </p:spTgt>
                                        </p:tgtEl>
                                        <p:attrNameLst>
                                          <p:attrName>ppt_w</p:attrName>
                                        </p:attrNameLst>
                                      </p:cBhvr>
                                      <p:tavLst>
                                        <p:tav tm="0">
                                          <p:val>
                                            <p:fltVal val="0"/>
                                          </p:val>
                                        </p:tav>
                                        <p:tav tm="100000">
                                          <p:val>
                                            <p:strVal val="#ppt_w"/>
                                          </p:val>
                                        </p:tav>
                                      </p:tavLst>
                                    </p:anim>
                                    <p:anim calcmode="lin" valueType="num">
                                      <p:cBhvr>
                                        <p:cTn id="299" dur="1000" fill="hold"/>
                                        <p:tgtEl>
                                          <p:spTgt spid="6">
                                            <p:graphicEl>
                                              <a:dgm id="{F933802E-BB09-4631-B2EB-D0AB93C3B8CE}"/>
                                            </p:graphicEl>
                                          </p:spTgt>
                                        </p:tgtEl>
                                        <p:attrNameLst>
                                          <p:attrName>ppt_h</p:attrName>
                                        </p:attrNameLst>
                                      </p:cBhvr>
                                      <p:tavLst>
                                        <p:tav tm="0">
                                          <p:val>
                                            <p:fltVal val="0"/>
                                          </p:val>
                                        </p:tav>
                                        <p:tav tm="100000">
                                          <p:val>
                                            <p:strVal val="#ppt_h"/>
                                          </p:val>
                                        </p:tav>
                                      </p:tavLst>
                                    </p:anim>
                                    <p:anim calcmode="lin" valueType="num">
                                      <p:cBhvr>
                                        <p:cTn id="300" dur="1000" fill="hold"/>
                                        <p:tgtEl>
                                          <p:spTgt spid="6">
                                            <p:graphicEl>
                                              <a:dgm id="{F933802E-BB09-4631-B2EB-D0AB93C3B8CE}"/>
                                            </p:graphicEl>
                                          </p:spTgt>
                                        </p:tgtEl>
                                        <p:attrNameLst>
                                          <p:attrName>style.rotation</p:attrName>
                                        </p:attrNameLst>
                                      </p:cBhvr>
                                      <p:tavLst>
                                        <p:tav tm="0">
                                          <p:val>
                                            <p:fltVal val="90"/>
                                          </p:val>
                                        </p:tav>
                                        <p:tav tm="100000">
                                          <p:val>
                                            <p:fltVal val="0"/>
                                          </p:val>
                                        </p:tav>
                                      </p:tavLst>
                                    </p:anim>
                                    <p:animEffect transition="in" filter="fade">
                                      <p:cBhvr>
                                        <p:cTn id="301" dur="1000"/>
                                        <p:tgtEl>
                                          <p:spTgt spid="6">
                                            <p:graphicEl>
                                              <a:dgm id="{F933802E-BB09-4631-B2EB-D0AB93C3B8CE}"/>
                                            </p:graphicEl>
                                          </p:spTgt>
                                        </p:tgtEl>
                                      </p:cBhvr>
                                    </p:animEffect>
                                  </p:childTnLst>
                                </p:cTn>
                              </p:par>
                              <p:par>
                                <p:cTn id="302" presetID="31" presetClass="entr" presetSubtype="0" fill="hold" grpId="0" nodeType="withEffect">
                                  <p:stCondLst>
                                    <p:cond delay="0"/>
                                  </p:stCondLst>
                                  <p:childTnLst>
                                    <p:set>
                                      <p:cBhvr>
                                        <p:cTn id="303" dur="1" fill="hold">
                                          <p:stCondLst>
                                            <p:cond delay="0"/>
                                          </p:stCondLst>
                                        </p:cTn>
                                        <p:tgtEl>
                                          <p:spTgt spid="6">
                                            <p:graphicEl>
                                              <a:dgm id="{481DB433-FC2B-498C-AEB3-8886433056CC}"/>
                                            </p:graphicEl>
                                          </p:spTgt>
                                        </p:tgtEl>
                                        <p:attrNameLst>
                                          <p:attrName>style.visibility</p:attrName>
                                        </p:attrNameLst>
                                      </p:cBhvr>
                                      <p:to>
                                        <p:strVal val="visible"/>
                                      </p:to>
                                    </p:set>
                                    <p:anim calcmode="lin" valueType="num">
                                      <p:cBhvr>
                                        <p:cTn id="304" dur="1000" fill="hold"/>
                                        <p:tgtEl>
                                          <p:spTgt spid="6">
                                            <p:graphicEl>
                                              <a:dgm id="{481DB433-FC2B-498C-AEB3-8886433056CC}"/>
                                            </p:graphicEl>
                                          </p:spTgt>
                                        </p:tgtEl>
                                        <p:attrNameLst>
                                          <p:attrName>ppt_w</p:attrName>
                                        </p:attrNameLst>
                                      </p:cBhvr>
                                      <p:tavLst>
                                        <p:tav tm="0">
                                          <p:val>
                                            <p:fltVal val="0"/>
                                          </p:val>
                                        </p:tav>
                                        <p:tav tm="100000">
                                          <p:val>
                                            <p:strVal val="#ppt_w"/>
                                          </p:val>
                                        </p:tav>
                                      </p:tavLst>
                                    </p:anim>
                                    <p:anim calcmode="lin" valueType="num">
                                      <p:cBhvr>
                                        <p:cTn id="305" dur="1000" fill="hold"/>
                                        <p:tgtEl>
                                          <p:spTgt spid="6">
                                            <p:graphicEl>
                                              <a:dgm id="{481DB433-FC2B-498C-AEB3-8886433056CC}"/>
                                            </p:graphicEl>
                                          </p:spTgt>
                                        </p:tgtEl>
                                        <p:attrNameLst>
                                          <p:attrName>ppt_h</p:attrName>
                                        </p:attrNameLst>
                                      </p:cBhvr>
                                      <p:tavLst>
                                        <p:tav tm="0">
                                          <p:val>
                                            <p:fltVal val="0"/>
                                          </p:val>
                                        </p:tav>
                                        <p:tav tm="100000">
                                          <p:val>
                                            <p:strVal val="#ppt_h"/>
                                          </p:val>
                                        </p:tav>
                                      </p:tavLst>
                                    </p:anim>
                                    <p:anim calcmode="lin" valueType="num">
                                      <p:cBhvr>
                                        <p:cTn id="306" dur="1000" fill="hold"/>
                                        <p:tgtEl>
                                          <p:spTgt spid="6">
                                            <p:graphicEl>
                                              <a:dgm id="{481DB433-FC2B-498C-AEB3-8886433056CC}"/>
                                            </p:graphicEl>
                                          </p:spTgt>
                                        </p:tgtEl>
                                        <p:attrNameLst>
                                          <p:attrName>style.rotation</p:attrName>
                                        </p:attrNameLst>
                                      </p:cBhvr>
                                      <p:tavLst>
                                        <p:tav tm="0">
                                          <p:val>
                                            <p:fltVal val="90"/>
                                          </p:val>
                                        </p:tav>
                                        <p:tav tm="100000">
                                          <p:val>
                                            <p:fltVal val="0"/>
                                          </p:val>
                                        </p:tav>
                                      </p:tavLst>
                                    </p:anim>
                                    <p:animEffect transition="in" filter="fade">
                                      <p:cBhvr>
                                        <p:cTn id="307" dur="1000"/>
                                        <p:tgtEl>
                                          <p:spTgt spid="6">
                                            <p:graphicEl>
                                              <a:dgm id="{481DB433-FC2B-498C-AEB3-8886433056CC}"/>
                                            </p:graphicEl>
                                          </p:spTgt>
                                        </p:tgtEl>
                                      </p:cBhvr>
                                    </p:animEffect>
                                  </p:childTnLst>
                                </p:cTn>
                              </p:par>
                              <p:par>
                                <p:cTn id="308" presetID="31" presetClass="entr" presetSubtype="0" fill="hold" grpId="0" nodeType="withEffect">
                                  <p:stCondLst>
                                    <p:cond delay="0"/>
                                  </p:stCondLst>
                                  <p:childTnLst>
                                    <p:set>
                                      <p:cBhvr>
                                        <p:cTn id="309" dur="1" fill="hold">
                                          <p:stCondLst>
                                            <p:cond delay="0"/>
                                          </p:stCondLst>
                                        </p:cTn>
                                        <p:tgtEl>
                                          <p:spTgt spid="6">
                                            <p:graphicEl>
                                              <a:dgm id="{B08EDFA6-34AA-434C-B634-68E7EC7D7AE5}"/>
                                            </p:graphicEl>
                                          </p:spTgt>
                                        </p:tgtEl>
                                        <p:attrNameLst>
                                          <p:attrName>style.visibility</p:attrName>
                                        </p:attrNameLst>
                                      </p:cBhvr>
                                      <p:to>
                                        <p:strVal val="visible"/>
                                      </p:to>
                                    </p:set>
                                    <p:anim calcmode="lin" valueType="num">
                                      <p:cBhvr>
                                        <p:cTn id="310" dur="1000" fill="hold"/>
                                        <p:tgtEl>
                                          <p:spTgt spid="6">
                                            <p:graphicEl>
                                              <a:dgm id="{B08EDFA6-34AA-434C-B634-68E7EC7D7AE5}"/>
                                            </p:graphicEl>
                                          </p:spTgt>
                                        </p:tgtEl>
                                        <p:attrNameLst>
                                          <p:attrName>ppt_w</p:attrName>
                                        </p:attrNameLst>
                                      </p:cBhvr>
                                      <p:tavLst>
                                        <p:tav tm="0">
                                          <p:val>
                                            <p:fltVal val="0"/>
                                          </p:val>
                                        </p:tav>
                                        <p:tav tm="100000">
                                          <p:val>
                                            <p:strVal val="#ppt_w"/>
                                          </p:val>
                                        </p:tav>
                                      </p:tavLst>
                                    </p:anim>
                                    <p:anim calcmode="lin" valueType="num">
                                      <p:cBhvr>
                                        <p:cTn id="311" dur="1000" fill="hold"/>
                                        <p:tgtEl>
                                          <p:spTgt spid="6">
                                            <p:graphicEl>
                                              <a:dgm id="{B08EDFA6-34AA-434C-B634-68E7EC7D7AE5}"/>
                                            </p:graphicEl>
                                          </p:spTgt>
                                        </p:tgtEl>
                                        <p:attrNameLst>
                                          <p:attrName>ppt_h</p:attrName>
                                        </p:attrNameLst>
                                      </p:cBhvr>
                                      <p:tavLst>
                                        <p:tav tm="0">
                                          <p:val>
                                            <p:fltVal val="0"/>
                                          </p:val>
                                        </p:tav>
                                        <p:tav tm="100000">
                                          <p:val>
                                            <p:strVal val="#ppt_h"/>
                                          </p:val>
                                        </p:tav>
                                      </p:tavLst>
                                    </p:anim>
                                    <p:anim calcmode="lin" valueType="num">
                                      <p:cBhvr>
                                        <p:cTn id="312" dur="1000" fill="hold"/>
                                        <p:tgtEl>
                                          <p:spTgt spid="6">
                                            <p:graphicEl>
                                              <a:dgm id="{B08EDFA6-34AA-434C-B634-68E7EC7D7AE5}"/>
                                            </p:graphicEl>
                                          </p:spTgt>
                                        </p:tgtEl>
                                        <p:attrNameLst>
                                          <p:attrName>style.rotation</p:attrName>
                                        </p:attrNameLst>
                                      </p:cBhvr>
                                      <p:tavLst>
                                        <p:tav tm="0">
                                          <p:val>
                                            <p:fltVal val="90"/>
                                          </p:val>
                                        </p:tav>
                                        <p:tav tm="100000">
                                          <p:val>
                                            <p:fltVal val="0"/>
                                          </p:val>
                                        </p:tav>
                                      </p:tavLst>
                                    </p:anim>
                                    <p:animEffect transition="in" filter="fade">
                                      <p:cBhvr>
                                        <p:cTn id="313" dur="1000"/>
                                        <p:tgtEl>
                                          <p:spTgt spid="6">
                                            <p:graphicEl>
                                              <a:dgm id="{B08EDFA6-34AA-434C-B634-68E7EC7D7AE5}"/>
                                            </p:graphicEl>
                                          </p:spTgt>
                                        </p:tgtEl>
                                      </p:cBhvr>
                                    </p:animEffect>
                                  </p:childTnLst>
                                </p:cTn>
                              </p:par>
                              <p:par>
                                <p:cTn id="314" presetID="31" presetClass="entr" presetSubtype="0" fill="hold" grpId="0" nodeType="withEffect">
                                  <p:stCondLst>
                                    <p:cond delay="0"/>
                                  </p:stCondLst>
                                  <p:childTnLst>
                                    <p:set>
                                      <p:cBhvr>
                                        <p:cTn id="315" dur="1" fill="hold">
                                          <p:stCondLst>
                                            <p:cond delay="0"/>
                                          </p:stCondLst>
                                        </p:cTn>
                                        <p:tgtEl>
                                          <p:spTgt spid="6">
                                            <p:graphicEl>
                                              <a:dgm id="{30FDFC02-BD12-4A08-BF6B-A1D2EE599072}"/>
                                            </p:graphicEl>
                                          </p:spTgt>
                                        </p:tgtEl>
                                        <p:attrNameLst>
                                          <p:attrName>style.visibility</p:attrName>
                                        </p:attrNameLst>
                                      </p:cBhvr>
                                      <p:to>
                                        <p:strVal val="visible"/>
                                      </p:to>
                                    </p:set>
                                    <p:anim calcmode="lin" valueType="num">
                                      <p:cBhvr>
                                        <p:cTn id="316" dur="1000" fill="hold"/>
                                        <p:tgtEl>
                                          <p:spTgt spid="6">
                                            <p:graphicEl>
                                              <a:dgm id="{30FDFC02-BD12-4A08-BF6B-A1D2EE599072}"/>
                                            </p:graphicEl>
                                          </p:spTgt>
                                        </p:tgtEl>
                                        <p:attrNameLst>
                                          <p:attrName>ppt_w</p:attrName>
                                        </p:attrNameLst>
                                      </p:cBhvr>
                                      <p:tavLst>
                                        <p:tav tm="0">
                                          <p:val>
                                            <p:fltVal val="0"/>
                                          </p:val>
                                        </p:tav>
                                        <p:tav tm="100000">
                                          <p:val>
                                            <p:strVal val="#ppt_w"/>
                                          </p:val>
                                        </p:tav>
                                      </p:tavLst>
                                    </p:anim>
                                    <p:anim calcmode="lin" valueType="num">
                                      <p:cBhvr>
                                        <p:cTn id="317" dur="1000" fill="hold"/>
                                        <p:tgtEl>
                                          <p:spTgt spid="6">
                                            <p:graphicEl>
                                              <a:dgm id="{30FDFC02-BD12-4A08-BF6B-A1D2EE599072}"/>
                                            </p:graphicEl>
                                          </p:spTgt>
                                        </p:tgtEl>
                                        <p:attrNameLst>
                                          <p:attrName>ppt_h</p:attrName>
                                        </p:attrNameLst>
                                      </p:cBhvr>
                                      <p:tavLst>
                                        <p:tav tm="0">
                                          <p:val>
                                            <p:fltVal val="0"/>
                                          </p:val>
                                        </p:tav>
                                        <p:tav tm="100000">
                                          <p:val>
                                            <p:strVal val="#ppt_h"/>
                                          </p:val>
                                        </p:tav>
                                      </p:tavLst>
                                    </p:anim>
                                    <p:anim calcmode="lin" valueType="num">
                                      <p:cBhvr>
                                        <p:cTn id="318" dur="1000" fill="hold"/>
                                        <p:tgtEl>
                                          <p:spTgt spid="6">
                                            <p:graphicEl>
                                              <a:dgm id="{30FDFC02-BD12-4A08-BF6B-A1D2EE599072}"/>
                                            </p:graphicEl>
                                          </p:spTgt>
                                        </p:tgtEl>
                                        <p:attrNameLst>
                                          <p:attrName>style.rotation</p:attrName>
                                        </p:attrNameLst>
                                      </p:cBhvr>
                                      <p:tavLst>
                                        <p:tav tm="0">
                                          <p:val>
                                            <p:fltVal val="90"/>
                                          </p:val>
                                        </p:tav>
                                        <p:tav tm="100000">
                                          <p:val>
                                            <p:fltVal val="0"/>
                                          </p:val>
                                        </p:tav>
                                      </p:tavLst>
                                    </p:anim>
                                    <p:animEffect transition="in" filter="fade">
                                      <p:cBhvr>
                                        <p:cTn id="319" dur="1000"/>
                                        <p:tgtEl>
                                          <p:spTgt spid="6">
                                            <p:graphicEl>
                                              <a:dgm id="{30FDFC02-BD12-4A08-BF6B-A1D2EE599072}"/>
                                            </p:graphicEl>
                                          </p:spTgt>
                                        </p:tgtEl>
                                      </p:cBhvr>
                                    </p:animEffect>
                                  </p:childTnLst>
                                </p:cTn>
                              </p:par>
                              <p:par>
                                <p:cTn id="320" presetID="31" presetClass="entr" presetSubtype="0" fill="hold" grpId="0" nodeType="withEffect">
                                  <p:stCondLst>
                                    <p:cond delay="0"/>
                                  </p:stCondLst>
                                  <p:childTnLst>
                                    <p:set>
                                      <p:cBhvr>
                                        <p:cTn id="321" dur="1" fill="hold">
                                          <p:stCondLst>
                                            <p:cond delay="0"/>
                                          </p:stCondLst>
                                        </p:cTn>
                                        <p:tgtEl>
                                          <p:spTgt spid="6">
                                            <p:graphicEl>
                                              <a:dgm id="{58142CF9-88FC-4717-881A-626EE6BCD1CD}"/>
                                            </p:graphicEl>
                                          </p:spTgt>
                                        </p:tgtEl>
                                        <p:attrNameLst>
                                          <p:attrName>style.visibility</p:attrName>
                                        </p:attrNameLst>
                                      </p:cBhvr>
                                      <p:to>
                                        <p:strVal val="visible"/>
                                      </p:to>
                                    </p:set>
                                    <p:anim calcmode="lin" valueType="num">
                                      <p:cBhvr>
                                        <p:cTn id="322" dur="1000" fill="hold"/>
                                        <p:tgtEl>
                                          <p:spTgt spid="6">
                                            <p:graphicEl>
                                              <a:dgm id="{58142CF9-88FC-4717-881A-626EE6BCD1CD}"/>
                                            </p:graphicEl>
                                          </p:spTgt>
                                        </p:tgtEl>
                                        <p:attrNameLst>
                                          <p:attrName>ppt_w</p:attrName>
                                        </p:attrNameLst>
                                      </p:cBhvr>
                                      <p:tavLst>
                                        <p:tav tm="0">
                                          <p:val>
                                            <p:fltVal val="0"/>
                                          </p:val>
                                        </p:tav>
                                        <p:tav tm="100000">
                                          <p:val>
                                            <p:strVal val="#ppt_w"/>
                                          </p:val>
                                        </p:tav>
                                      </p:tavLst>
                                    </p:anim>
                                    <p:anim calcmode="lin" valueType="num">
                                      <p:cBhvr>
                                        <p:cTn id="323" dur="1000" fill="hold"/>
                                        <p:tgtEl>
                                          <p:spTgt spid="6">
                                            <p:graphicEl>
                                              <a:dgm id="{58142CF9-88FC-4717-881A-626EE6BCD1CD}"/>
                                            </p:graphicEl>
                                          </p:spTgt>
                                        </p:tgtEl>
                                        <p:attrNameLst>
                                          <p:attrName>ppt_h</p:attrName>
                                        </p:attrNameLst>
                                      </p:cBhvr>
                                      <p:tavLst>
                                        <p:tav tm="0">
                                          <p:val>
                                            <p:fltVal val="0"/>
                                          </p:val>
                                        </p:tav>
                                        <p:tav tm="100000">
                                          <p:val>
                                            <p:strVal val="#ppt_h"/>
                                          </p:val>
                                        </p:tav>
                                      </p:tavLst>
                                    </p:anim>
                                    <p:anim calcmode="lin" valueType="num">
                                      <p:cBhvr>
                                        <p:cTn id="324" dur="1000" fill="hold"/>
                                        <p:tgtEl>
                                          <p:spTgt spid="6">
                                            <p:graphicEl>
                                              <a:dgm id="{58142CF9-88FC-4717-881A-626EE6BCD1CD}"/>
                                            </p:graphicEl>
                                          </p:spTgt>
                                        </p:tgtEl>
                                        <p:attrNameLst>
                                          <p:attrName>style.rotation</p:attrName>
                                        </p:attrNameLst>
                                      </p:cBhvr>
                                      <p:tavLst>
                                        <p:tav tm="0">
                                          <p:val>
                                            <p:fltVal val="90"/>
                                          </p:val>
                                        </p:tav>
                                        <p:tav tm="100000">
                                          <p:val>
                                            <p:fltVal val="0"/>
                                          </p:val>
                                        </p:tav>
                                      </p:tavLst>
                                    </p:anim>
                                    <p:animEffect transition="in" filter="fade">
                                      <p:cBhvr>
                                        <p:cTn id="325" dur="1000"/>
                                        <p:tgtEl>
                                          <p:spTgt spid="6">
                                            <p:graphicEl>
                                              <a:dgm id="{58142CF9-88FC-4717-881A-626EE6BCD1CD}"/>
                                            </p:graphicEl>
                                          </p:spTgt>
                                        </p:tgtEl>
                                      </p:cBhvr>
                                    </p:animEffect>
                                  </p:childTnLst>
                                </p:cTn>
                              </p:par>
                              <p:par>
                                <p:cTn id="326" presetID="31" presetClass="entr" presetSubtype="0" fill="hold" grpId="0" nodeType="withEffect">
                                  <p:stCondLst>
                                    <p:cond delay="0"/>
                                  </p:stCondLst>
                                  <p:childTnLst>
                                    <p:set>
                                      <p:cBhvr>
                                        <p:cTn id="327" dur="1" fill="hold">
                                          <p:stCondLst>
                                            <p:cond delay="0"/>
                                          </p:stCondLst>
                                        </p:cTn>
                                        <p:tgtEl>
                                          <p:spTgt spid="6">
                                            <p:graphicEl>
                                              <a:dgm id="{31985995-F63D-4994-A025-05F2CC1151A7}"/>
                                            </p:graphicEl>
                                          </p:spTgt>
                                        </p:tgtEl>
                                        <p:attrNameLst>
                                          <p:attrName>style.visibility</p:attrName>
                                        </p:attrNameLst>
                                      </p:cBhvr>
                                      <p:to>
                                        <p:strVal val="visible"/>
                                      </p:to>
                                    </p:set>
                                    <p:anim calcmode="lin" valueType="num">
                                      <p:cBhvr>
                                        <p:cTn id="328" dur="1000" fill="hold"/>
                                        <p:tgtEl>
                                          <p:spTgt spid="6">
                                            <p:graphicEl>
                                              <a:dgm id="{31985995-F63D-4994-A025-05F2CC1151A7}"/>
                                            </p:graphicEl>
                                          </p:spTgt>
                                        </p:tgtEl>
                                        <p:attrNameLst>
                                          <p:attrName>ppt_w</p:attrName>
                                        </p:attrNameLst>
                                      </p:cBhvr>
                                      <p:tavLst>
                                        <p:tav tm="0">
                                          <p:val>
                                            <p:fltVal val="0"/>
                                          </p:val>
                                        </p:tav>
                                        <p:tav tm="100000">
                                          <p:val>
                                            <p:strVal val="#ppt_w"/>
                                          </p:val>
                                        </p:tav>
                                      </p:tavLst>
                                    </p:anim>
                                    <p:anim calcmode="lin" valueType="num">
                                      <p:cBhvr>
                                        <p:cTn id="329" dur="1000" fill="hold"/>
                                        <p:tgtEl>
                                          <p:spTgt spid="6">
                                            <p:graphicEl>
                                              <a:dgm id="{31985995-F63D-4994-A025-05F2CC1151A7}"/>
                                            </p:graphicEl>
                                          </p:spTgt>
                                        </p:tgtEl>
                                        <p:attrNameLst>
                                          <p:attrName>ppt_h</p:attrName>
                                        </p:attrNameLst>
                                      </p:cBhvr>
                                      <p:tavLst>
                                        <p:tav tm="0">
                                          <p:val>
                                            <p:fltVal val="0"/>
                                          </p:val>
                                        </p:tav>
                                        <p:tav tm="100000">
                                          <p:val>
                                            <p:strVal val="#ppt_h"/>
                                          </p:val>
                                        </p:tav>
                                      </p:tavLst>
                                    </p:anim>
                                    <p:anim calcmode="lin" valueType="num">
                                      <p:cBhvr>
                                        <p:cTn id="330" dur="1000" fill="hold"/>
                                        <p:tgtEl>
                                          <p:spTgt spid="6">
                                            <p:graphicEl>
                                              <a:dgm id="{31985995-F63D-4994-A025-05F2CC1151A7}"/>
                                            </p:graphicEl>
                                          </p:spTgt>
                                        </p:tgtEl>
                                        <p:attrNameLst>
                                          <p:attrName>style.rotation</p:attrName>
                                        </p:attrNameLst>
                                      </p:cBhvr>
                                      <p:tavLst>
                                        <p:tav tm="0">
                                          <p:val>
                                            <p:fltVal val="90"/>
                                          </p:val>
                                        </p:tav>
                                        <p:tav tm="100000">
                                          <p:val>
                                            <p:fltVal val="0"/>
                                          </p:val>
                                        </p:tav>
                                      </p:tavLst>
                                    </p:anim>
                                    <p:animEffect transition="in" filter="fade">
                                      <p:cBhvr>
                                        <p:cTn id="331" dur="1000"/>
                                        <p:tgtEl>
                                          <p:spTgt spid="6">
                                            <p:graphicEl>
                                              <a:dgm id="{31985995-F63D-4994-A025-05F2CC1151A7}"/>
                                            </p:graphicEl>
                                          </p:spTgt>
                                        </p:tgtEl>
                                      </p:cBhvr>
                                    </p:animEffect>
                                  </p:childTnLst>
                                </p:cTn>
                              </p:par>
                              <p:par>
                                <p:cTn id="332" presetID="31" presetClass="entr" presetSubtype="0" fill="hold" grpId="0" nodeType="withEffect">
                                  <p:stCondLst>
                                    <p:cond delay="0"/>
                                  </p:stCondLst>
                                  <p:childTnLst>
                                    <p:set>
                                      <p:cBhvr>
                                        <p:cTn id="333" dur="1" fill="hold">
                                          <p:stCondLst>
                                            <p:cond delay="0"/>
                                          </p:stCondLst>
                                        </p:cTn>
                                        <p:tgtEl>
                                          <p:spTgt spid="6">
                                            <p:graphicEl>
                                              <a:dgm id="{F5267C6F-8420-4B9A-A1A7-1EC6FA2AEFB0}"/>
                                            </p:graphicEl>
                                          </p:spTgt>
                                        </p:tgtEl>
                                        <p:attrNameLst>
                                          <p:attrName>style.visibility</p:attrName>
                                        </p:attrNameLst>
                                      </p:cBhvr>
                                      <p:to>
                                        <p:strVal val="visible"/>
                                      </p:to>
                                    </p:set>
                                    <p:anim calcmode="lin" valueType="num">
                                      <p:cBhvr>
                                        <p:cTn id="334" dur="1000" fill="hold"/>
                                        <p:tgtEl>
                                          <p:spTgt spid="6">
                                            <p:graphicEl>
                                              <a:dgm id="{F5267C6F-8420-4B9A-A1A7-1EC6FA2AEFB0}"/>
                                            </p:graphicEl>
                                          </p:spTgt>
                                        </p:tgtEl>
                                        <p:attrNameLst>
                                          <p:attrName>ppt_w</p:attrName>
                                        </p:attrNameLst>
                                      </p:cBhvr>
                                      <p:tavLst>
                                        <p:tav tm="0">
                                          <p:val>
                                            <p:fltVal val="0"/>
                                          </p:val>
                                        </p:tav>
                                        <p:tav tm="100000">
                                          <p:val>
                                            <p:strVal val="#ppt_w"/>
                                          </p:val>
                                        </p:tav>
                                      </p:tavLst>
                                    </p:anim>
                                    <p:anim calcmode="lin" valueType="num">
                                      <p:cBhvr>
                                        <p:cTn id="335" dur="1000" fill="hold"/>
                                        <p:tgtEl>
                                          <p:spTgt spid="6">
                                            <p:graphicEl>
                                              <a:dgm id="{F5267C6F-8420-4B9A-A1A7-1EC6FA2AEFB0}"/>
                                            </p:graphicEl>
                                          </p:spTgt>
                                        </p:tgtEl>
                                        <p:attrNameLst>
                                          <p:attrName>ppt_h</p:attrName>
                                        </p:attrNameLst>
                                      </p:cBhvr>
                                      <p:tavLst>
                                        <p:tav tm="0">
                                          <p:val>
                                            <p:fltVal val="0"/>
                                          </p:val>
                                        </p:tav>
                                        <p:tav tm="100000">
                                          <p:val>
                                            <p:strVal val="#ppt_h"/>
                                          </p:val>
                                        </p:tav>
                                      </p:tavLst>
                                    </p:anim>
                                    <p:anim calcmode="lin" valueType="num">
                                      <p:cBhvr>
                                        <p:cTn id="336" dur="1000" fill="hold"/>
                                        <p:tgtEl>
                                          <p:spTgt spid="6">
                                            <p:graphicEl>
                                              <a:dgm id="{F5267C6F-8420-4B9A-A1A7-1EC6FA2AEFB0}"/>
                                            </p:graphicEl>
                                          </p:spTgt>
                                        </p:tgtEl>
                                        <p:attrNameLst>
                                          <p:attrName>style.rotation</p:attrName>
                                        </p:attrNameLst>
                                      </p:cBhvr>
                                      <p:tavLst>
                                        <p:tav tm="0">
                                          <p:val>
                                            <p:fltVal val="90"/>
                                          </p:val>
                                        </p:tav>
                                        <p:tav tm="100000">
                                          <p:val>
                                            <p:fltVal val="0"/>
                                          </p:val>
                                        </p:tav>
                                      </p:tavLst>
                                    </p:anim>
                                    <p:animEffect transition="in" filter="fade">
                                      <p:cBhvr>
                                        <p:cTn id="337" dur="1000"/>
                                        <p:tgtEl>
                                          <p:spTgt spid="6">
                                            <p:graphicEl>
                                              <a:dgm id="{F5267C6F-8420-4B9A-A1A7-1EC6FA2AEFB0}"/>
                                            </p:graphicEl>
                                          </p:spTgt>
                                        </p:tgtEl>
                                      </p:cBhvr>
                                    </p:animEffect>
                                  </p:childTnLst>
                                </p:cTn>
                              </p:par>
                              <p:par>
                                <p:cTn id="338" presetID="31" presetClass="entr" presetSubtype="0" fill="hold" grpId="0" nodeType="withEffect">
                                  <p:stCondLst>
                                    <p:cond delay="0"/>
                                  </p:stCondLst>
                                  <p:childTnLst>
                                    <p:set>
                                      <p:cBhvr>
                                        <p:cTn id="339" dur="1" fill="hold">
                                          <p:stCondLst>
                                            <p:cond delay="0"/>
                                          </p:stCondLst>
                                        </p:cTn>
                                        <p:tgtEl>
                                          <p:spTgt spid="6">
                                            <p:graphicEl>
                                              <a:dgm id="{95883342-B8E4-4688-A71F-E2ADB8CD1DC5}"/>
                                            </p:graphicEl>
                                          </p:spTgt>
                                        </p:tgtEl>
                                        <p:attrNameLst>
                                          <p:attrName>style.visibility</p:attrName>
                                        </p:attrNameLst>
                                      </p:cBhvr>
                                      <p:to>
                                        <p:strVal val="visible"/>
                                      </p:to>
                                    </p:set>
                                    <p:anim calcmode="lin" valueType="num">
                                      <p:cBhvr>
                                        <p:cTn id="340" dur="1000" fill="hold"/>
                                        <p:tgtEl>
                                          <p:spTgt spid="6">
                                            <p:graphicEl>
                                              <a:dgm id="{95883342-B8E4-4688-A71F-E2ADB8CD1DC5}"/>
                                            </p:graphicEl>
                                          </p:spTgt>
                                        </p:tgtEl>
                                        <p:attrNameLst>
                                          <p:attrName>ppt_w</p:attrName>
                                        </p:attrNameLst>
                                      </p:cBhvr>
                                      <p:tavLst>
                                        <p:tav tm="0">
                                          <p:val>
                                            <p:fltVal val="0"/>
                                          </p:val>
                                        </p:tav>
                                        <p:tav tm="100000">
                                          <p:val>
                                            <p:strVal val="#ppt_w"/>
                                          </p:val>
                                        </p:tav>
                                      </p:tavLst>
                                    </p:anim>
                                    <p:anim calcmode="lin" valueType="num">
                                      <p:cBhvr>
                                        <p:cTn id="341" dur="1000" fill="hold"/>
                                        <p:tgtEl>
                                          <p:spTgt spid="6">
                                            <p:graphicEl>
                                              <a:dgm id="{95883342-B8E4-4688-A71F-E2ADB8CD1DC5}"/>
                                            </p:graphicEl>
                                          </p:spTgt>
                                        </p:tgtEl>
                                        <p:attrNameLst>
                                          <p:attrName>ppt_h</p:attrName>
                                        </p:attrNameLst>
                                      </p:cBhvr>
                                      <p:tavLst>
                                        <p:tav tm="0">
                                          <p:val>
                                            <p:fltVal val="0"/>
                                          </p:val>
                                        </p:tav>
                                        <p:tav tm="100000">
                                          <p:val>
                                            <p:strVal val="#ppt_h"/>
                                          </p:val>
                                        </p:tav>
                                      </p:tavLst>
                                    </p:anim>
                                    <p:anim calcmode="lin" valueType="num">
                                      <p:cBhvr>
                                        <p:cTn id="342" dur="1000" fill="hold"/>
                                        <p:tgtEl>
                                          <p:spTgt spid="6">
                                            <p:graphicEl>
                                              <a:dgm id="{95883342-B8E4-4688-A71F-E2ADB8CD1DC5}"/>
                                            </p:graphicEl>
                                          </p:spTgt>
                                        </p:tgtEl>
                                        <p:attrNameLst>
                                          <p:attrName>style.rotation</p:attrName>
                                        </p:attrNameLst>
                                      </p:cBhvr>
                                      <p:tavLst>
                                        <p:tav tm="0">
                                          <p:val>
                                            <p:fltVal val="90"/>
                                          </p:val>
                                        </p:tav>
                                        <p:tav tm="100000">
                                          <p:val>
                                            <p:fltVal val="0"/>
                                          </p:val>
                                        </p:tav>
                                      </p:tavLst>
                                    </p:anim>
                                    <p:animEffect transition="in" filter="fade">
                                      <p:cBhvr>
                                        <p:cTn id="343" dur="1000"/>
                                        <p:tgtEl>
                                          <p:spTgt spid="6">
                                            <p:graphicEl>
                                              <a:dgm id="{95883342-B8E4-4688-A71F-E2ADB8CD1DC5}"/>
                                            </p:graphicEl>
                                          </p:spTgt>
                                        </p:tgtEl>
                                      </p:cBhvr>
                                    </p:animEffect>
                                  </p:childTnLst>
                                </p:cTn>
                              </p:par>
                              <p:par>
                                <p:cTn id="344" presetID="31" presetClass="entr" presetSubtype="0" fill="hold" grpId="0" nodeType="withEffect">
                                  <p:stCondLst>
                                    <p:cond delay="0"/>
                                  </p:stCondLst>
                                  <p:childTnLst>
                                    <p:set>
                                      <p:cBhvr>
                                        <p:cTn id="345" dur="1" fill="hold">
                                          <p:stCondLst>
                                            <p:cond delay="0"/>
                                          </p:stCondLst>
                                        </p:cTn>
                                        <p:tgtEl>
                                          <p:spTgt spid="6">
                                            <p:graphicEl>
                                              <a:dgm id="{D7C0BC87-7F9E-4557-9A6F-755A620BD4AC}"/>
                                            </p:graphicEl>
                                          </p:spTgt>
                                        </p:tgtEl>
                                        <p:attrNameLst>
                                          <p:attrName>style.visibility</p:attrName>
                                        </p:attrNameLst>
                                      </p:cBhvr>
                                      <p:to>
                                        <p:strVal val="visible"/>
                                      </p:to>
                                    </p:set>
                                    <p:anim calcmode="lin" valueType="num">
                                      <p:cBhvr>
                                        <p:cTn id="346" dur="1000" fill="hold"/>
                                        <p:tgtEl>
                                          <p:spTgt spid="6">
                                            <p:graphicEl>
                                              <a:dgm id="{D7C0BC87-7F9E-4557-9A6F-755A620BD4AC}"/>
                                            </p:graphicEl>
                                          </p:spTgt>
                                        </p:tgtEl>
                                        <p:attrNameLst>
                                          <p:attrName>ppt_w</p:attrName>
                                        </p:attrNameLst>
                                      </p:cBhvr>
                                      <p:tavLst>
                                        <p:tav tm="0">
                                          <p:val>
                                            <p:fltVal val="0"/>
                                          </p:val>
                                        </p:tav>
                                        <p:tav tm="100000">
                                          <p:val>
                                            <p:strVal val="#ppt_w"/>
                                          </p:val>
                                        </p:tav>
                                      </p:tavLst>
                                    </p:anim>
                                    <p:anim calcmode="lin" valueType="num">
                                      <p:cBhvr>
                                        <p:cTn id="347" dur="1000" fill="hold"/>
                                        <p:tgtEl>
                                          <p:spTgt spid="6">
                                            <p:graphicEl>
                                              <a:dgm id="{D7C0BC87-7F9E-4557-9A6F-755A620BD4AC}"/>
                                            </p:graphicEl>
                                          </p:spTgt>
                                        </p:tgtEl>
                                        <p:attrNameLst>
                                          <p:attrName>ppt_h</p:attrName>
                                        </p:attrNameLst>
                                      </p:cBhvr>
                                      <p:tavLst>
                                        <p:tav tm="0">
                                          <p:val>
                                            <p:fltVal val="0"/>
                                          </p:val>
                                        </p:tav>
                                        <p:tav tm="100000">
                                          <p:val>
                                            <p:strVal val="#ppt_h"/>
                                          </p:val>
                                        </p:tav>
                                      </p:tavLst>
                                    </p:anim>
                                    <p:anim calcmode="lin" valueType="num">
                                      <p:cBhvr>
                                        <p:cTn id="348" dur="1000" fill="hold"/>
                                        <p:tgtEl>
                                          <p:spTgt spid="6">
                                            <p:graphicEl>
                                              <a:dgm id="{D7C0BC87-7F9E-4557-9A6F-755A620BD4AC}"/>
                                            </p:graphicEl>
                                          </p:spTgt>
                                        </p:tgtEl>
                                        <p:attrNameLst>
                                          <p:attrName>style.rotation</p:attrName>
                                        </p:attrNameLst>
                                      </p:cBhvr>
                                      <p:tavLst>
                                        <p:tav tm="0">
                                          <p:val>
                                            <p:fltVal val="90"/>
                                          </p:val>
                                        </p:tav>
                                        <p:tav tm="100000">
                                          <p:val>
                                            <p:fltVal val="0"/>
                                          </p:val>
                                        </p:tav>
                                      </p:tavLst>
                                    </p:anim>
                                    <p:animEffect transition="in" filter="fade">
                                      <p:cBhvr>
                                        <p:cTn id="349" dur="1000"/>
                                        <p:tgtEl>
                                          <p:spTgt spid="6">
                                            <p:graphicEl>
                                              <a:dgm id="{D7C0BC87-7F9E-4557-9A6F-755A620BD4AC}"/>
                                            </p:graphicEl>
                                          </p:spTgt>
                                        </p:tgtEl>
                                      </p:cBhvr>
                                    </p:animEffect>
                                  </p:childTnLst>
                                </p:cTn>
                              </p:par>
                              <p:par>
                                <p:cTn id="350" presetID="31" presetClass="entr" presetSubtype="0" fill="hold" grpId="0" nodeType="withEffect">
                                  <p:stCondLst>
                                    <p:cond delay="0"/>
                                  </p:stCondLst>
                                  <p:childTnLst>
                                    <p:set>
                                      <p:cBhvr>
                                        <p:cTn id="351" dur="1" fill="hold">
                                          <p:stCondLst>
                                            <p:cond delay="0"/>
                                          </p:stCondLst>
                                        </p:cTn>
                                        <p:tgtEl>
                                          <p:spTgt spid="6">
                                            <p:graphicEl>
                                              <a:dgm id="{2CF19955-C83F-4A36-844E-1384DFC4B628}"/>
                                            </p:graphicEl>
                                          </p:spTgt>
                                        </p:tgtEl>
                                        <p:attrNameLst>
                                          <p:attrName>style.visibility</p:attrName>
                                        </p:attrNameLst>
                                      </p:cBhvr>
                                      <p:to>
                                        <p:strVal val="visible"/>
                                      </p:to>
                                    </p:set>
                                    <p:anim calcmode="lin" valueType="num">
                                      <p:cBhvr>
                                        <p:cTn id="352" dur="1000" fill="hold"/>
                                        <p:tgtEl>
                                          <p:spTgt spid="6">
                                            <p:graphicEl>
                                              <a:dgm id="{2CF19955-C83F-4A36-844E-1384DFC4B628}"/>
                                            </p:graphicEl>
                                          </p:spTgt>
                                        </p:tgtEl>
                                        <p:attrNameLst>
                                          <p:attrName>ppt_w</p:attrName>
                                        </p:attrNameLst>
                                      </p:cBhvr>
                                      <p:tavLst>
                                        <p:tav tm="0">
                                          <p:val>
                                            <p:fltVal val="0"/>
                                          </p:val>
                                        </p:tav>
                                        <p:tav tm="100000">
                                          <p:val>
                                            <p:strVal val="#ppt_w"/>
                                          </p:val>
                                        </p:tav>
                                      </p:tavLst>
                                    </p:anim>
                                    <p:anim calcmode="lin" valueType="num">
                                      <p:cBhvr>
                                        <p:cTn id="353" dur="1000" fill="hold"/>
                                        <p:tgtEl>
                                          <p:spTgt spid="6">
                                            <p:graphicEl>
                                              <a:dgm id="{2CF19955-C83F-4A36-844E-1384DFC4B628}"/>
                                            </p:graphicEl>
                                          </p:spTgt>
                                        </p:tgtEl>
                                        <p:attrNameLst>
                                          <p:attrName>ppt_h</p:attrName>
                                        </p:attrNameLst>
                                      </p:cBhvr>
                                      <p:tavLst>
                                        <p:tav tm="0">
                                          <p:val>
                                            <p:fltVal val="0"/>
                                          </p:val>
                                        </p:tav>
                                        <p:tav tm="100000">
                                          <p:val>
                                            <p:strVal val="#ppt_h"/>
                                          </p:val>
                                        </p:tav>
                                      </p:tavLst>
                                    </p:anim>
                                    <p:anim calcmode="lin" valueType="num">
                                      <p:cBhvr>
                                        <p:cTn id="354" dur="1000" fill="hold"/>
                                        <p:tgtEl>
                                          <p:spTgt spid="6">
                                            <p:graphicEl>
                                              <a:dgm id="{2CF19955-C83F-4A36-844E-1384DFC4B628}"/>
                                            </p:graphicEl>
                                          </p:spTgt>
                                        </p:tgtEl>
                                        <p:attrNameLst>
                                          <p:attrName>style.rotation</p:attrName>
                                        </p:attrNameLst>
                                      </p:cBhvr>
                                      <p:tavLst>
                                        <p:tav tm="0">
                                          <p:val>
                                            <p:fltVal val="90"/>
                                          </p:val>
                                        </p:tav>
                                        <p:tav tm="100000">
                                          <p:val>
                                            <p:fltVal val="0"/>
                                          </p:val>
                                        </p:tav>
                                      </p:tavLst>
                                    </p:anim>
                                    <p:animEffect transition="in" filter="fade">
                                      <p:cBhvr>
                                        <p:cTn id="355" dur="1000"/>
                                        <p:tgtEl>
                                          <p:spTgt spid="6">
                                            <p:graphicEl>
                                              <a:dgm id="{2CF19955-C83F-4A36-844E-1384DFC4B628}"/>
                                            </p:graphicEl>
                                          </p:spTgt>
                                        </p:tgtEl>
                                      </p:cBhvr>
                                    </p:animEffect>
                                  </p:childTnLst>
                                </p:cTn>
                              </p:par>
                              <p:par>
                                <p:cTn id="356" presetID="31" presetClass="entr" presetSubtype="0" fill="hold" grpId="0" nodeType="withEffect">
                                  <p:stCondLst>
                                    <p:cond delay="0"/>
                                  </p:stCondLst>
                                  <p:childTnLst>
                                    <p:set>
                                      <p:cBhvr>
                                        <p:cTn id="357" dur="1" fill="hold">
                                          <p:stCondLst>
                                            <p:cond delay="0"/>
                                          </p:stCondLst>
                                        </p:cTn>
                                        <p:tgtEl>
                                          <p:spTgt spid="6">
                                            <p:graphicEl>
                                              <a:dgm id="{2624C6A4-86E4-4C10-87F1-876FF7722A33}"/>
                                            </p:graphicEl>
                                          </p:spTgt>
                                        </p:tgtEl>
                                        <p:attrNameLst>
                                          <p:attrName>style.visibility</p:attrName>
                                        </p:attrNameLst>
                                      </p:cBhvr>
                                      <p:to>
                                        <p:strVal val="visible"/>
                                      </p:to>
                                    </p:set>
                                    <p:anim calcmode="lin" valueType="num">
                                      <p:cBhvr>
                                        <p:cTn id="358" dur="1000" fill="hold"/>
                                        <p:tgtEl>
                                          <p:spTgt spid="6">
                                            <p:graphicEl>
                                              <a:dgm id="{2624C6A4-86E4-4C10-87F1-876FF7722A33}"/>
                                            </p:graphicEl>
                                          </p:spTgt>
                                        </p:tgtEl>
                                        <p:attrNameLst>
                                          <p:attrName>ppt_w</p:attrName>
                                        </p:attrNameLst>
                                      </p:cBhvr>
                                      <p:tavLst>
                                        <p:tav tm="0">
                                          <p:val>
                                            <p:fltVal val="0"/>
                                          </p:val>
                                        </p:tav>
                                        <p:tav tm="100000">
                                          <p:val>
                                            <p:strVal val="#ppt_w"/>
                                          </p:val>
                                        </p:tav>
                                      </p:tavLst>
                                    </p:anim>
                                    <p:anim calcmode="lin" valueType="num">
                                      <p:cBhvr>
                                        <p:cTn id="359" dur="1000" fill="hold"/>
                                        <p:tgtEl>
                                          <p:spTgt spid="6">
                                            <p:graphicEl>
                                              <a:dgm id="{2624C6A4-86E4-4C10-87F1-876FF7722A33}"/>
                                            </p:graphicEl>
                                          </p:spTgt>
                                        </p:tgtEl>
                                        <p:attrNameLst>
                                          <p:attrName>ppt_h</p:attrName>
                                        </p:attrNameLst>
                                      </p:cBhvr>
                                      <p:tavLst>
                                        <p:tav tm="0">
                                          <p:val>
                                            <p:fltVal val="0"/>
                                          </p:val>
                                        </p:tav>
                                        <p:tav tm="100000">
                                          <p:val>
                                            <p:strVal val="#ppt_h"/>
                                          </p:val>
                                        </p:tav>
                                      </p:tavLst>
                                    </p:anim>
                                    <p:anim calcmode="lin" valueType="num">
                                      <p:cBhvr>
                                        <p:cTn id="360" dur="1000" fill="hold"/>
                                        <p:tgtEl>
                                          <p:spTgt spid="6">
                                            <p:graphicEl>
                                              <a:dgm id="{2624C6A4-86E4-4C10-87F1-876FF7722A33}"/>
                                            </p:graphicEl>
                                          </p:spTgt>
                                        </p:tgtEl>
                                        <p:attrNameLst>
                                          <p:attrName>style.rotation</p:attrName>
                                        </p:attrNameLst>
                                      </p:cBhvr>
                                      <p:tavLst>
                                        <p:tav tm="0">
                                          <p:val>
                                            <p:fltVal val="90"/>
                                          </p:val>
                                        </p:tav>
                                        <p:tav tm="100000">
                                          <p:val>
                                            <p:fltVal val="0"/>
                                          </p:val>
                                        </p:tav>
                                      </p:tavLst>
                                    </p:anim>
                                    <p:animEffect transition="in" filter="fade">
                                      <p:cBhvr>
                                        <p:cTn id="361" dur="1000"/>
                                        <p:tgtEl>
                                          <p:spTgt spid="6">
                                            <p:graphicEl>
                                              <a:dgm id="{2624C6A4-86E4-4C10-87F1-876FF7722A33}"/>
                                            </p:graphicEl>
                                          </p:spTgt>
                                        </p:tgtEl>
                                      </p:cBhvr>
                                    </p:animEffect>
                                  </p:childTnLst>
                                </p:cTn>
                              </p:par>
                              <p:par>
                                <p:cTn id="362" presetID="31" presetClass="entr" presetSubtype="0" fill="hold" grpId="0" nodeType="withEffect">
                                  <p:stCondLst>
                                    <p:cond delay="0"/>
                                  </p:stCondLst>
                                  <p:childTnLst>
                                    <p:set>
                                      <p:cBhvr>
                                        <p:cTn id="363" dur="1" fill="hold">
                                          <p:stCondLst>
                                            <p:cond delay="0"/>
                                          </p:stCondLst>
                                        </p:cTn>
                                        <p:tgtEl>
                                          <p:spTgt spid="6">
                                            <p:graphicEl>
                                              <a:dgm id="{C13A0554-8AA9-4A9A-8876-C335EC8A3207}"/>
                                            </p:graphicEl>
                                          </p:spTgt>
                                        </p:tgtEl>
                                        <p:attrNameLst>
                                          <p:attrName>style.visibility</p:attrName>
                                        </p:attrNameLst>
                                      </p:cBhvr>
                                      <p:to>
                                        <p:strVal val="visible"/>
                                      </p:to>
                                    </p:set>
                                    <p:anim calcmode="lin" valueType="num">
                                      <p:cBhvr>
                                        <p:cTn id="364" dur="1000" fill="hold"/>
                                        <p:tgtEl>
                                          <p:spTgt spid="6">
                                            <p:graphicEl>
                                              <a:dgm id="{C13A0554-8AA9-4A9A-8876-C335EC8A3207}"/>
                                            </p:graphicEl>
                                          </p:spTgt>
                                        </p:tgtEl>
                                        <p:attrNameLst>
                                          <p:attrName>ppt_w</p:attrName>
                                        </p:attrNameLst>
                                      </p:cBhvr>
                                      <p:tavLst>
                                        <p:tav tm="0">
                                          <p:val>
                                            <p:fltVal val="0"/>
                                          </p:val>
                                        </p:tav>
                                        <p:tav tm="100000">
                                          <p:val>
                                            <p:strVal val="#ppt_w"/>
                                          </p:val>
                                        </p:tav>
                                      </p:tavLst>
                                    </p:anim>
                                    <p:anim calcmode="lin" valueType="num">
                                      <p:cBhvr>
                                        <p:cTn id="365" dur="1000" fill="hold"/>
                                        <p:tgtEl>
                                          <p:spTgt spid="6">
                                            <p:graphicEl>
                                              <a:dgm id="{C13A0554-8AA9-4A9A-8876-C335EC8A3207}"/>
                                            </p:graphicEl>
                                          </p:spTgt>
                                        </p:tgtEl>
                                        <p:attrNameLst>
                                          <p:attrName>ppt_h</p:attrName>
                                        </p:attrNameLst>
                                      </p:cBhvr>
                                      <p:tavLst>
                                        <p:tav tm="0">
                                          <p:val>
                                            <p:fltVal val="0"/>
                                          </p:val>
                                        </p:tav>
                                        <p:tav tm="100000">
                                          <p:val>
                                            <p:strVal val="#ppt_h"/>
                                          </p:val>
                                        </p:tav>
                                      </p:tavLst>
                                    </p:anim>
                                    <p:anim calcmode="lin" valueType="num">
                                      <p:cBhvr>
                                        <p:cTn id="366" dur="1000" fill="hold"/>
                                        <p:tgtEl>
                                          <p:spTgt spid="6">
                                            <p:graphicEl>
                                              <a:dgm id="{C13A0554-8AA9-4A9A-8876-C335EC8A3207}"/>
                                            </p:graphicEl>
                                          </p:spTgt>
                                        </p:tgtEl>
                                        <p:attrNameLst>
                                          <p:attrName>style.rotation</p:attrName>
                                        </p:attrNameLst>
                                      </p:cBhvr>
                                      <p:tavLst>
                                        <p:tav tm="0">
                                          <p:val>
                                            <p:fltVal val="90"/>
                                          </p:val>
                                        </p:tav>
                                        <p:tav tm="100000">
                                          <p:val>
                                            <p:fltVal val="0"/>
                                          </p:val>
                                        </p:tav>
                                      </p:tavLst>
                                    </p:anim>
                                    <p:animEffect transition="in" filter="fade">
                                      <p:cBhvr>
                                        <p:cTn id="367" dur="1000"/>
                                        <p:tgtEl>
                                          <p:spTgt spid="6">
                                            <p:graphicEl>
                                              <a:dgm id="{C13A0554-8AA9-4A9A-8876-C335EC8A3207}"/>
                                            </p:graphicEl>
                                          </p:spTgt>
                                        </p:tgtEl>
                                      </p:cBhvr>
                                    </p:animEffect>
                                  </p:childTnLst>
                                </p:cTn>
                              </p:par>
                              <p:par>
                                <p:cTn id="368" presetID="31" presetClass="entr" presetSubtype="0" fill="hold" grpId="0" nodeType="withEffect">
                                  <p:stCondLst>
                                    <p:cond delay="0"/>
                                  </p:stCondLst>
                                  <p:childTnLst>
                                    <p:set>
                                      <p:cBhvr>
                                        <p:cTn id="369" dur="1" fill="hold">
                                          <p:stCondLst>
                                            <p:cond delay="0"/>
                                          </p:stCondLst>
                                        </p:cTn>
                                        <p:tgtEl>
                                          <p:spTgt spid="6">
                                            <p:graphicEl>
                                              <a:dgm id="{CF8D0BD6-F484-4C43-B577-E70044F95570}"/>
                                            </p:graphicEl>
                                          </p:spTgt>
                                        </p:tgtEl>
                                        <p:attrNameLst>
                                          <p:attrName>style.visibility</p:attrName>
                                        </p:attrNameLst>
                                      </p:cBhvr>
                                      <p:to>
                                        <p:strVal val="visible"/>
                                      </p:to>
                                    </p:set>
                                    <p:anim calcmode="lin" valueType="num">
                                      <p:cBhvr>
                                        <p:cTn id="370" dur="1000" fill="hold"/>
                                        <p:tgtEl>
                                          <p:spTgt spid="6">
                                            <p:graphicEl>
                                              <a:dgm id="{CF8D0BD6-F484-4C43-B577-E70044F95570}"/>
                                            </p:graphicEl>
                                          </p:spTgt>
                                        </p:tgtEl>
                                        <p:attrNameLst>
                                          <p:attrName>ppt_w</p:attrName>
                                        </p:attrNameLst>
                                      </p:cBhvr>
                                      <p:tavLst>
                                        <p:tav tm="0">
                                          <p:val>
                                            <p:fltVal val="0"/>
                                          </p:val>
                                        </p:tav>
                                        <p:tav tm="100000">
                                          <p:val>
                                            <p:strVal val="#ppt_w"/>
                                          </p:val>
                                        </p:tav>
                                      </p:tavLst>
                                    </p:anim>
                                    <p:anim calcmode="lin" valueType="num">
                                      <p:cBhvr>
                                        <p:cTn id="371" dur="1000" fill="hold"/>
                                        <p:tgtEl>
                                          <p:spTgt spid="6">
                                            <p:graphicEl>
                                              <a:dgm id="{CF8D0BD6-F484-4C43-B577-E70044F95570}"/>
                                            </p:graphicEl>
                                          </p:spTgt>
                                        </p:tgtEl>
                                        <p:attrNameLst>
                                          <p:attrName>ppt_h</p:attrName>
                                        </p:attrNameLst>
                                      </p:cBhvr>
                                      <p:tavLst>
                                        <p:tav tm="0">
                                          <p:val>
                                            <p:fltVal val="0"/>
                                          </p:val>
                                        </p:tav>
                                        <p:tav tm="100000">
                                          <p:val>
                                            <p:strVal val="#ppt_h"/>
                                          </p:val>
                                        </p:tav>
                                      </p:tavLst>
                                    </p:anim>
                                    <p:anim calcmode="lin" valueType="num">
                                      <p:cBhvr>
                                        <p:cTn id="372" dur="1000" fill="hold"/>
                                        <p:tgtEl>
                                          <p:spTgt spid="6">
                                            <p:graphicEl>
                                              <a:dgm id="{CF8D0BD6-F484-4C43-B577-E70044F95570}"/>
                                            </p:graphicEl>
                                          </p:spTgt>
                                        </p:tgtEl>
                                        <p:attrNameLst>
                                          <p:attrName>style.rotation</p:attrName>
                                        </p:attrNameLst>
                                      </p:cBhvr>
                                      <p:tavLst>
                                        <p:tav tm="0">
                                          <p:val>
                                            <p:fltVal val="90"/>
                                          </p:val>
                                        </p:tav>
                                        <p:tav tm="100000">
                                          <p:val>
                                            <p:fltVal val="0"/>
                                          </p:val>
                                        </p:tav>
                                      </p:tavLst>
                                    </p:anim>
                                    <p:animEffect transition="in" filter="fade">
                                      <p:cBhvr>
                                        <p:cTn id="373" dur="1000"/>
                                        <p:tgtEl>
                                          <p:spTgt spid="6">
                                            <p:graphicEl>
                                              <a:dgm id="{CF8D0BD6-F484-4C43-B577-E70044F95570}"/>
                                            </p:graphicEl>
                                          </p:spTgt>
                                        </p:tgtEl>
                                      </p:cBhvr>
                                    </p:animEffect>
                                  </p:childTnLst>
                                </p:cTn>
                              </p:par>
                              <p:par>
                                <p:cTn id="374" presetID="31" presetClass="entr" presetSubtype="0" fill="hold" grpId="0" nodeType="withEffect">
                                  <p:stCondLst>
                                    <p:cond delay="0"/>
                                  </p:stCondLst>
                                  <p:childTnLst>
                                    <p:set>
                                      <p:cBhvr>
                                        <p:cTn id="375" dur="1" fill="hold">
                                          <p:stCondLst>
                                            <p:cond delay="0"/>
                                          </p:stCondLst>
                                        </p:cTn>
                                        <p:tgtEl>
                                          <p:spTgt spid="6">
                                            <p:graphicEl>
                                              <a:dgm id="{B33ABDDA-17F7-481A-8A35-562A7EA620D2}"/>
                                            </p:graphicEl>
                                          </p:spTgt>
                                        </p:tgtEl>
                                        <p:attrNameLst>
                                          <p:attrName>style.visibility</p:attrName>
                                        </p:attrNameLst>
                                      </p:cBhvr>
                                      <p:to>
                                        <p:strVal val="visible"/>
                                      </p:to>
                                    </p:set>
                                    <p:anim calcmode="lin" valueType="num">
                                      <p:cBhvr>
                                        <p:cTn id="376" dur="1000" fill="hold"/>
                                        <p:tgtEl>
                                          <p:spTgt spid="6">
                                            <p:graphicEl>
                                              <a:dgm id="{B33ABDDA-17F7-481A-8A35-562A7EA620D2}"/>
                                            </p:graphicEl>
                                          </p:spTgt>
                                        </p:tgtEl>
                                        <p:attrNameLst>
                                          <p:attrName>ppt_w</p:attrName>
                                        </p:attrNameLst>
                                      </p:cBhvr>
                                      <p:tavLst>
                                        <p:tav tm="0">
                                          <p:val>
                                            <p:fltVal val="0"/>
                                          </p:val>
                                        </p:tav>
                                        <p:tav tm="100000">
                                          <p:val>
                                            <p:strVal val="#ppt_w"/>
                                          </p:val>
                                        </p:tav>
                                      </p:tavLst>
                                    </p:anim>
                                    <p:anim calcmode="lin" valueType="num">
                                      <p:cBhvr>
                                        <p:cTn id="377" dur="1000" fill="hold"/>
                                        <p:tgtEl>
                                          <p:spTgt spid="6">
                                            <p:graphicEl>
                                              <a:dgm id="{B33ABDDA-17F7-481A-8A35-562A7EA620D2}"/>
                                            </p:graphicEl>
                                          </p:spTgt>
                                        </p:tgtEl>
                                        <p:attrNameLst>
                                          <p:attrName>ppt_h</p:attrName>
                                        </p:attrNameLst>
                                      </p:cBhvr>
                                      <p:tavLst>
                                        <p:tav tm="0">
                                          <p:val>
                                            <p:fltVal val="0"/>
                                          </p:val>
                                        </p:tav>
                                        <p:tav tm="100000">
                                          <p:val>
                                            <p:strVal val="#ppt_h"/>
                                          </p:val>
                                        </p:tav>
                                      </p:tavLst>
                                    </p:anim>
                                    <p:anim calcmode="lin" valueType="num">
                                      <p:cBhvr>
                                        <p:cTn id="378" dur="1000" fill="hold"/>
                                        <p:tgtEl>
                                          <p:spTgt spid="6">
                                            <p:graphicEl>
                                              <a:dgm id="{B33ABDDA-17F7-481A-8A35-562A7EA620D2}"/>
                                            </p:graphicEl>
                                          </p:spTgt>
                                        </p:tgtEl>
                                        <p:attrNameLst>
                                          <p:attrName>style.rotation</p:attrName>
                                        </p:attrNameLst>
                                      </p:cBhvr>
                                      <p:tavLst>
                                        <p:tav tm="0">
                                          <p:val>
                                            <p:fltVal val="90"/>
                                          </p:val>
                                        </p:tav>
                                        <p:tav tm="100000">
                                          <p:val>
                                            <p:fltVal val="0"/>
                                          </p:val>
                                        </p:tav>
                                      </p:tavLst>
                                    </p:anim>
                                    <p:animEffect transition="in" filter="fade">
                                      <p:cBhvr>
                                        <p:cTn id="379" dur="1000"/>
                                        <p:tgtEl>
                                          <p:spTgt spid="6">
                                            <p:graphicEl>
                                              <a:dgm id="{B33ABDDA-17F7-481A-8A35-562A7EA620D2}"/>
                                            </p:graphicEl>
                                          </p:spTgt>
                                        </p:tgtEl>
                                      </p:cBhvr>
                                    </p:animEffect>
                                  </p:childTnLst>
                                </p:cTn>
                              </p:par>
                              <p:par>
                                <p:cTn id="380" presetID="31" presetClass="entr" presetSubtype="0" fill="hold" grpId="0" nodeType="withEffect">
                                  <p:stCondLst>
                                    <p:cond delay="0"/>
                                  </p:stCondLst>
                                  <p:childTnLst>
                                    <p:set>
                                      <p:cBhvr>
                                        <p:cTn id="381" dur="1" fill="hold">
                                          <p:stCondLst>
                                            <p:cond delay="0"/>
                                          </p:stCondLst>
                                        </p:cTn>
                                        <p:tgtEl>
                                          <p:spTgt spid="6">
                                            <p:graphicEl>
                                              <a:dgm id="{2B17AA7D-880C-476D-ABBD-4427AAE3BF66}"/>
                                            </p:graphicEl>
                                          </p:spTgt>
                                        </p:tgtEl>
                                        <p:attrNameLst>
                                          <p:attrName>style.visibility</p:attrName>
                                        </p:attrNameLst>
                                      </p:cBhvr>
                                      <p:to>
                                        <p:strVal val="visible"/>
                                      </p:to>
                                    </p:set>
                                    <p:anim calcmode="lin" valueType="num">
                                      <p:cBhvr>
                                        <p:cTn id="382" dur="1000" fill="hold"/>
                                        <p:tgtEl>
                                          <p:spTgt spid="6">
                                            <p:graphicEl>
                                              <a:dgm id="{2B17AA7D-880C-476D-ABBD-4427AAE3BF66}"/>
                                            </p:graphicEl>
                                          </p:spTgt>
                                        </p:tgtEl>
                                        <p:attrNameLst>
                                          <p:attrName>ppt_w</p:attrName>
                                        </p:attrNameLst>
                                      </p:cBhvr>
                                      <p:tavLst>
                                        <p:tav tm="0">
                                          <p:val>
                                            <p:fltVal val="0"/>
                                          </p:val>
                                        </p:tav>
                                        <p:tav tm="100000">
                                          <p:val>
                                            <p:strVal val="#ppt_w"/>
                                          </p:val>
                                        </p:tav>
                                      </p:tavLst>
                                    </p:anim>
                                    <p:anim calcmode="lin" valueType="num">
                                      <p:cBhvr>
                                        <p:cTn id="383" dur="1000" fill="hold"/>
                                        <p:tgtEl>
                                          <p:spTgt spid="6">
                                            <p:graphicEl>
                                              <a:dgm id="{2B17AA7D-880C-476D-ABBD-4427AAE3BF66}"/>
                                            </p:graphicEl>
                                          </p:spTgt>
                                        </p:tgtEl>
                                        <p:attrNameLst>
                                          <p:attrName>ppt_h</p:attrName>
                                        </p:attrNameLst>
                                      </p:cBhvr>
                                      <p:tavLst>
                                        <p:tav tm="0">
                                          <p:val>
                                            <p:fltVal val="0"/>
                                          </p:val>
                                        </p:tav>
                                        <p:tav tm="100000">
                                          <p:val>
                                            <p:strVal val="#ppt_h"/>
                                          </p:val>
                                        </p:tav>
                                      </p:tavLst>
                                    </p:anim>
                                    <p:anim calcmode="lin" valueType="num">
                                      <p:cBhvr>
                                        <p:cTn id="384" dur="1000" fill="hold"/>
                                        <p:tgtEl>
                                          <p:spTgt spid="6">
                                            <p:graphicEl>
                                              <a:dgm id="{2B17AA7D-880C-476D-ABBD-4427AAE3BF66}"/>
                                            </p:graphicEl>
                                          </p:spTgt>
                                        </p:tgtEl>
                                        <p:attrNameLst>
                                          <p:attrName>style.rotation</p:attrName>
                                        </p:attrNameLst>
                                      </p:cBhvr>
                                      <p:tavLst>
                                        <p:tav tm="0">
                                          <p:val>
                                            <p:fltVal val="90"/>
                                          </p:val>
                                        </p:tav>
                                        <p:tav tm="100000">
                                          <p:val>
                                            <p:fltVal val="0"/>
                                          </p:val>
                                        </p:tav>
                                      </p:tavLst>
                                    </p:anim>
                                    <p:animEffect transition="in" filter="fade">
                                      <p:cBhvr>
                                        <p:cTn id="385" dur="1000"/>
                                        <p:tgtEl>
                                          <p:spTgt spid="6">
                                            <p:graphicEl>
                                              <a:dgm id="{2B17AA7D-880C-476D-ABBD-4427AAE3BF66}"/>
                                            </p:graphicEl>
                                          </p:spTgt>
                                        </p:tgtEl>
                                      </p:cBhvr>
                                    </p:animEffect>
                                  </p:childTnLst>
                                </p:cTn>
                              </p:par>
                              <p:par>
                                <p:cTn id="386" presetID="31" presetClass="entr" presetSubtype="0" fill="hold" grpId="0" nodeType="withEffect">
                                  <p:stCondLst>
                                    <p:cond delay="0"/>
                                  </p:stCondLst>
                                  <p:childTnLst>
                                    <p:set>
                                      <p:cBhvr>
                                        <p:cTn id="387" dur="1" fill="hold">
                                          <p:stCondLst>
                                            <p:cond delay="0"/>
                                          </p:stCondLst>
                                        </p:cTn>
                                        <p:tgtEl>
                                          <p:spTgt spid="6">
                                            <p:graphicEl>
                                              <a:dgm id="{C8F473F2-0493-4DC2-944D-714665505993}"/>
                                            </p:graphicEl>
                                          </p:spTgt>
                                        </p:tgtEl>
                                        <p:attrNameLst>
                                          <p:attrName>style.visibility</p:attrName>
                                        </p:attrNameLst>
                                      </p:cBhvr>
                                      <p:to>
                                        <p:strVal val="visible"/>
                                      </p:to>
                                    </p:set>
                                    <p:anim calcmode="lin" valueType="num">
                                      <p:cBhvr>
                                        <p:cTn id="388" dur="1000" fill="hold"/>
                                        <p:tgtEl>
                                          <p:spTgt spid="6">
                                            <p:graphicEl>
                                              <a:dgm id="{C8F473F2-0493-4DC2-944D-714665505993}"/>
                                            </p:graphicEl>
                                          </p:spTgt>
                                        </p:tgtEl>
                                        <p:attrNameLst>
                                          <p:attrName>ppt_w</p:attrName>
                                        </p:attrNameLst>
                                      </p:cBhvr>
                                      <p:tavLst>
                                        <p:tav tm="0">
                                          <p:val>
                                            <p:fltVal val="0"/>
                                          </p:val>
                                        </p:tav>
                                        <p:tav tm="100000">
                                          <p:val>
                                            <p:strVal val="#ppt_w"/>
                                          </p:val>
                                        </p:tav>
                                      </p:tavLst>
                                    </p:anim>
                                    <p:anim calcmode="lin" valueType="num">
                                      <p:cBhvr>
                                        <p:cTn id="389" dur="1000" fill="hold"/>
                                        <p:tgtEl>
                                          <p:spTgt spid="6">
                                            <p:graphicEl>
                                              <a:dgm id="{C8F473F2-0493-4DC2-944D-714665505993}"/>
                                            </p:graphicEl>
                                          </p:spTgt>
                                        </p:tgtEl>
                                        <p:attrNameLst>
                                          <p:attrName>ppt_h</p:attrName>
                                        </p:attrNameLst>
                                      </p:cBhvr>
                                      <p:tavLst>
                                        <p:tav tm="0">
                                          <p:val>
                                            <p:fltVal val="0"/>
                                          </p:val>
                                        </p:tav>
                                        <p:tav tm="100000">
                                          <p:val>
                                            <p:strVal val="#ppt_h"/>
                                          </p:val>
                                        </p:tav>
                                      </p:tavLst>
                                    </p:anim>
                                    <p:anim calcmode="lin" valueType="num">
                                      <p:cBhvr>
                                        <p:cTn id="390" dur="1000" fill="hold"/>
                                        <p:tgtEl>
                                          <p:spTgt spid="6">
                                            <p:graphicEl>
                                              <a:dgm id="{C8F473F2-0493-4DC2-944D-714665505993}"/>
                                            </p:graphicEl>
                                          </p:spTgt>
                                        </p:tgtEl>
                                        <p:attrNameLst>
                                          <p:attrName>style.rotation</p:attrName>
                                        </p:attrNameLst>
                                      </p:cBhvr>
                                      <p:tavLst>
                                        <p:tav tm="0">
                                          <p:val>
                                            <p:fltVal val="90"/>
                                          </p:val>
                                        </p:tav>
                                        <p:tav tm="100000">
                                          <p:val>
                                            <p:fltVal val="0"/>
                                          </p:val>
                                        </p:tav>
                                      </p:tavLst>
                                    </p:anim>
                                    <p:animEffect transition="in" filter="fade">
                                      <p:cBhvr>
                                        <p:cTn id="391" dur="1000"/>
                                        <p:tgtEl>
                                          <p:spTgt spid="6">
                                            <p:graphicEl>
                                              <a:dgm id="{C8F473F2-0493-4DC2-944D-714665505993}"/>
                                            </p:graphicEl>
                                          </p:spTgt>
                                        </p:tgtEl>
                                      </p:cBhvr>
                                    </p:animEffect>
                                  </p:childTnLst>
                                </p:cTn>
                              </p:par>
                              <p:par>
                                <p:cTn id="392" presetID="31" presetClass="entr" presetSubtype="0" fill="hold" grpId="0" nodeType="withEffect">
                                  <p:stCondLst>
                                    <p:cond delay="0"/>
                                  </p:stCondLst>
                                  <p:childTnLst>
                                    <p:set>
                                      <p:cBhvr>
                                        <p:cTn id="393" dur="1" fill="hold">
                                          <p:stCondLst>
                                            <p:cond delay="0"/>
                                          </p:stCondLst>
                                        </p:cTn>
                                        <p:tgtEl>
                                          <p:spTgt spid="6">
                                            <p:graphicEl>
                                              <a:dgm id="{908B0564-B6B9-4427-8572-76B47BC10C12}"/>
                                            </p:graphicEl>
                                          </p:spTgt>
                                        </p:tgtEl>
                                        <p:attrNameLst>
                                          <p:attrName>style.visibility</p:attrName>
                                        </p:attrNameLst>
                                      </p:cBhvr>
                                      <p:to>
                                        <p:strVal val="visible"/>
                                      </p:to>
                                    </p:set>
                                    <p:anim calcmode="lin" valueType="num">
                                      <p:cBhvr>
                                        <p:cTn id="394" dur="1000" fill="hold"/>
                                        <p:tgtEl>
                                          <p:spTgt spid="6">
                                            <p:graphicEl>
                                              <a:dgm id="{908B0564-B6B9-4427-8572-76B47BC10C12}"/>
                                            </p:graphicEl>
                                          </p:spTgt>
                                        </p:tgtEl>
                                        <p:attrNameLst>
                                          <p:attrName>ppt_w</p:attrName>
                                        </p:attrNameLst>
                                      </p:cBhvr>
                                      <p:tavLst>
                                        <p:tav tm="0">
                                          <p:val>
                                            <p:fltVal val="0"/>
                                          </p:val>
                                        </p:tav>
                                        <p:tav tm="100000">
                                          <p:val>
                                            <p:strVal val="#ppt_w"/>
                                          </p:val>
                                        </p:tav>
                                      </p:tavLst>
                                    </p:anim>
                                    <p:anim calcmode="lin" valueType="num">
                                      <p:cBhvr>
                                        <p:cTn id="395" dur="1000" fill="hold"/>
                                        <p:tgtEl>
                                          <p:spTgt spid="6">
                                            <p:graphicEl>
                                              <a:dgm id="{908B0564-B6B9-4427-8572-76B47BC10C12}"/>
                                            </p:graphicEl>
                                          </p:spTgt>
                                        </p:tgtEl>
                                        <p:attrNameLst>
                                          <p:attrName>ppt_h</p:attrName>
                                        </p:attrNameLst>
                                      </p:cBhvr>
                                      <p:tavLst>
                                        <p:tav tm="0">
                                          <p:val>
                                            <p:fltVal val="0"/>
                                          </p:val>
                                        </p:tav>
                                        <p:tav tm="100000">
                                          <p:val>
                                            <p:strVal val="#ppt_h"/>
                                          </p:val>
                                        </p:tav>
                                      </p:tavLst>
                                    </p:anim>
                                    <p:anim calcmode="lin" valueType="num">
                                      <p:cBhvr>
                                        <p:cTn id="396" dur="1000" fill="hold"/>
                                        <p:tgtEl>
                                          <p:spTgt spid="6">
                                            <p:graphicEl>
                                              <a:dgm id="{908B0564-B6B9-4427-8572-76B47BC10C12}"/>
                                            </p:graphicEl>
                                          </p:spTgt>
                                        </p:tgtEl>
                                        <p:attrNameLst>
                                          <p:attrName>style.rotation</p:attrName>
                                        </p:attrNameLst>
                                      </p:cBhvr>
                                      <p:tavLst>
                                        <p:tav tm="0">
                                          <p:val>
                                            <p:fltVal val="90"/>
                                          </p:val>
                                        </p:tav>
                                        <p:tav tm="100000">
                                          <p:val>
                                            <p:fltVal val="0"/>
                                          </p:val>
                                        </p:tav>
                                      </p:tavLst>
                                    </p:anim>
                                    <p:animEffect transition="in" filter="fade">
                                      <p:cBhvr>
                                        <p:cTn id="397" dur="1000"/>
                                        <p:tgtEl>
                                          <p:spTgt spid="6">
                                            <p:graphicEl>
                                              <a:dgm id="{908B0564-B6B9-4427-8572-76B47BC10C12}"/>
                                            </p:graphicEl>
                                          </p:spTgt>
                                        </p:tgtEl>
                                      </p:cBhvr>
                                    </p:animEffect>
                                  </p:childTnLst>
                                </p:cTn>
                              </p:par>
                              <p:par>
                                <p:cTn id="398" presetID="31" presetClass="entr" presetSubtype="0" fill="hold" grpId="0" nodeType="withEffect">
                                  <p:stCondLst>
                                    <p:cond delay="0"/>
                                  </p:stCondLst>
                                  <p:childTnLst>
                                    <p:set>
                                      <p:cBhvr>
                                        <p:cTn id="399" dur="1" fill="hold">
                                          <p:stCondLst>
                                            <p:cond delay="0"/>
                                          </p:stCondLst>
                                        </p:cTn>
                                        <p:tgtEl>
                                          <p:spTgt spid="6">
                                            <p:graphicEl>
                                              <a:dgm id="{5C61C040-7921-4D6B-BC73-E45023AFDF7D}"/>
                                            </p:graphicEl>
                                          </p:spTgt>
                                        </p:tgtEl>
                                        <p:attrNameLst>
                                          <p:attrName>style.visibility</p:attrName>
                                        </p:attrNameLst>
                                      </p:cBhvr>
                                      <p:to>
                                        <p:strVal val="visible"/>
                                      </p:to>
                                    </p:set>
                                    <p:anim calcmode="lin" valueType="num">
                                      <p:cBhvr>
                                        <p:cTn id="400" dur="1000" fill="hold"/>
                                        <p:tgtEl>
                                          <p:spTgt spid="6">
                                            <p:graphicEl>
                                              <a:dgm id="{5C61C040-7921-4D6B-BC73-E45023AFDF7D}"/>
                                            </p:graphicEl>
                                          </p:spTgt>
                                        </p:tgtEl>
                                        <p:attrNameLst>
                                          <p:attrName>ppt_w</p:attrName>
                                        </p:attrNameLst>
                                      </p:cBhvr>
                                      <p:tavLst>
                                        <p:tav tm="0">
                                          <p:val>
                                            <p:fltVal val="0"/>
                                          </p:val>
                                        </p:tav>
                                        <p:tav tm="100000">
                                          <p:val>
                                            <p:strVal val="#ppt_w"/>
                                          </p:val>
                                        </p:tav>
                                      </p:tavLst>
                                    </p:anim>
                                    <p:anim calcmode="lin" valueType="num">
                                      <p:cBhvr>
                                        <p:cTn id="401" dur="1000" fill="hold"/>
                                        <p:tgtEl>
                                          <p:spTgt spid="6">
                                            <p:graphicEl>
                                              <a:dgm id="{5C61C040-7921-4D6B-BC73-E45023AFDF7D}"/>
                                            </p:graphicEl>
                                          </p:spTgt>
                                        </p:tgtEl>
                                        <p:attrNameLst>
                                          <p:attrName>ppt_h</p:attrName>
                                        </p:attrNameLst>
                                      </p:cBhvr>
                                      <p:tavLst>
                                        <p:tav tm="0">
                                          <p:val>
                                            <p:fltVal val="0"/>
                                          </p:val>
                                        </p:tav>
                                        <p:tav tm="100000">
                                          <p:val>
                                            <p:strVal val="#ppt_h"/>
                                          </p:val>
                                        </p:tav>
                                      </p:tavLst>
                                    </p:anim>
                                    <p:anim calcmode="lin" valueType="num">
                                      <p:cBhvr>
                                        <p:cTn id="402" dur="1000" fill="hold"/>
                                        <p:tgtEl>
                                          <p:spTgt spid="6">
                                            <p:graphicEl>
                                              <a:dgm id="{5C61C040-7921-4D6B-BC73-E45023AFDF7D}"/>
                                            </p:graphicEl>
                                          </p:spTgt>
                                        </p:tgtEl>
                                        <p:attrNameLst>
                                          <p:attrName>style.rotation</p:attrName>
                                        </p:attrNameLst>
                                      </p:cBhvr>
                                      <p:tavLst>
                                        <p:tav tm="0">
                                          <p:val>
                                            <p:fltVal val="90"/>
                                          </p:val>
                                        </p:tav>
                                        <p:tav tm="100000">
                                          <p:val>
                                            <p:fltVal val="0"/>
                                          </p:val>
                                        </p:tav>
                                      </p:tavLst>
                                    </p:anim>
                                    <p:animEffect transition="in" filter="fade">
                                      <p:cBhvr>
                                        <p:cTn id="403" dur="1000"/>
                                        <p:tgtEl>
                                          <p:spTgt spid="6">
                                            <p:graphicEl>
                                              <a:dgm id="{5C61C040-7921-4D6B-BC73-E45023AFDF7D}"/>
                                            </p:graphicEl>
                                          </p:spTgt>
                                        </p:tgtEl>
                                      </p:cBhvr>
                                    </p:animEffect>
                                  </p:childTnLst>
                                </p:cTn>
                              </p:par>
                              <p:par>
                                <p:cTn id="404" presetID="31" presetClass="entr" presetSubtype="0" fill="hold" grpId="0" nodeType="withEffect">
                                  <p:stCondLst>
                                    <p:cond delay="0"/>
                                  </p:stCondLst>
                                  <p:childTnLst>
                                    <p:set>
                                      <p:cBhvr>
                                        <p:cTn id="405" dur="1" fill="hold">
                                          <p:stCondLst>
                                            <p:cond delay="0"/>
                                          </p:stCondLst>
                                        </p:cTn>
                                        <p:tgtEl>
                                          <p:spTgt spid="6">
                                            <p:graphicEl>
                                              <a:dgm id="{7D9C5CFB-9FB9-4F79-8345-029DFF883111}"/>
                                            </p:graphicEl>
                                          </p:spTgt>
                                        </p:tgtEl>
                                        <p:attrNameLst>
                                          <p:attrName>style.visibility</p:attrName>
                                        </p:attrNameLst>
                                      </p:cBhvr>
                                      <p:to>
                                        <p:strVal val="visible"/>
                                      </p:to>
                                    </p:set>
                                    <p:anim calcmode="lin" valueType="num">
                                      <p:cBhvr>
                                        <p:cTn id="406" dur="1000" fill="hold"/>
                                        <p:tgtEl>
                                          <p:spTgt spid="6">
                                            <p:graphicEl>
                                              <a:dgm id="{7D9C5CFB-9FB9-4F79-8345-029DFF883111}"/>
                                            </p:graphicEl>
                                          </p:spTgt>
                                        </p:tgtEl>
                                        <p:attrNameLst>
                                          <p:attrName>ppt_w</p:attrName>
                                        </p:attrNameLst>
                                      </p:cBhvr>
                                      <p:tavLst>
                                        <p:tav tm="0">
                                          <p:val>
                                            <p:fltVal val="0"/>
                                          </p:val>
                                        </p:tav>
                                        <p:tav tm="100000">
                                          <p:val>
                                            <p:strVal val="#ppt_w"/>
                                          </p:val>
                                        </p:tav>
                                      </p:tavLst>
                                    </p:anim>
                                    <p:anim calcmode="lin" valueType="num">
                                      <p:cBhvr>
                                        <p:cTn id="407" dur="1000" fill="hold"/>
                                        <p:tgtEl>
                                          <p:spTgt spid="6">
                                            <p:graphicEl>
                                              <a:dgm id="{7D9C5CFB-9FB9-4F79-8345-029DFF883111}"/>
                                            </p:graphicEl>
                                          </p:spTgt>
                                        </p:tgtEl>
                                        <p:attrNameLst>
                                          <p:attrName>ppt_h</p:attrName>
                                        </p:attrNameLst>
                                      </p:cBhvr>
                                      <p:tavLst>
                                        <p:tav tm="0">
                                          <p:val>
                                            <p:fltVal val="0"/>
                                          </p:val>
                                        </p:tav>
                                        <p:tav tm="100000">
                                          <p:val>
                                            <p:strVal val="#ppt_h"/>
                                          </p:val>
                                        </p:tav>
                                      </p:tavLst>
                                    </p:anim>
                                    <p:anim calcmode="lin" valueType="num">
                                      <p:cBhvr>
                                        <p:cTn id="408" dur="1000" fill="hold"/>
                                        <p:tgtEl>
                                          <p:spTgt spid="6">
                                            <p:graphicEl>
                                              <a:dgm id="{7D9C5CFB-9FB9-4F79-8345-029DFF883111}"/>
                                            </p:graphicEl>
                                          </p:spTgt>
                                        </p:tgtEl>
                                        <p:attrNameLst>
                                          <p:attrName>style.rotation</p:attrName>
                                        </p:attrNameLst>
                                      </p:cBhvr>
                                      <p:tavLst>
                                        <p:tav tm="0">
                                          <p:val>
                                            <p:fltVal val="90"/>
                                          </p:val>
                                        </p:tav>
                                        <p:tav tm="100000">
                                          <p:val>
                                            <p:fltVal val="0"/>
                                          </p:val>
                                        </p:tav>
                                      </p:tavLst>
                                    </p:anim>
                                    <p:animEffect transition="in" filter="fade">
                                      <p:cBhvr>
                                        <p:cTn id="409" dur="1000"/>
                                        <p:tgtEl>
                                          <p:spTgt spid="6">
                                            <p:graphicEl>
                                              <a:dgm id="{7D9C5CFB-9FB9-4F79-8345-029DFF883111}"/>
                                            </p:graphicEl>
                                          </p:spTgt>
                                        </p:tgtEl>
                                      </p:cBhvr>
                                    </p:animEffect>
                                  </p:childTnLst>
                                </p:cTn>
                              </p:par>
                              <p:par>
                                <p:cTn id="410" presetID="31" presetClass="entr" presetSubtype="0" fill="hold" grpId="0" nodeType="withEffect">
                                  <p:stCondLst>
                                    <p:cond delay="0"/>
                                  </p:stCondLst>
                                  <p:childTnLst>
                                    <p:set>
                                      <p:cBhvr>
                                        <p:cTn id="411" dur="1" fill="hold">
                                          <p:stCondLst>
                                            <p:cond delay="0"/>
                                          </p:stCondLst>
                                        </p:cTn>
                                        <p:tgtEl>
                                          <p:spTgt spid="6">
                                            <p:graphicEl>
                                              <a:dgm id="{1D5D96B0-0707-449B-BB33-4FADA536949A}"/>
                                            </p:graphicEl>
                                          </p:spTgt>
                                        </p:tgtEl>
                                        <p:attrNameLst>
                                          <p:attrName>style.visibility</p:attrName>
                                        </p:attrNameLst>
                                      </p:cBhvr>
                                      <p:to>
                                        <p:strVal val="visible"/>
                                      </p:to>
                                    </p:set>
                                    <p:anim calcmode="lin" valueType="num">
                                      <p:cBhvr>
                                        <p:cTn id="412" dur="1000" fill="hold"/>
                                        <p:tgtEl>
                                          <p:spTgt spid="6">
                                            <p:graphicEl>
                                              <a:dgm id="{1D5D96B0-0707-449B-BB33-4FADA536949A}"/>
                                            </p:graphicEl>
                                          </p:spTgt>
                                        </p:tgtEl>
                                        <p:attrNameLst>
                                          <p:attrName>ppt_w</p:attrName>
                                        </p:attrNameLst>
                                      </p:cBhvr>
                                      <p:tavLst>
                                        <p:tav tm="0">
                                          <p:val>
                                            <p:fltVal val="0"/>
                                          </p:val>
                                        </p:tav>
                                        <p:tav tm="100000">
                                          <p:val>
                                            <p:strVal val="#ppt_w"/>
                                          </p:val>
                                        </p:tav>
                                      </p:tavLst>
                                    </p:anim>
                                    <p:anim calcmode="lin" valueType="num">
                                      <p:cBhvr>
                                        <p:cTn id="413" dur="1000" fill="hold"/>
                                        <p:tgtEl>
                                          <p:spTgt spid="6">
                                            <p:graphicEl>
                                              <a:dgm id="{1D5D96B0-0707-449B-BB33-4FADA536949A}"/>
                                            </p:graphicEl>
                                          </p:spTgt>
                                        </p:tgtEl>
                                        <p:attrNameLst>
                                          <p:attrName>ppt_h</p:attrName>
                                        </p:attrNameLst>
                                      </p:cBhvr>
                                      <p:tavLst>
                                        <p:tav tm="0">
                                          <p:val>
                                            <p:fltVal val="0"/>
                                          </p:val>
                                        </p:tav>
                                        <p:tav tm="100000">
                                          <p:val>
                                            <p:strVal val="#ppt_h"/>
                                          </p:val>
                                        </p:tav>
                                      </p:tavLst>
                                    </p:anim>
                                    <p:anim calcmode="lin" valueType="num">
                                      <p:cBhvr>
                                        <p:cTn id="414" dur="1000" fill="hold"/>
                                        <p:tgtEl>
                                          <p:spTgt spid="6">
                                            <p:graphicEl>
                                              <a:dgm id="{1D5D96B0-0707-449B-BB33-4FADA536949A}"/>
                                            </p:graphicEl>
                                          </p:spTgt>
                                        </p:tgtEl>
                                        <p:attrNameLst>
                                          <p:attrName>style.rotation</p:attrName>
                                        </p:attrNameLst>
                                      </p:cBhvr>
                                      <p:tavLst>
                                        <p:tav tm="0">
                                          <p:val>
                                            <p:fltVal val="90"/>
                                          </p:val>
                                        </p:tav>
                                        <p:tav tm="100000">
                                          <p:val>
                                            <p:fltVal val="0"/>
                                          </p:val>
                                        </p:tav>
                                      </p:tavLst>
                                    </p:anim>
                                    <p:animEffect transition="in" filter="fade">
                                      <p:cBhvr>
                                        <p:cTn id="415" dur="1000"/>
                                        <p:tgtEl>
                                          <p:spTgt spid="6">
                                            <p:graphicEl>
                                              <a:dgm id="{1D5D96B0-0707-449B-BB33-4FADA536949A}"/>
                                            </p:graphicEl>
                                          </p:spTgt>
                                        </p:tgtEl>
                                      </p:cBhvr>
                                    </p:animEffect>
                                  </p:childTnLst>
                                </p:cTn>
                              </p:par>
                              <p:par>
                                <p:cTn id="416" presetID="31" presetClass="entr" presetSubtype="0" fill="hold" grpId="0" nodeType="withEffect">
                                  <p:stCondLst>
                                    <p:cond delay="0"/>
                                  </p:stCondLst>
                                  <p:childTnLst>
                                    <p:set>
                                      <p:cBhvr>
                                        <p:cTn id="417" dur="1" fill="hold">
                                          <p:stCondLst>
                                            <p:cond delay="0"/>
                                          </p:stCondLst>
                                        </p:cTn>
                                        <p:tgtEl>
                                          <p:spTgt spid="6">
                                            <p:graphicEl>
                                              <a:dgm id="{3DC80703-DC47-4331-97E8-3B4B3E3AC09B}"/>
                                            </p:graphicEl>
                                          </p:spTgt>
                                        </p:tgtEl>
                                        <p:attrNameLst>
                                          <p:attrName>style.visibility</p:attrName>
                                        </p:attrNameLst>
                                      </p:cBhvr>
                                      <p:to>
                                        <p:strVal val="visible"/>
                                      </p:to>
                                    </p:set>
                                    <p:anim calcmode="lin" valueType="num">
                                      <p:cBhvr>
                                        <p:cTn id="418" dur="1000" fill="hold"/>
                                        <p:tgtEl>
                                          <p:spTgt spid="6">
                                            <p:graphicEl>
                                              <a:dgm id="{3DC80703-DC47-4331-97E8-3B4B3E3AC09B}"/>
                                            </p:graphicEl>
                                          </p:spTgt>
                                        </p:tgtEl>
                                        <p:attrNameLst>
                                          <p:attrName>ppt_w</p:attrName>
                                        </p:attrNameLst>
                                      </p:cBhvr>
                                      <p:tavLst>
                                        <p:tav tm="0">
                                          <p:val>
                                            <p:fltVal val="0"/>
                                          </p:val>
                                        </p:tav>
                                        <p:tav tm="100000">
                                          <p:val>
                                            <p:strVal val="#ppt_w"/>
                                          </p:val>
                                        </p:tav>
                                      </p:tavLst>
                                    </p:anim>
                                    <p:anim calcmode="lin" valueType="num">
                                      <p:cBhvr>
                                        <p:cTn id="419" dur="1000" fill="hold"/>
                                        <p:tgtEl>
                                          <p:spTgt spid="6">
                                            <p:graphicEl>
                                              <a:dgm id="{3DC80703-DC47-4331-97E8-3B4B3E3AC09B}"/>
                                            </p:graphicEl>
                                          </p:spTgt>
                                        </p:tgtEl>
                                        <p:attrNameLst>
                                          <p:attrName>ppt_h</p:attrName>
                                        </p:attrNameLst>
                                      </p:cBhvr>
                                      <p:tavLst>
                                        <p:tav tm="0">
                                          <p:val>
                                            <p:fltVal val="0"/>
                                          </p:val>
                                        </p:tav>
                                        <p:tav tm="100000">
                                          <p:val>
                                            <p:strVal val="#ppt_h"/>
                                          </p:val>
                                        </p:tav>
                                      </p:tavLst>
                                    </p:anim>
                                    <p:anim calcmode="lin" valueType="num">
                                      <p:cBhvr>
                                        <p:cTn id="420" dur="1000" fill="hold"/>
                                        <p:tgtEl>
                                          <p:spTgt spid="6">
                                            <p:graphicEl>
                                              <a:dgm id="{3DC80703-DC47-4331-97E8-3B4B3E3AC09B}"/>
                                            </p:graphicEl>
                                          </p:spTgt>
                                        </p:tgtEl>
                                        <p:attrNameLst>
                                          <p:attrName>style.rotation</p:attrName>
                                        </p:attrNameLst>
                                      </p:cBhvr>
                                      <p:tavLst>
                                        <p:tav tm="0">
                                          <p:val>
                                            <p:fltVal val="90"/>
                                          </p:val>
                                        </p:tav>
                                        <p:tav tm="100000">
                                          <p:val>
                                            <p:fltVal val="0"/>
                                          </p:val>
                                        </p:tav>
                                      </p:tavLst>
                                    </p:anim>
                                    <p:animEffect transition="in" filter="fade">
                                      <p:cBhvr>
                                        <p:cTn id="421" dur="1000"/>
                                        <p:tgtEl>
                                          <p:spTgt spid="6">
                                            <p:graphicEl>
                                              <a:dgm id="{3DC80703-DC47-4331-97E8-3B4B3E3AC09B}"/>
                                            </p:graphicEl>
                                          </p:spTgt>
                                        </p:tgtEl>
                                      </p:cBhvr>
                                    </p:animEffect>
                                  </p:childTnLst>
                                </p:cTn>
                              </p:par>
                              <p:par>
                                <p:cTn id="422" presetID="31" presetClass="entr" presetSubtype="0" fill="hold" grpId="0" nodeType="withEffect">
                                  <p:stCondLst>
                                    <p:cond delay="0"/>
                                  </p:stCondLst>
                                  <p:childTnLst>
                                    <p:set>
                                      <p:cBhvr>
                                        <p:cTn id="423" dur="1" fill="hold">
                                          <p:stCondLst>
                                            <p:cond delay="0"/>
                                          </p:stCondLst>
                                        </p:cTn>
                                        <p:tgtEl>
                                          <p:spTgt spid="6">
                                            <p:graphicEl>
                                              <a:dgm id="{9D0F7108-132A-4EF0-9879-14C8E2BFC864}"/>
                                            </p:graphicEl>
                                          </p:spTgt>
                                        </p:tgtEl>
                                        <p:attrNameLst>
                                          <p:attrName>style.visibility</p:attrName>
                                        </p:attrNameLst>
                                      </p:cBhvr>
                                      <p:to>
                                        <p:strVal val="visible"/>
                                      </p:to>
                                    </p:set>
                                    <p:anim calcmode="lin" valueType="num">
                                      <p:cBhvr>
                                        <p:cTn id="424" dur="1000" fill="hold"/>
                                        <p:tgtEl>
                                          <p:spTgt spid="6">
                                            <p:graphicEl>
                                              <a:dgm id="{9D0F7108-132A-4EF0-9879-14C8E2BFC864}"/>
                                            </p:graphicEl>
                                          </p:spTgt>
                                        </p:tgtEl>
                                        <p:attrNameLst>
                                          <p:attrName>ppt_w</p:attrName>
                                        </p:attrNameLst>
                                      </p:cBhvr>
                                      <p:tavLst>
                                        <p:tav tm="0">
                                          <p:val>
                                            <p:fltVal val="0"/>
                                          </p:val>
                                        </p:tav>
                                        <p:tav tm="100000">
                                          <p:val>
                                            <p:strVal val="#ppt_w"/>
                                          </p:val>
                                        </p:tav>
                                      </p:tavLst>
                                    </p:anim>
                                    <p:anim calcmode="lin" valueType="num">
                                      <p:cBhvr>
                                        <p:cTn id="425" dur="1000" fill="hold"/>
                                        <p:tgtEl>
                                          <p:spTgt spid="6">
                                            <p:graphicEl>
                                              <a:dgm id="{9D0F7108-132A-4EF0-9879-14C8E2BFC864}"/>
                                            </p:graphicEl>
                                          </p:spTgt>
                                        </p:tgtEl>
                                        <p:attrNameLst>
                                          <p:attrName>ppt_h</p:attrName>
                                        </p:attrNameLst>
                                      </p:cBhvr>
                                      <p:tavLst>
                                        <p:tav tm="0">
                                          <p:val>
                                            <p:fltVal val="0"/>
                                          </p:val>
                                        </p:tav>
                                        <p:tav tm="100000">
                                          <p:val>
                                            <p:strVal val="#ppt_h"/>
                                          </p:val>
                                        </p:tav>
                                      </p:tavLst>
                                    </p:anim>
                                    <p:anim calcmode="lin" valueType="num">
                                      <p:cBhvr>
                                        <p:cTn id="426" dur="1000" fill="hold"/>
                                        <p:tgtEl>
                                          <p:spTgt spid="6">
                                            <p:graphicEl>
                                              <a:dgm id="{9D0F7108-132A-4EF0-9879-14C8E2BFC864}"/>
                                            </p:graphicEl>
                                          </p:spTgt>
                                        </p:tgtEl>
                                        <p:attrNameLst>
                                          <p:attrName>style.rotation</p:attrName>
                                        </p:attrNameLst>
                                      </p:cBhvr>
                                      <p:tavLst>
                                        <p:tav tm="0">
                                          <p:val>
                                            <p:fltVal val="90"/>
                                          </p:val>
                                        </p:tav>
                                        <p:tav tm="100000">
                                          <p:val>
                                            <p:fltVal val="0"/>
                                          </p:val>
                                        </p:tav>
                                      </p:tavLst>
                                    </p:anim>
                                    <p:animEffect transition="in" filter="fade">
                                      <p:cBhvr>
                                        <p:cTn id="427" dur="1000"/>
                                        <p:tgtEl>
                                          <p:spTgt spid="6">
                                            <p:graphicEl>
                                              <a:dgm id="{9D0F7108-132A-4EF0-9879-14C8E2BFC864}"/>
                                            </p:graphicEl>
                                          </p:spTgt>
                                        </p:tgtEl>
                                      </p:cBhvr>
                                    </p:animEffect>
                                  </p:childTnLst>
                                </p:cTn>
                              </p:par>
                              <p:par>
                                <p:cTn id="428" presetID="31" presetClass="entr" presetSubtype="0" fill="hold" grpId="0" nodeType="withEffect">
                                  <p:stCondLst>
                                    <p:cond delay="0"/>
                                  </p:stCondLst>
                                  <p:childTnLst>
                                    <p:set>
                                      <p:cBhvr>
                                        <p:cTn id="429" dur="1" fill="hold">
                                          <p:stCondLst>
                                            <p:cond delay="0"/>
                                          </p:stCondLst>
                                        </p:cTn>
                                        <p:tgtEl>
                                          <p:spTgt spid="6">
                                            <p:graphicEl>
                                              <a:dgm id="{EB1E88D4-102C-4015-BBF5-E2C315A75333}"/>
                                            </p:graphicEl>
                                          </p:spTgt>
                                        </p:tgtEl>
                                        <p:attrNameLst>
                                          <p:attrName>style.visibility</p:attrName>
                                        </p:attrNameLst>
                                      </p:cBhvr>
                                      <p:to>
                                        <p:strVal val="visible"/>
                                      </p:to>
                                    </p:set>
                                    <p:anim calcmode="lin" valueType="num">
                                      <p:cBhvr>
                                        <p:cTn id="430" dur="1000" fill="hold"/>
                                        <p:tgtEl>
                                          <p:spTgt spid="6">
                                            <p:graphicEl>
                                              <a:dgm id="{EB1E88D4-102C-4015-BBF5-E2C315A75333}"/>
                                            </p:graphicEl>
                                          </p:spTgt>
                                        </p:tgtEl>
                                        <p:attrNameLst>
                                          <p:attrName>ppt_w</p:attrName>
                                        </p:attrNameLst>
                                      </p:cBhvr>
                                      <p:tavLst>
                                        <p:tav tm="0">
                                          <p:val>
                                            <p:fltVal val="0"/>
                                          </p:val>
                                        </p:tav>
                                        <p:tav tm="100000">
                                          <p:val>
                                            <p:strVal val="#ppt_w"/>
                                          </p:val>
                                        </p:tav>
                                      </p:tavLst>
                                    </p:anim>
                                    <p:anim calcmode="lin" valueType="num">
                                      <p:cBhvr>
                                        <p:cTn id="431" dur="1000" fill="hold"/>
                                        <p:tgtEl>
                                          <p:spTgt spid="6">
                                            <p:graphicEl>
                                              <a:dgm id="{EB1E88D4-102C-4015-BBF5-E2C315A75333}"/>
                                            </p:graphicEl>
                                          </p:spTgt>
                                        </p:tgtEl>
                                        <p:attrNameLst>
                                          <p:attrName>ppt_h</p:attrName>
                                        </p:attrNameLst>
                                      </p:cBhvr>
                                      <p:tavLst>
                                        <p:tav tm="0">
                                          <p:val>
                                            <p:fltVal val="0"/>
                                          </p:val>
                                        </p:tav>
                                        <p:tav tm="100000">
                                          <p:val>
                                            <p:strVal val="#ppt_h"/>
                                          </p:val>
                                        </p:tav>
                                      </p:tavLst>
                                    </p:anim>
                                    <p:anim calcmode="lin" valueType="num">
                                      <p:cBhvr>
                                        <p:cTn id="432" dur="1000" fill="hold"/>
                                        <p:tgtEl>
                                          <p:spTgt spid="6">
                                            <p:graphicEl>
                                              <a:dgm id="{EB1E88D4-102C-4015-BBF5-E2C315A75333}"/>
                                            </p:graphicEl>
                                          </p:spTgt>
                                        </p:tgtEl>
                                        <p:attrNameLst>
                                          <p:attrName>style.rotation</p:attrName>
                                        </p:attrNameLst>
                                      </p:cBhvr>
                                      <p:tavLst>
                                        <p:tav tm="0">
                                          <p:val>
                                            <p:fltVal val="90"/>
                                          </p:val>
                                        </p:tav>
                                        <p:tav tm="100000">
                                          <p:val>
                                            <p:fltVal val="0"/>
                                          </p:val>
                                        </p:tav>
                                      </p:tavLst>
                                    </p:anim>
                                    <p:animEffect transition="in" filter="fade">
                                      <p:cBhvr>
                                        <p:cTn id="433" dur="1000"/>
                                        <p:tgtEl>
                                          <p:spTgt spid="6">
                                            <p:graphicEl>
                                              <a:dgm id="{EB1E88D4-102C-4015-BBF5-E2C315A75333}"/>
                                            </p:graphicEl>
                                          </p:spTgt>
                                        </p:tgtEl>
                                      </p:cBhvr>
                                    </p:animEffect>
                                  </p:childTnLst>
                                </p:cTn>
                              </p:par>
                              <p:par>
                                <p:cTn id="434" presetID="31" presetClass="entr" presetSubtype="0" fill="hold" grpId="0" nodeType="withEffect">
                                  <p:stCondLst>
                                    <p:cond delay="0"/>
                                  </p:stCondLst>
                                  <p:childTnLst>
                                    <p:set>
                                      <p:cBhvr>
                                        <p:cTn id="435" dur="1" fill="hold">
                                          <p:stCondLst>
                                            <p:cond delay="0"/>
                                          </p:stCondLst>
                                        </p:cTn>
                                        <p:tgtEl>
                                          <p:spTgt spid="6">
                                            <p:graphicEl>
                                              <a:dgm id="{8C909E1B-75CC-4EF2-A6A4-EC645BBB38B1}"/>
                                            </p:graphicEl>
                                          </p:spTgt>
                                        </p:tgtEl>
                                        <p:attrNameLst>
                                          <p:attrName>style.visibility</p:attrName>
                                        </p:attrNameLst>
                                      </p:cBhvr>
                                      <p:to>
                                        <p:strVal val="visible"/>
                                      </p:to>
                                    </p:set>
                                    <p:anim calcmode="lin" valueType="num">
                                      <p:cBhvr>
                                        <p:cTn id="436" dur="1000" fill="hold"/>
                                        <p:tgtEl>
                                          <p:spTgt spid="6">
                                            <p:graphicEl>
                                              <a:dgm id="{8C909E1B-75CC-4EF2-A6A4-EC645BBB38B1}"/>
                                            </p:graphicEl>
                                          </p:spTgt>
                                        </p:tgtEl>
                                        <p:attrNameLst>
                                          <p:attrName>ppt_w</p:attrName>
                                        </p:attrNameLst>
                                      </p:cBhvr>
                                      <p:tavLst>
                                        <p:tav tm="0">
                                          <p:val>
                                            <p:fltVal val="0"/>
                                          </p:val>
                                        </p:tav>
                                        <p:tav tm="100000">
                                          <p:val>
                                            <p:strVal val="#ppt_w"/>
                                          </p:val>
                                        </p:tav>
                                      </p:tavLst>
                                    </p:anim>
                                    <p:anim calcmode="lin" valueType="num">
                                      <p:cBhvr>
                                        <p:cTn id="437" dur="1000" fill="hold"/>
                                        <p:tgtEl>
                                          <p:spTgt spid="6">
                                            <p:graphicEl>
                                              <a:dgm id="{8C909E1B-75CC-4EF2-A6A4-EC645BBB38B1}"/>
                                            </p:graphicEl>
                                          </p:spTgt>
                                        </p:tgtEl>
                                        <p:attrNameLst>
                                          <p:attrName>ppt_h</p:attrName>
                                        </p:attrNameLst>
                                      </p:cBhvr>
                                      <p:tavLst>
                                        <p:tav tm="0">
                                          <p:val>
                                            <p:fltVal val="0"/>
                                          </p:val>
                                        </p:tav>
                                        <p:tav tm="100000">
                                          <p:val>
                                            <p:strVal val="#ppt_h"/>
                                          </p:val>
                                        </p:tav>
                                      </p:tavLst>
                                    </p:anim>
                                    <p:anim calcmode="lin" valueType="num">
                                      <p:cBhvr>
                                        <p:cTn id="438" dur="1000" fill="hold"/>
                                        <p:tgtEl>
                                          <p:spTgt spid="6">
                                            <p:graphicEl>
                                              <a:dgm id="{8C909E1B-75CC-4EF2-A6A4-EC645BBB38B1}"/>
                                            </p:graphicEl>
                                          </p:spTgt>
                                        </p:tgtEl>
                                        <p:attrNameLst>
                                          <p:attrName>style.rotation</p:attrName>
                                        </p:attrNameLst>
                                      </p:cBhvr>
                                      <p:tavLst>
                                        <p:tav tm="0">
                                          <p:val>
                                            <p:fltVal val="90"/>
                                          </p:val>
                                        </p:tav>
                                        <p:tav tm="100000">
                                          <p:val>
                                            <p:fltVal val="0"/>
                                          </p:val>
                                        </p:tav>
                                      </p:tavLst>
                                    </p:anim>
                                    <p:animEffect transition="in" filter="fade">
                                      <p:cBhvr>
                                        <p:cTn id="439" dur="1000"/>
                                        <p:tgtEl>
                                          <p:spTgt spid="6">
                                            <p:graphicEl>
                                              <a:dgm id="{8C909E1B-75CC-4EF2-A6A4-EC645BBB38B1}"/>
                                            </p:graphicEl>
                                          </p:spTgt>
                                        </p:tgtEl>
                                      </p:cBhvr>
                                    </p:animEffect>
                                  </p:childTnLst>
                                </p:cTn>
                              </p:par>
                              <p:par>
                                <p:cTn id="440" presetID="31" presetClass="entr" presetSubtype="0" fill="hold" grpId="0" nodeType="withEffect">
                                  <p:stCondLst>
                                    <p:cond delay="0"/>
                                  </p:stCondLst>
                                  <p:childTnLst>
                                    <p:set>
                                      <p:cBhvr>
                                        <p:cTn id="441" dur="1" fill="hold">
                                          <p:stCondLst>
                                            <p:cond delay="0"/>
                                          </p:stCondLst>
                                        </p:cTn>
                                        <p:tgtEl>
                                          <p:spTgt spid="6">
                                            <p:graphicEl>
                                              <a:dgm id="{40ACF017-342A-47DF-BCB4-CF1B368C8149}"/>
                                            </p:graphicEl>
                                          </p:spTgt>
                                        </p:tgtEl>
                                        <p:attrNameLst>
                                          <p:attrName>style.visibility</p:attrName>
                                        </p:attrNameLst>
                                      </p:cBhvr>
                                      <p:to>
                                        <p:strVal val="visible"/>
                                      </p:to>
                                    </p:set>
                                    <p:anim calcmode="lin" valueType="num">
                                      <p:cBhvr>
                                        <p:cTn id="442" dur="1000" fill="hold"/>
                                        <p:tgtEl>
                                          <p:spTgt spid="6">
                                            <p:graphicEl>
                                              <a:dgm id="{40ACF017-342A-47DF-BCB4-CF1B368C8149}"/>
                                            </p:graphicEl>
                                          </p:spTgt>
                                        </p:tgtEl>
                                        <p:attrNameLst>
                                          <p:attrName>ppt_w</p:attrName>
                                        </p:attrNameLst>
                                      </p:cBhvr>
                                      <p:tavLst>
                                        <p:tav tm="0">
                                          <p:val>
                                            <p:fltVal val="0"/>
                                          </p:val>
                                        </p:tav>
                                        <p:tav tm="100000">
                                          <p:val>
                                            <p:strVal val="#ppt_w"/>
                                          </p:val>
                                        </p:tav>
                                      </p:tavLst>
                                    </p:anim>
                                    <p:anim calcmode="lin" valueType="num">
                                      <p:cBhvr>
                                        <p:cTn id="443" dur="1000" fill="hold"/>
                                        <p:tgtEl>
                                          <p:spTgt spid="6">
                                            <p:graphicEl>
                                              <a:dgm id="{40ACF017-342A-47DF-BCB4-CF1B368C8149}"/>
                                            </p:graphicEl>
                                          </p:spTgt>
                                        </p:tgtEl>
                                        <p:attrNameLst>
                                          <p:attrName>ppt_h</p:attrName>
                                        </p:attrNameLst>
                                      </p:cBhvr>
                                      <p:tavLst>
                                        <p:tav tm="0">
                                          <p:val>
                                            <p:fltVal val="0"/>
                                          </p:val>
                                        </p:tav>
                                        <p:tav tm="100000">
                                          <p:val>
                                            <p:strVal val="#ppt_h"/>
                                          </p:val>
                                        </p:tav>
                                      </p:tavLst>
                                    </p:anim>
                                    <p:anim calcmode="lin" valueType="num">
                                      <p:cBhvr>
                                        <p:cTn id="444" dur="1000" fill="hold"/>
                                        <p:tgtEl>
                                          <p:spTgt spid="6">
                                            <p:graphicEl>
                                              <a:dgm id="{40ACF017-342A-47DF-BCB4-CF1B368C8149}"/>
                                            </p:graphicEl>
                                          </p:spTgt>
                                        </p:tgtEl>
                                        <p:attrNameLst>
                                          <p:attrName>style.rotation</p:attrName>
                                        </p:attrNameLst>
                                      </p:cBhvr>
                                      <p:tavLst>
                                        <p:tav tm="0">
                                          <p:val>
                                            <p:fltVal val="90"/>
                                          </p:val>
                                        </p:tav>
                                        <p:tav tm="100000">
                                          <p:val>
                                            <p:fltVal val="0"/>
                                          </p:val>
                                        </p:tav>
                                      </p:tavLst>
                                    </p:anim>
                                    <p:animEffect transition="in" filter="fade">
                                      <p:cBhvr>
                                        <p:cTn id="445" dur="1000"/>
                                        <p:tgtEl>
                                          <p:spTgt spid="6">
                                            <p:graphicEl>
                                              <a:dgm id="{40ACF017-342A-47DF-BCB4-CF1B368C8149}"/>
                                            </p:graphicEl>
                                          </p:spTgt>
                                        </p:tgtEl>
                                      </p:cBhvr>
                                    </p:animEffect>
                                  </p:childTnLst>
                                </p:cTn>
                              </p:par>
                              <p:par>
                                <p:cTn id="446" presetID="31" presetClass="entr" presetSubtype="0" fill="hold" grpId="0" nodeType="withEffect">
                                  <p:stCondLst>
                                    <p:cond delay="0"/>
                                  </p:stCondLst>
                                  <p:childTnLst>
                                    <p:set>
                                      <p:cBhvr>
                                        <p:cTn id="447" dur="1" fill="hold">
                                          <p:stCondLst>
                                            <p:cond delay="0"/>
                                          </p:stCondLst>
                                        </p:cTn>
                                        <p:tgtEl>
                                          <p:spTgt spid="6">
                                            <p:graphicEl>
                                              <a:dgm id="{DC5CCCC7-6569-4E1B-A56E-430821DDB699}"/>
                                            </p:graphicEl>
                                          </p:spTgt>
                                        </p:tgtEl>
                                        <p:attrNameLst>
                                          <p:attrName>style.visibility</p:attrName>
                                        </p:attrNameLst>
                                      </p:cBhvr>
                                      <p:to>
                                        <p:strVal val="visible"/>
                                      </p:to>
                                    </p:set>
                                    <p:anim calcmode="lin" valueType="num">
                                      <p:cBhvr>
                                        <p:cTn id="448" dur="1000" fill="hold"/>
                                        <p:tgtEl>
                                          <p:spTgt spid="6">
                                            <p:graphicEl>
                                              <a:dgm id="{DC5CCCC7-6569-4E1B-A56E-430821DDB699}"/>
                                            </p:graphicEl>
                                          </p:spTgt>
                                        </p:tgtEl>
                                        <p:attrNameLst>
                                          <p:attrName>ppt_w</p:attrName>
                                        </p:attrNameLst>
                                      </p:cBhvr>
                                      <p:tavLst>
                                        <p:tav tm="0">
                                          <p:val>
                                            <p:fltVal val="0"/>
                                          </p:val>
                                        </p:tav>
                                        <p:tav tm="100000">
                                          <p:val>
                                            <p:strVal val="#ppt_w"/>
                                          </p:val>
                                        </p:tav>
                                      </p:tavLst>
                                    </p:anim>
                                    <p:anim calcmode="lin" valueType="num">
                                      <p:cBhvr>
                                        <p:cTn id="449" dur="1000" fill="hold"/>
                                        <p:tgtEl>
                                          <p:spTgt spid="6">
                                            <p:graphicEl>
                                              <a:dgm id="{DC5CCCC7-6569-4E1B-A56E-430821DDB699}"/>
                                            </p:graphicEl>
                                          </p:spTgt>
                                        </p:tgtEl>
                                        <p:attrNameLst>
                                          <p:attrName>ppt_h</p:attrName>
                                        </p:attrNameLst>
                                      </p:cBhvr>
                                      <p:tavLst>
                                        <p:tav tm="0">
                                          <p:val>
                                            <p:fltVal val="0"/>
                                          </p:val>
                                        </p:tav>
                                        <p:tav tm="100000">
                                          <p:val>
                                            <p:strVal val="#ppt_h"/>
                                          </p:val>
                                        </p:tav>
                                      </p:tavLst>
                                    </p:anim>
                                    <p:anim calcmode="lin" valueType="num">
                                      <p:cBhvr>
                                        <p:cTn id="450" dur="1000" fill="hold"/>
                                        <p:tgtEl>
                                          <p:spTgt spid="6">
                                            <p:graphicEl>
                                              <a:dgm id="{DC5CCCC7-6569-4E1B-A56E-430821DDB699}"/>
                                            </p:graphicEl>
                                          </p:spTgt>
                                        </p:tgtEl>
                                        <p:attrNameLst>
                                          <p:attrName>style.rotation</p:attrName>
                                        </p:attrNameLst>
                                      </p:cBhvr>
                                      <p:tavLst>
                                        <p:tav tm="0">
                                          <p:val>
                                            <p:fltVal val="90"/>
                                          </p:val>
                                        </p:tav>
                                        <p:tav tm="100000">
                                          <p:val>
                                            <p:fltVal val="0"/>
                                          </p:val>
                                        </p:tav>
                                      </p:tavLst>
                                    </p:anim>
                                    <p:animEffect transition="in" filter="fade">
                                      <p:cBhvr>
                                        <p:cTn id="451" dur="1000"/>
                                        <p:tgtEl>
                                          <p:spTgt spid="6">
                                            <p:graphicEl>
                                              <a:dgm id="{DC5CCCC7-6569-4E1B-A56E-430821DDB699}"/>
                                            </p:graphicEl>
                                          </p:spTgt>
                                        </p:tgtEl>
                                      </p:cBhvr>
                                    </p:animEffect>
                                  </p:childTnLst>
                                </p:cTn>
                              </p:par>
                              <p:par>
                                <p:cTn id="452" presetID="31" presetClass="entr" presetSubtype="0" fill="hold" grpId="0" nodeType="withEffect">
                                  <p:stCondLst>
                                    <p:cond delay="0"/>
                                  </p:stCondLst>
                                  <p:childTnLst>
                                    <p:set>
                                      <p:cBhvr>
                                        <p:cTn id="453" dur="1" fill="hold">
                                          <p:stCondLst>
                                            <p:cond delay="0"/>
                                          </p:stCondLst>
                                        </p:cTn>
                                        <p:tgtEl>
                                          <p:spTgt spid="6">
                                            <p:graphicEl>
                                              <a:dgm id="{0D638A05-64A5-44AF-B0BC-01E0CEF11856}"/>
                                            </p:graphicEl>
                                          </p:spTgt>
                                        </p:tgtEl>
                                        <p:attrNameLst>
                                          <p:attrName>style.visibility</p:attrName>
                                        </p:attrNameLst>
                                      </p:cBhvr>
                                      <p:to>
                                        <p:strVal val="visible"/>
                                      </p:to>
                                    </p:set>
                                    <p:anim calcmode="lin" valueType="num">
                                      <p:cBhvr>
                                        <p:cTn id="454" dur="1000" fill="hold"/>
                                        <p:tgtEl>
                                          <p:spTgt spid="6">
                                            <p:graphicEl>
                                              <a:dgm id="{0D638A05-64A5-44AF-B0BC-01E0CEF11856}"/>
                                            </p:graphicEl>
                                          </p:spTgt>
                                        </p:tgtEl>
                                        <p:attrNameLst>
                                          <p:attrName>ppt_w</p:attrName>
                                        </p:attrNameLst>
                                      </p:cBhvr>
                                      <p:tavLst>
                                        <p:tav tm="0">
                                          <p:val>
                                            <p:fltVal val="0"/>
                                          </p:val>
                                        </p:tav>
                                        <p:tav tm="100000">
                                          <p:val>
                                            <p:strVal val="#ppt_w"/>
                                          </p:val>
                                        </p:tav>
                                      </p:tavLst>
                                    </p:anim>
                                    <p:anim calcmode="lin" valueType="num">
                                      <p:cBhvr>
                                        <p:cTn id="455" dur="1000" fill="hold"/>
                                        <p:tgtEl>
                                          <p:spTgt spid="6">
                                            <p:graphicEl>
                                              <a:dgm id="{0D638A05-64A5-44AF-B0BC-01E0CEF11856}"/>
                                            </p:graphicEl>
                                          </p:spTgt>
                                        </p:tgtEl>
                                        <p:attrNameLst>
                                          <p:attrName>ppt_h</p:attrName>
                                        </p:attrNameLst>
                                      </p:cBhvr>
                                      <p:tavLst>
                                        <p:tav tm="0">
                                          <p:val>
                                            <p:fltVal val="0"/>
                                          </p:val>
                                        </p:tav>
                                        <p:tav tm="100000">
                                          <p:val>
                                            <p:strVal val="#ppt_h"/>
                                          </p:val>
                                        </p:tav>
                                      </p:tavLst>
                                    </p:anim>
                                    <p:anim calcmode="lin" valueType="num">
                                      <p:cBhvr>
                                        <p:cTn id="456" dur="1000" fill="hold"/>
                                        <p:tgtEl>
                                          <p:spTgt spid="6">
                                            <p:graphicEl>
                                              <a:dgm id="{0D638A05-64A5-44AF-B0BC-01E0CEF11856}"/>
                                            </p:graphicEl>
                                          </p:spTgt>
                                        </p:tgtEl>
                                        <p:attrNameLst>
                                          <p:attrName>style.rotation</p:attrName>
                                        </p:attrNameLst>
                                      </p:cBhvr>
                                      <p:tavLst>
                                        <p:tav tm="0">
                                          <p:val>
                                            <p:fltVal val="90"/>
                                          </p:val>
                                        </p:tav>
                                        <p:tav tm="100000">
                                          <p:val>
                                            <p:fltVal val="0"/>
                                          </p:val>
                                        </p:tav>
                                      </p:tavLst>
                                    </p:anim>
                                    <p:animEffect transition="in" filter="fade">
                                      <p:cBhvr>
                                        <p:cTn id="457" dur="1000"/>
                                        <p:tgtEl>
                                          <p:spTgt spid="6">
                                            <p:graphicEl>
                                              <a:dgm id="{0D638A05-64A5-44AF-B0BC-01E0CEF11856}"/>
                                            </p:graphicEl>
                                          </p:spTgt>
                                        </p:tgtEl>
                                      </p:cBhvr>
                                    </p:animEffect>
                                  </p:childTnLst>
                                </p:cTn>
                              </p:par>
                              <p:par>
                                <p:cTn id="458" presetID="31" presetClass="entr" presetSubtype="0" fill="hold" grpId="0" nodeType="withEffect">
                                  <p:stCondLst>
                                    <p:cond delay="0"/>
                                  </p:stCondLst>
                                  <p:childTnLst>
                                    <p:set>
                                      <p:cBhvr>
                                        <p:cTn id="459" dur="1" fill="hold">
                                          <p:stCondLst>
                                            <p:cond delay="0"/>
                                          </p:stCondLst>
                                        </p:cTn>
                                        <p:tgtEl>
                                          <p:spTgt spid="6">
                                            <p:graphicEl>
                                              <a:dgm id="{AAD3C274-73E9-4D92-BEDF-95948F12E74F}"/>
                                            </p:graphicEl>
                                          </p:spTgt>
                                        </p:tgtEl>
                                        <p:attrNameLst>
                                          <p:attrName>style.visibility</p:attrName>
                                        </p:attrNameLst>
                                      </p:cBhvr>
                                      <p:to>
                                        <p:strVal val="visible"/>
                                      </p:to>
                                    </p:set>
                                    <p:anim calcmode="lin" valueType="num">
                                      <p:cBhvr>
                                        <p:cTn id="460" dur="1000" fill="hold"/>
                                        <p:tgtEl>
                                          <p:spTgt spid="6">
                                            <p:graphicEl>
                                              <a:dgm id="{AAD3C274-73E9-4D92-BEDF-95948F12E74F}"/>
                                            </p:graphicEl>
                                          </p:spTgt>
                                        </p:tgtEl>
                                        <p:attrNameLst>
                                          <p:attrName>ppt_w</p:attrName>
                                        </p:attrNameLst>
                                      </p:cBhvr>
                                      <p:tavLst>
                                        <p:tav tm="0">
                                          <p:val>
                                            <p:fltVal val="0"/>
                                          </p:val>
                                        </p:tav>
                                        <p:tav tm="100000">
                                          <p:val>
                                            <p:strVal val="#ppt_w"/>
                                          </p:val>
                                        </p:tav>
                                      </p:tavLst>
                                    </p:anim>
                                    <p:anim calcmode="lin" valueType="num">
                                      <p:cBhvr>
                                        <p:cTn id="461" dur="1000" fill="hold"/>
                                        <p:tgtEl>
                                          <p:spTgt spid="6">
                                            <p:graphicEl>
                                              <a:dgm id="{AAD3C274-73E9-4D92-BEDF-95948F12E74F}"/>
                                            </p:graphicEl>
                                          </p:spTgt>
                                        </p:tgtEl>
                                        <p:attrNameLst>
                                          <p:attrName>ppt_h</p:attrName>
                                        </p:attrNameLst>
                                      </p:cBhvr>
                                      <p:tavLst>
                                        <p:tav tm="0">
                                          <p:val>
                                            <p:fltVal val="0"/>
                                          </p:val>
                                        </p:tav>
                                        <p:tav tm="100000">
                                          <p:val>
                                            <p:strVal val="#ppt_h"/>
                                          </p:val>
                                        </p:tav>
                                      </p:tavLst>
                                    </p:anim>
                                    <p:anim calcmode="lin" valueType="num">
                                      <p:cBhvr>
                                        <p:cTn id="462" dur="1000" fill="hold"/>
                                        <p:tgtEl>
                                          <p:spTgt spid="6">
                                            <p:graphicEl>
                                              <a:dgm id="{AAD3C274-73E9-4D92-BEDF-95948F12E74F}"/>
                                            </p:graphicEl>
                                          </p:spTgt>
                                        </p:tgtEl>
                                        <p:attrNameLst>
                                          <p:attrName>style.rotation</p:attrName>
                                        </p:attrNameLst>
                                      </p:cBhvr>
                                      <p:tavLst>
                                        <p:tav tm="0">
                                          <p:val>
                                            <p:fltVal val="90"/>
                                          </p:val>
                                        </p:tav>
                                        <p:tav tm="100000">
                                          <p:val>
                                            <p:fltVal val="0"/>
                                          </p:val>
                                        </p:tav>
                                      </p:tavLst>
                                    </p:anim>
                                    <p:animEffect transition="in" filter="fade">
                                      <p:cBhvr>
                                        <p:cTn id="463" dur="1000"/>
                                        <p:tgtEl>
                                          <p:spTgt spid="6">
                                            <p:graphicEl>
                                              <a:dgm id="{AAD3C274-73E9-4D92-BEDF-95948F12E74F}"/>
                                            </p:graphicEl>
                                          </p:spTgt>
                                        </p:tgtEl>
                                      </p:cBhvr>
                                    </p:animEffect>
                                  </p:childTnLst>
                                </p:cTn>
                              </p:par>
                              <p:par>
                                <p:cTn id="464" presetID="31" presetClass="entr" presetSubtype="0" fill="hold" grpId="0" nodeType="withEffect">
                                  <p:stCondLst>
                                    <p:cond delay="0"/>
                                  </p:stCondLst>
                                  <p:childTnLst>
                                    <p:set>
                                      <p:cBhvr>
                                        <p:cTn id="465" dur="1" fill="hold">
                                          <p:stCondLst>
                                            <p:cond delay="0"/>
                                          </p:stCondLst>
                                        </p:cTn>
                                        <p:tgtEl>
                                          <p:spTgt spid="6">
                                            <p:graphicEl>
                                              <a:dgm id="{51F4F073-9297-4A01-ACA4-9F8FAE3CC51A}"/>
                                            </p:graphicEl>
                                          </p:spTgt>
                                        </p:tgtEl>
                                        <p:attrNameLst>
                                          <p:attrName>style.visibility</p:attrName>
                                        </p:attrNameLst>
                                      </p:cBhvr>
                                      <p:to>
                                        <p:strVal val="visible"/>
                                      </p:to>
                                    </p:set>
                                    <p:anim calcmode="lin" valueType="num">
                                      <p:cBhvr>
                                        <p:cTn id="466" dur="1000" fill="hold"/>
                                        <p:tgtEl>
                                          <p:spTgt spid="6">
                                            <p:graphicEl>
                                              <a:dgm id="{51F4F073-9297-4A01-ACA4-9F8FAE3CC51A}"/>
                                            </p:graphicEl>
                                          </p:spTgt>
                                        </p:tgtEl>
                                        <p:attrNameLst>
                                          <p:attrName>ppt_w</p:attrName>
                                        </p:attrNameLst>
                                      </p:cBhvr>
                                      <p:tavLst>
                                        <p:tav tm="0">
                                          <p:val>
                                            <p:fltVal val="0"/>
                                          </p:val>
                                        </p:tav>
                                        <p:tav tm="100000">
                                          <p:val>
                                            <p:strVal val="#ppt_w"/>
                                          </p:val>
                                        </p:tav>
                                      </p:tavLst>
                                    </p:anim>
                                    <p:anim calcmode="lin" valueType="num">
                                      <p:cBhvr>
                                        <p:cTn id="467" dur="1000" fill="hold"/>
                                        <p:tgtEl>
                                          <p:spTgt spid="6">
                                            <p:graphicEl>
                                              <a:dgm id="{51F4F073-9297-4A01-ACA4-9F8FAE3CC51A}"/>
                                            </p:graphicEl>
                                          </p:spTgt>
                                        </p:tgtEl>
                                        <p:attrNameLst>
                                          <p:attrName>ppt_h</p:attrName>
                                        </p:attrNameLst>
                                      </p:cBhvr>
                                      <p:tavLst>
                                        <p:tav tm="0">
                                          <p:val>
                                            <p:fltVal val="0"/>
                                          </p:val>
                                        </p:tav>
                                        <p:tav tm="100000">
                                          <p:val>
                                            <p:strVal val="#ppt_h"/>
                                          </p:val>
                                        </p:tav>
                                      </p:tavLst>
                                    </p:anim>
                                    <p:anim calcmode="lin" valueType="num">
                                      <p:cBhvr>
                                        <p:cTn id="468" dur="1000" fill="hold"/>
                                        <p:tgtEl>
                                          <p:spTgt spid="6">
                                            <p:graphicEl>
                                              <a:dgm id="{51F4F073-9297-4A01-ACA4-9F8FAE3CC51A}"/>
                                            </p:graphicEl>
                                          </p:spTgt>
                                        </p:tgtEl>
                                        <p:attrNameLst>
                                          <p:attrName>style.rotation</p:attrName>
                                        </p:attrNameLst>
                                      </p:cBhvr>
                                      <p:tavLst>
                                        <p:tav tm="0">
                                          <p:val>
                                            <p:fltVal val="90"/>
                                          </p:val>
                                        </p:tav>
                                        <p:tav tm="100000">
                                          <p:val>
                                            <p:fltVal val="0"/>
                                          </p:val>
                                        </p:tav>
                                      </p:tavLst>
                                    </p:anim>
                                    <p:animEffect transition="in" filter="fade">
                                      <p:cBhvr>
                                        <p:cTn id="469" dur="1000"/>
                                        <p:tgtEl>
                                          <p:spTgt spid="6">
                                            <p:graphicEl>
                                              <a:dgm id="{51F4F073-9297-4A01-ACA4-9F8FAE3CC51A}"/>
                                            </p:graphicEl>
                                          </p:spTgt>
                                        </p:tgtEl>
                                      </p:cBhvr>
                                    </p:animEffect>
                                  </p:childTnLst>
                                </p:cTn>
                              </p:par>
                              <p:par>
                                <p:cTn id="470" presetID="31" presetClass="entr" presetSubtype="0" fill="hold" grpId="0" nodeType="withEffect">
                                  <p:stCondLst>
                                    <p:cond delay="0"/>
                                  </p:stCondLst>
                                  <p:childTnLst>
                                    <p:set>
                                      <p:cBhvr>
                                        <p:cTn id="471" dur="1" fill="hold">
                                          <p:stCondLst>
                                            <p:cond delay="0"/>
                                          </p:stCondLst>
                                        </p:cTn>
                                        <p:tgtEl>
                                          <p:spTgt spid="6">
                                            <p:graphicEl>
                                              <a:dgm id="{68C61A9D-AF92-4CB3-8E54-09777B01CB16}"/>
                                            </p:graphicEl>
                                          </p:spTgt>
                                        </p:tgtEl>
                                        <p:attrNameLst>
                                          <p:attrName>style.visibility</p:attrName>
                                        </p:attrNameLst>
                                      </p:cBhvr>
                                      <p:to>
                                        <p:strVal val="visible"/>
                                      </p:to>
                                    </p:set>
                                    <p:anim calcmode="lin" valueType="num">
                                      <p:cBhvr>
                                        <p:cTn id="472" dur="1000" fill="hold"/>
                                        <p:tgtEl>
                                          <p:spTgt spid="6">
                                            <p:graphicEl>
                                              <a:dgm id="{68C61A9D-AF92-4CB3-8E54-09777B01CB16}"/>
                                            </p:graphicEl>
                                          </p:spTgt>
                                        </p:tgtEl>
                                        <p:attrNameLst>
                                          <p:attrName>ppt_w</p:attrName>
                                        </p:attrNameLst>
                                      </p:cBhvr>
                                      <p:tavLst>
                                        <p:tav tm="0">
                                          <p:val>
                                            <p:fltVal val="0"/>
                                          </p:val>
                                        </p:tav>
                                        <p:tav tm="100000">
                                          <p:val>
                                            <p:strVal val="#ppt_w"/>
                                          </p:val>
                                        </p:tav>
                                      </p:tavLst>
                                    </p:anim>
                                    <p:anim calcmode="lin" valueType="num">
                                      <p:cBhvr>
                                        <p:cTn id="473" dur="1000" fill="hold"/>
                                        <p:tgtEl>
                                          <p:spTgt spid="6">
                                            <p:graphicEl>
                                              <a:dgm id="{68C61A9D-AF92-4CB3-8E54-09777B01CB16}"/>
                                            </p:graphicEl>
                                          </p:spTgt>
                                        </p:tgtEl>
                                        <p:attrNameLst>
                                          <p:attrName>ppt_h</p:attrName>
                                        </p:attrNameLst>
                                      </p:cBhvr>
                                      <p:tavLst>
                                        <p:tav tm="0">
                                          <p:val>
                                            <p:fltVal val="0"/>
                                          </p:val>
                                        </p:tav>
                                        <p:tav tm="100000">
                                          <p:val>
                                            <p:strVal val="#ppt_h"/>
                                          </p:val>
                                        </p:tav>
                                      </p:tavLst>
                                    </p:anim>
                                    <p:anim calcmode="lin" valueType="num">
                                      <p:cBhvr>
                                        <p:cTn id="474" dur="1000" fill="hold"/>
                                        <p:tgtEl>
                                          <p:spTgt spid="6">
                                            <p:graphicEl>
                                              <a:dgm id="{68C61A9D-AF92-4CB3-8E54-09777B01CB16}"/>
                                            </p:graphicEl>
                                          </p:spTgt>
                                        </p:tgtEl>
                                        <p:attrNameLst>
                                          <p:attrName>style.rotation</p:attrName>
                                        </p:attrNameLst>
                                      </p:cBhvr>
                                      <p:tavLst>
                                        <p:tav tm="0">
                                          <p:val>
                                            <p:fltVal val="90"/>
                                          </p:val>
                                        </p:tav>
                                        <p:tav tm="100000">
                                          <p:val>
                                            <p:fltVal val="0"/>
                                          </p:val>
                                        </p:tav>
                                      </p:tavLst>
                                    </p:anim>
                                    <p:animEffect transition="in" filter="fade">
                                      <p:cBhvr>
                                        <p:cTn id="475" dur="1000"/>
                                        <p:tgtEl>
                                          <p:spTgt spid="6">
                                            <p:graphicEl>
                                              <a:dgm id="{68C61A9D-AF92-4CB3-8E54-09777B01CB16}"/>
                                            </p:graphicEl>
                                          </p:spTgt>
                                        </p:tgtEl>
                                      </p:cBhvr>
                                    </p:animEffect>
                                  </p:childTnLst>
                                </p:cTn>
                              </p:par>
                              <p:par>
                                <p:cTn id="476" presetID="31" presetClass="entr" presetSubtype="0" fill="hold" grpId="0" nodeType="withEffect">
                                  <p:stCondLst>
                                    <p:cond delay="0"/>
                                  </p:stCondLst>
                                  <p:childTnLst>
                                    <p:set>
                                      <p:cBhvr>
                                        <p:cTn id="477" dur="1" fill="hold">
                                          <p:stCondLst>
                                            <p:cond delay="0"/>
                                          </p:stCondLst>
                                        </p:cTn>
                                        <p:tgtEl>
                                          <p:spTgt spid="6">
                                            <p:graphicEl>
                                              <a:dgm id="{D6F55798-881F-41E2-9B22-9508BD34EED2}"/>
                                            </p:graphicEl>
                                          </p:spTgt>
                                        </p:tgtEl>
                                        <p:attrNameLst>
                                          <p:attrName>style.visibility</p:attrName>
                                        </p:attrNameLst>
                                      </p:cBhvr>
                                      <p:to>
                                        <p:strVal val="visible"/>
                                      </p:to>
                                    </p:set>
                                    <p:anim calcmode="lin" valueType="num">
                                      <p:cBhvr>
                                        <p:cTn id="478" dur="1000" fill="hold"/>
                                        <p:tgtEl>
                                          <p:spTgt spid="6">
                                            <p:graphicEl>
                                              <a:dgm id="{D6F55798-881F-41E2-9B22-9508BD34EED2}"/>
                                            </p:graphicEl>
                                          </p:spTgt>
                                        </p:tgtEl>
                                        <p:attrNameLst>
                                          <p:attrName>ppt_w</p:attrName>
                                        </p:attrNameLst>
                                      </p:cBhvr>
                                      <p:tavLst>
                                        <p:tav tm="0">
                                          <p:val>
                                            <p:fltVal val="0"/>
                                          </p:val>
                                        </p:tav>
                                        <p:tav tm="100000">
                                          <p:val>
                                            <p:strVal val="#ppt_w"/>
                                          </p:val>
                                        </p:tav>
                                      </p:tavLst>
                                    </p:anim>
                                    <p:anim calcmode="lin" valueType="num">
                                      <p:cBhvr>
                                        <p:cTn id="479" dur="1000" fill="hold"/>
                                        <p:tgtEl>
                                          <p:spTgt spid="6">
                                            <p:graphicEl>
                                              <a:dgm id="{D6F55798-881F-41E2-9B22-9508BD34EED2}"/>
                                            </p:graphicEl>
                                          </p:spTgt>
                                        </p:tgtEl>
                                        <p:attrNameLst>
                                          <p:attrName>ppt_h</p:attrName>
                                        </p:attrNameLst>
                                      </p:cBhvr>
                                      <p:tavLst>
                                        <p:tav tm="0">
                                          <p:val>
                                            <p:fltVal val="0"/>
                                          </p:val>
                                        </p:tav>
                                        <p:tav tm="100000">
                                          <p:val>
                                            <p:strVal val="#ppt_h"/>
                                          </p:val>
                                        </p:tav>
                                      </p:tavLst>
                                    </p:anim>
                                    <p:anim calcmode="lin" valueType="num">
                                      <p:cBhvr>
                                        <p:cTn id="480" dur="1000" fill="hold"/>
                                        <p:tgtEl>
                                          <p:spTgt spid="6">
                                            <p:graphicEl>
                                              <a:dgm id="{D6F55798-881F-41E2-9B22-9508BD34EED2}"/>
                                            </p:graphicEl>
                                          </p:spTgt>
                                        </p:tgtEl>
                                        <p:attrNameLst>
                                          <p:attrName>style.rotation</p:attrName>
                                        </p:attrNameLst>
                                      </p:cBhvr>
                                      <p:tavLst>
                                        <p:tav tm="0">
                                          <p:val>
                                            <p:fltVal val="90"/>
                                          </p:val>
                                        </p:tav>
                                        <p:tav tm="100000">
                                          <p:val>
                                            <p:fltVal val="0"/>
                                          </p:val>
                                        </p:tav>
                                      </p:tavLst>
                                    </p:anim>
                                    <p:animEffect transition="in" filter="fade">
                                      <p:cBhvr>
                                        <p:cTn id="481" dur="1000"/>
                                        <p:tgtEl>
                                          <p:spTgt spid="6">
                                            <p:graphicEl>
                                              <a:dgm id="{D6F55798-881F-41E2-9B22-9508BD34EED2}"/>
                                            </p:graphicEl>
                                          </p:spTgt>
                                        </p:tgtEl>
                                      </p:cBhvr>
                                    </p:animEffect>
                                  </p:childTnLst>
                                </p:cTn>
                              </p:par>
                              <p:par>
                                <p:cTn id="482" presetID="31" presetClass="entr" presetSubtype="0" fill="hold" grpId="0" nodeType="withEffect">
                                  <p:stCondLst>
                                    <p:cond delay="0"/>
                                  </p:stCondLst>
                                  <p:childTnLst>
                                    <p:set>
                                      <p:cBhvr>
                                        <p:cTn id="483" dur="1" fill="hold">
                                          <p:stCondLst>
                                            <p:cond delay="0"/>
                                          </p:stCondLst>
                                        </p:cTn>
                                        <p:tgtEl>
                                          <p:spTgt spid="6">
                                            <p:graphicEl>
                                              <a:dgm id="{50E46702-BD37-45BF-BB6D-12C3A56C5AE5}"/>
                                            </p:graphicEl>
                                          </p:spTgt>
                                        </p:tgtEl>
                                        <p:attrNameLst>
                                          <p:attrName>style.visibility</p:attrName>
                                        </p:attrNameLst>
                                      </p:cBhvr>
                                      <p:to>
                                        <p:strVal val="visible"/>
                                      </p:to>
                                    </p:set>
                                    <p:anim calcmode="lin" valueType="num">
                                      <p:cBhvr>
                                        <p:cTn id="484" dur="1000" fill="hold"/>
                                        <p:tgtEl>
                                          <p:spTgt spid="6">
                                            <p:graphicEl>
                                              <a:dgm id="{50E46702-BD37-45BF-BB6D-12C3A56C5AE5}"/>
                                            </p:graphicEl>
                                          </p:spTgt>
                                        </p:tgtEl>
                                        <p:attrNameLst>
                                          <p:attrName>ppt_w</p:attrName>
                                        </p:attrNameLst>
                                      </p:cBhvr>
                                      <p:tavLst>
                                        <p:tav tm="0">
                                          <p:val>
                                            <p:fltVal val="0"/>
                                          </p:val>
                                        </p:tav>
                                        <p:tav tm="100000">
                                          <p:val>
                                            <p:strVal val="#ppt_w"/>
                                          </p:val>
                                        </p:tav>
                                      </p:tavLst>
                                    </p:anim>
                                    <p:anim calcmode="lin" valueType="num">
                                      <p:cBhvr>
                                        <p:cTn id="485" dur="1000" fill="hold"/>
                                        <p:tgtEl>
                                          <p:spTgt spid="6">
                                            <p:graphicEl>
                                              <a:dgm id="{50E46702-BD37-45BF-BB6D-12C3A56C5AE5}"/>
                                            </p:graphicEl>
                                          </p:spTgt>
                                        </p:tgtEl>
                                        <p:attrNameLst>
                                          <p:attrName>ppt_h</p:attrName>
                                        </p:attrNameLst>
                                      </p:cBhvr>
                                      <p:tavLst>
                                        <p:tav tm="0">
                                          <p:val>
                                            <p:fltVal val="0"/>
                                          </p:val>
                                        </p:tav>
                                        <p:tav tm="100000">
                                          <p:val>
                                            <p:strVal val="#ppt_h"/>
                                          </p:val>
                                        </p:tav>
                                      </p:tavLst>
                                    </p:anim>
                                    <p:anim calcmode="lin" valueType="num">
                                      <p:cBhvr>
                                        <p:cTn id="486" dur="1000" fill="hold"/>
                                        <p:tgtEl>
                                          <p:spTgt spid="6">
                                            <p:graphicEl>
                                              <a:dgm id="{50E46702-BD37-45BF-BB6D-12C3A56C5AE5}"/>
                                            </p:graphicEl>
                                          </p:spTgt>
                                        </p:tgtEl>
                                        <p:attrNameLst>
                                          <p:attrName>style.rotation</p:attrName>
                                        </p:attrNameLst>
                                      </p:cBhvr>
                                      <p:tavLst>
                                        <p:tav tm="0">
                                          <p:val>
                                            <p:fltVal val="90"/>
                                          </p:val>
                                        </p:tav>
                                        <p:tav tm="100000">
                                          <p:val>
                                            <p:fltVal val="0"/>
                                          </p:val>
                                        </p:tav>
                                      </p:tavLst>
                                    </p:anim>
                                    <p:animEffect transition="in" filter="fade">
                                      <p:cBhvr>
                                        <p:cTn id="487" dur="1000"/>
                                        <p:tgtEl>
                                          <p:spTgt spid="6">
                                            <p:graphicEl>
                                              <a:dgm id="{50E46702-BD37-45BF-BB6D-12C3A56C5AE5}"/>
                                            </p:graphicEl>
                                          </p:spTgt>
                                        </p:tgtEl>
                                      </p:cBhvr>
                                    </p:animEffect>
                                  </p:childTnLst>
                                </p:cTn>
                              </p:par>
                              <p:par>
                                <p:cTn id="488" presetID="31" presetClass="entr" presetSubtype="0" fill="hold" grpId="0" nodeType="withEffect">
                                  <p:stCondLst>
                                    <p:cond delay="0"/>
                                  </p:stCondLst>
                                  <p:childTnLst>
                                    <p:set>
                                      <p:cBhvr>
                                        <p:cTn id="489" dur="1" fill="hold">
                                          <p:stCondLst>
                                            <p:cond delay="0"/>
                                          </p:stCondLst>
                                        </p:cTn>
                                        <p:tgtEl>
                                          <p:spTgt spid="6">
                                            <p:graphicEl>
                                              <a:dgm id="{D4B74486-7ABA-4B63-B7F0-90C2000754E2}"/>
                                            </p:graphicEl>
                                          </p:spTgt>
                                        </p:tgtEl>
                                        <p:attrNameLst>
                                          <p:attrName>style.visibility</p:attrName>
                                        </p:attrNameLst>
                                      </p:cBhvr>
                                      <p:to>
                                        <p:strVal val="visible"/>
                                      </p:to>
                                    </p:set>
                                    <p:anim calcmode="lin" valueType="num">
                                      <p:cBhvr>
                                        <p:cTn id="490" dur="1000" fill="hold"/>
                                        <p:tgtEl>
                                          <p:spTgt spid="6">
                                            <p:graphicEl>
                                              <a:dgm id="{D4B74486-7ABA-4B63-B7F0-90C2000754E2}"/>
                                            </p:graphicEl>
                                          </p:spTgt>
                                        </p:tgtEl>
                                        <p:attrNameLst>
                                          <p:attrName>ppt_w</p:attrName>
                                        </p:attrNameLst>
                                      </p:cBhvr>
                                      <p:tavLst>
                                        <p:tav tm="0">
                                          <p:val>
                                            <p:fltVal val="0"/>
                                          </p:val>
                                        </p:tav>
                                        <p:tav tm="100000">
                                          <p:val>
                                            <p:strVal val="#ppt_w"/>
                                          </p:val>
                                        </p:tav>
                                      </p:tavLst>
                                    </p:anim>
                                    <p:anim calcmode="lin" valueType="num">
                                      <p:cBhvr>
                                        <p:cTn id="491" dur="1000" fill="hold"/>
                                        <p:tgtEl>
                                          <p:spTgt spid="6">
                                            <p:graphicEl>
                                              <a:dgm id="{D4B74486-7ABA-4B63-B7F0-90C2000754E2}"/>
                                            </p:graphicEl>
                                          </p:spTgt>
                                        </p:tgtEl>
                                        <p:attrNameLst>
                                          <p:attrName>ppt_h</p:attrName>
                                        </p:attrNameLst>
                                      </p:cBhvr>
                                      <p:tavLst>
                                        <p:tav tm="0">
                                          <p:val>
                                            <p:fltVal val="0"/>
                                          </p:val>
                                        </p:tav>
                                        <p:tav tm="100000">
                                          <p:val>
                                            <p:strVal val="#ppt_h"/>
                                          </p:val>
                                        </p:tav>
                                      </p:tavLst>
                                    </p:anim>
                                    <p:anim calcmode="lin" valueType="num">
                                      <p:cBhvr>
                                        <p:cTn id="492" dur="1000" fill="hold"/>
                                        <p:tgtEl>
                                          <p:spTgt spid="6">
                                            <p:graphicEl>
                                              <a:dgm id="{D4B74486-7ABA-4B63-B7F0-90C2000754E2}"/>
                                            </p:graphicEl>
                                          </p:spTgt>
                                        </p:tgtEl>
                                        <p:attrNameLst>
                                          <p:attrName>style.rotation</p:attrName>
                                        </p:attrNameLst>
                                      </p:cBhvr>
                                      <p:tavLst>
                                        <p:tav tm="0">
                                          <p:val>
                                            <p:fltVal val="90"/>
                                          </p:val>
                                        </p:tav>
                                        <p:tav tm="100000">
                                          <p:val>
                                            <p:fltVal val="0"/>
                                          </p:val>
                                        </p:tav>
                                      </p:tavLst>
                                    </p:anim>
                                    <p:animEffect transition="in" filter="fade">
                                      <p:cBhvr>
                                        <p:cTn id="493" dur="1000"/>
                                        <p:tgtEl>
                                          <p:spTgt spid="6">
                                            <p:graphicEl>
                                              <a:dgm id="{D4B74486-7ABA-4B63-B7F0-90C2000754E2}"/>
                                            </p:graphicEl>
                                          </p:spTgt>
                                        </p:tgtEl>
                                      </p:cBhvr>
                                    </p:animEffect>
                                  </p:childTnLst>
                                </p:cTn>
                              </p:par>
                              <p:par>
                                <p:cTn id="494" presetID="31" presetClass="entr" presetSubtype="0" fill="hold" grpId="0" nodeType="withEffect">
                                  <p:stCondLst>
                                    <p:cond delay="0"/>
                                  </p:stCondLst>
                                  <p:childTnLst>
                                    <p:set>
                                      <p:cBhvr>
                                        <p:cTn id="495" dur="1" fill="hold">
                                          <p:stCondLst>
                                            <p:cond delay="0"/>
                                          </p:stCondLst>
                                        </p:cTn>
                                        <p:tgtEl>
                                          <p:spTgt spid="6">
                                            <p:graphicEl>
                                              <a:dgm id="{D9D0624A-EC58-49D3-86CA-8FA8E1114C1C}"/>
                                            </p:graphicEl>
                                          </p:spTgt>
                                        </p:tgtEl>
                                        <p:attrNameLst>
                                          <p:attrName>style.visibility</p:attrName>
                                        </p:attrNameLst>
                                      </p:cBhvr>
                                      <p:to>
                                        <p:strVal val="visible"/>
                                      </p:to>
                                    </p:set>
                                    <p:anim calcmode="lin" valueType="num">
                                      <p:cBhvr>
                                        <p:cTn id="496" dur="1000" fill="hold"/>
                                        <p:tgtEl>
                                          <p:spTgt spid="6">
                                            <p:graphicEl>
                                              <a:dgm id="{D9D0624A-EC58-49D3-86CA-8FA8E1114C1C}"/>
                                            </p:graphicEl>
                                          </p:spTgt>
                                        </p:tgtEl>
                                        <p:attrNameLst>
                                          <p:attrName>ppt_w</p:attrName>
                                        </p:attrNameLst>
                                      </p:cBhvr>
                                      <p:tavLst>
                                        <p:tav tm="0">
                                          <p:val>
                                            <p:fltVal val="0"/>
                                          </p:val>
                                        </p:tav>
                                        <p:tav tm="100000">
                                          <p:val>
                                            <p:strVal val="#ppt_w"/>
                                          </p:val>
                                        </p:tav>
                                      </p:tavLst>
                                    </p:anim>
                                    <p:anim calcmode="lin" valueType="num">
                                      <p:cBhvr>
                                        <p:cTn id="497" dur="1000" fill="hold"/>
                                        <p:tgtEl>
                                          <p:spTgt spid="6">
                                            <p:graphicEl>
                                              <a:dgm id="{D9D0624A-EC58-49D3-86CA-8FA8E1114C1C}"/>
                                            </p:graphicEl>
                                          </p:spTgt>
                                        </p:tgtEl>
                                        <p:attrNameLst>
                                          <p:attrName>ppt_h</p:attrName>
                                        </p:attrNameLst>
                                      </p:cBhvr>
                                      <p:tavLst>
                                        <p:tav tm="0">
                                          <p:val>
                                            <p:fltVal val="0"/>
                                          </p:val>
                                        </p:tav>
                                        <p:tav tm="100000">
                                          <p:val>
                                            <p:strVal val="#ppt_h"/>
                                          </p:val>
                                        </p:tav>
                                      </p:tavLst>
                                    </p:anim>
                                    <p:anim calcmode="lin" valueType="num">
                                      <p:cBhvr>
                                        <p:cTn id="498" dur="1000" fill="hold"/>
                                        <p:tgtEl>
                                          <p:spTgt spid="6">
                                            <p:graphicEl>
                                              <a:dgm id="{D9D0624A-EC58-49D3-86CA-8FA8E1114C1C}"/>
                                            </p:graphicEl>
                                          </p:spTgt>
                                        </p:tgtEl>
                                        <p:attrNameLst>
                                          <p:attrName>style.rotation</p:attrName>
                                        </p:attrNameLst>
                                      </p:cBhvr>
                                      <p:tavLst>
                                        <p:tav tm="0">
                                          <p:val>
                                            <p:fltVal val="90"/>
                                          </p:val>
                                        </p:tav>
                                        <p:tav tm="100000">
                                          <p:val>
                                            <p:fltVal val="0"/>
                                          </p:val>
                                        </p:tav>
                                      </p:tavLst>
                                    </p:anim>
                                    <p:animEffect transition="in" filter="fade">
                                      <p:cBhvr>
                                        <p:cTn id="499" dur="1000"/>
                                        <p:tgtEl>
                                          <p:spTgt spid="6">
                                            <p:graphicEl>
                                              <a:dgm id="{D9D0624A-EC58-49D3-86CA-8FA8E1114C1C}"/>
                                            </p:graphicEl>
                                          </p:spTgt>
                                        </p:tgtEl>
                                      </p:cBhvr>
                                    </p:animEffect>
                                  </p:childTnLst>
                                </p:cTn>
                              </p:par>
                              <p:par>
                                <p:cTn id="500" presetID="31" presetClass="entr" presetSubtype="0" fill="hold" grpId="0" nodeType="withEffect">
                                  <p:stCondLst>
                                    <p:cond delay="0"/>
                                  </p:stCondLst>
                                  <p:childTnLst>
                                    <p:set>
                                      <p:cBhvr>
                                        <p:cTn id="501" dur="1" fill="hold">
                                          <p:stCondLst>
                                            <p:cond delay="0"/>
                                          </p:stCondLst>
                                        </p:cTn>
                                        <p:tgtEl>
                                          <p:spTgt spid="6">
                                            <p:graphicEl>
                                              <a:dgm id="{78557D7C-00A2-407F-B322-3A7A7681FEBC}"/>
                                            </p:graphicEl>
                                          </p:spTgt>
                                        </p:tgtEl>
                                        <p:attrNameLst>
                                          <p:attrName>style.visibility</p:attrName>
                                        </p:attrNameLst>
                                      </p:cBhvr>
                                      <p:to>
                                        <p:strVal val="visible"/>
                                      </p:to>
                                    </p:set>
                                    <p:anim calcmode="lin" valueType="num">
                                      <p:cBhvr>
                                        <p:cTn id="502" dur="1000" fill="hold"/>
                                        <p:tgtEl>
                                          <p:spTgt spid="6">
                                            <p:graphicEl>
                                              <a:dgm id="{78557D7C-00A2-407F-B322-3A7A7681FEBC}"/>
                                            </p:graphicEl>
                                          </p:spTgt>
                                        </p:tgtEl>
                                        <p:attrNameLst>
                                          <p:attrName>ppt_w</p:attrName>
                                        </p:attrNameLst>
                                      </p:cBhvr>
                                      <p:tavLst>
                                        <p:tav tm="0">
                                          <p:val>
                                            <p:fltVal val="0"/>
                                          </p:val>
                                        </p:tav>
                                        <p:tav tm="100000">
                                          <p:val>
                                            <p:strVal val="#ppt_w"/>
                                          </p:val>
                                        </p:tav>
                                      </p:tavLst>
                                    </p:anim>
                                    <p:anim calcmode="lin" valueType="num">
                                      <p:cBhvr>
                                        <p:cTn id="503" dur="1000" fill="hold"/>
                                        <p:tgtEl>
                                          <p:spTgt spid="6">
                                            <p:graphicEl>
                                              <a:dgm id="{78557D7C-00A2-407F-B322-3A7A7681FEBC}"/>
                                            </p:graphicEl>
                                          </p:spTgt>
                                        </p:tgtEl>
                                        <p:attrNameLst>
                                          <p:attrName>ppt_h</p:attrName>
                                        </p:attrNameLst>
                                      </p:cBhvr>
                                      <p:tavLst>
                                        <p:tav tm="0">
                                          <p:val>
                                            <p:fltVal val="0"/>
                                          </p:val>
                                        </p:tav>
                                        <p:tav tm="100000">
                                          <p:val>
                                            <p:strVal val="#ppt_h"/>
                                          </p:val>
                                        </p:tav>
                                      </p:tavLst>
                                    </p:anim>
                                    <p:anim calcmode="lin" valueType="num">
                                      <p:cBhvr>
                                        <p:cTn id="504" dur="1000" fill="hold"/>
                                        <p:tgtEl>
                                          <p:spTgt spid="6">
                                            <p:graphicEl>
                                              <a:dgm id="{78557D7C-00A2-407F-B322-3A7A7681FEBC}"/>
                                            </p:graphicEl>
                                          </p:spTgt>
                                        </p:tgtEl>
                                        <p:attrNameLst>
                                          <p:attrName>style.rotation</p:attrName>
                                        </p:attrNameLst>
                                      </p:cBhvr>
                                      <p:tavLst>
                                        <p:tav tm="0">
                                          <p:val>
                                            <p:fltVal val="90"/>
                                          </p:val>
                                        </p:tav>
                                        <p:tav tm="100000">
                                          <p:val>
                                            <p:fltVal val="0"/>
                                          </p:val>
                                        </p:tav>
                                      </p:tavLst>
                                    </p:anim>
                                    <p:animEffect transition="in" filter="fade">
                                      <p:cBhvr>
                                        <p:cTn id="505" dur="1000"/>
                                        <p:tgtEl>
                                          <p:spTgt spid="6">
                                            <p:graphicEl>
                                              <a:dgm id="{78557D7C-00A2-407F-B322-3A7A7681FEBC}"/>
                                            </p:graphicEl>
                                          </p:spTgt>
                                        </p:tgtEl>
                                      </p:cBhvr>
                                    </p:animEffect>
                                  </p:childTnLst>
                                </p:cTn>
                              </p:par>
                              <p:par>
                                <p:cTn id="506" presetID="31" presetClass="entr" presetSubtype="0" fill="hold" grpId="0" nodeType="withEffect">
                                  <p:stCondLst>
                                    <p:cond delay="0"/>
                                  </p:stCondLst>
                                  <p:childTnLst>
                                    <p:set>
                                      <p:cBhvr>
                                        <p:cTn id="507" dur="1" fill="hold">
                                          <p:stCondLst>
                                            <p:cond delay="0"/>
                                          </p:stCondLst>
                                        </p:cTn>
                                        <p:tgtEl>
                                          <p:spTgt spid="6">
                                            <p:graphicEl>
                                              <a:dgm id="{2C49EA61-4E81-4819-B65F-F597D0296662}"/>
                                            </p:graphicEl>
                                          </p:spTgt>
                                        </p:tgtEl>
                                        <p:attrNameLst>
                                          <p:attrName>style.visibility</p:attrName>
                                        </p:attrNameLst>
                                      </p:cBhvr>
                                      <p:to>
                                        <p:strVal val="visible"/>
                                      </p:to>
                                    </p:set>
                                    <p:anim calcmode="lin" valueType="num">
                                      <p:cBhvr>
                                        <p:cTn id="508" dur="1000" fill="hold"/>
                                        <p:tgtEl>
                                          <p:spTgt spid="6">
                                            <p:graphicEl>
                                              <a:dgm id="{2C49EA61-4E81-4819-B65F-F597D0296662}"/>
                                            </p:graphicEl>
                                          </p:spTgt>
                                        </p:tgtEl>
                                        <p:attrNameLst>
                                          <p:attrName>ppt_w</p:attrName>
                                        </p:attrNameLst>
                                      </p:cBhvr>
                                      <p:tavLst>
                                        <p:tav tm="0">
                                          <p:val>
                                            <p:fltVal val="0"/>
                                          </p:val>
                                        </p:tav>
                                        <p:tav tm="100000">
                                          <p:val>
                                            <p:strVal val="#ppt_w"/>
                                          </p:val>
                                        </p:tav>
                                      </p:tavLst>
                                    </p:anim>
                                    <p:anim calcmode="lin" valueType="num">
                                      <p:cBhvr>
                                        <p:cTn id="509" dur="1000" fill="hold"/>
                                        <p:tgtEl>
                                          <p:spTgt spid="6">
                                            <p:graphicEl>
                                              <a:dgm id="{2C49EA61-4E81-4819-B65F-F597D0296662}"/>
                                            </p:graphicEl>
                                          </p:spTgt>
                                        </p:tgtEl>
                                        <p:attrNameLst>
                                          <p:attrName>ppt_h</p:attrName>
                                        </p:attrNameLst>
                                      </p:cBhvr>
                                      <p:tavLst>
                                        <p:tav tm="0">
                                          <p:val>
                                            <p:fltVal val="0"/>
                                          </p:val>
                                        </p:tav>
                                        <p:tav tm="100000">
                                          <p:val>
                                            <p:strVal val="#ppt_h"/>
                                          </p:val>
                                        </p:tav>
                                      </p:tavLst>
                                    </p:anim>
                                    <p:anim calcmode="lin" valueType="num">
                                      <p:cBhvr>
                                        <p:cTn id="510" dur="1000" fill="hold"/>
                                        <p:tgtEl>
                                          <p:spTgt spid="6">
                                            <p:graphicEl>
                                              <a:dgm id="{2C49EA61-4E81-4819-B65F-F597D0296662}"/>
                                            </p:graphicEl>
                                          </p:spTgt>
                                        </p:tgtEl>
                                        <p:attrNameLst>
                                          <p:attrName>style.rotation</p:attrName>
                                        </p:attrNameLst>
                                      </p:cBhvr>
                                      <p:tavLst>
                                        <p:tav tm="0">
                                          <p:val>
                                            <p:fltVal val="90"/>
                                          </p:val>
                                        </p:tav>
                                        <p:tav tm="100000">
                                          <p:val>
                                            <p:fltVal val="0"/>
                                          </p:val>
                                        </p:tav>
                                      </p:tavLst>
                                    </p:anim>
                                    <p:animEffect transition="in" filter="fade">
                                      <p:cBhvr>
                                        <p:cTn id="511" dur="1000"/>
                                        <p:tgtEl>
                                          <p:spTgt spid="6">
                                            <p:graphicEl>
                                              <a:dgm id="{2C49EA61-4E81-4819-B65F-F597D0296662}"/>
                                            </p:graphicEl>
                                          </p:spTgt>
                                        </p:tgtEl>
                                      </p:cBhvr>
                                    </p:animEffect>
                                  </p:childTnLst>
                                </p:cTn>
                              </p:par>
                              <p:par>
                                <p:cTn id="512" presetID="31" presetClass="entr" presetSubtype="0" fill="hold" grpId="0" nodeType="withEffect">
                                  <p:stCondLst>
                                    <p:cond delay="0"/>
                                  </p:stCondLst>
                                  <p:childTnLst>
                                    <p:set>
                                      <p:cBhvr>
                                        <p:cTn id="513" dur="1" fill="hold">
                                          <p:stCondLst>
                                            <p:cond delay="0"/>
                                          </p:stCondLst>
                                        </p:cTn>
                                        <p:tgtEl>
                                          <p:spTgt spid="6">
                                            <p:graphicEl>
                                              <a:dgm id="{EC58088B-A198-4997-AF22-B40E7969EF6B}"/>
                                            </p:graphicEl>
                                          </p:spTgt>
                                        </p:tgtEl>
                                        <p:attrNameLst>
                                          <p:attrName>style.visibility</p:attrName>
                                        </p:attrNameLst>
                                      </p:cBhvr>
                                      <p:to>
                                        <p:strVal val="visible"/>
                                      </p:to>
                                    </p:set>
                                    <p:anim calcmode="lin" valueType="num">
                                      <p:cBhvr>
                                        <p:cTn id="514" dur="1000" fill="hold"/>
                                        <p:tgtEl>
                                          <p:spTgt spid="6">
                                            <p:graphicEl>
                                              <a:dgm id="{EC58088B-A198-4997-AF22-B40E7969EF6B}"/>
                                            </p:graphicEl>
                                          </p:spTgt>
                                        </p:tgtEl>
                                        <p:attrNameLst>
                                          <p:attrName>ppt_w</p:attrName>
                                        </p:attrNameLst>
                                      </p:cBhvr>
                                      <p:tavLst>
                                        <p:tav tm="0">
                                          <p:val>
                                            <p:fltVal val="0"/>
                                          </p:val>
                                        </p:tav>
                                        <p:tav tm="100000">
                                          <p:val>
                                            <p:strVal val="#ppt_w"/>
                                          </p:val>
                                        </p:tav>
                                      </p:tavLst>
                                    </p:anim>
                                    <p:anim calcmode="lin" valueType="num">
                                      <p:cBhvr>
                                        <p:cTn id="515" dur="1000" fill="hold"/>
                                        <p:tgtEl>
                                          <p:spTgt spid="6">
                                            <p:graphicEl>
                                              <a:dgm id="{EC58088B-A198-4997-AF22-B40E7969EF6B}"/>
                                            </p:graphicEl>
                                          </p:spTgt>
                                        </p:tgtEl>
                                        <p:attrNameLst>
                                          <p:attrName>ppt_h</p:attrName>
                                        </p:attrNameLst>
                                      </p:cBhvr>
                                      <p:tavLst>
                                        <p:tav tm="0">
                                          <p:val>
                                            <p:fltVal val="0"/>
                                          </p:val>
                                        </p:tav>
                                        <p:tav tm="100000">
                                          <p:val>
                                            <p:strVal val="#ppt_h"/>
                                          </p:val>
                                        </p:tav>
                                      </p:tavLst>
                                    </p:anim>
                                    <p:anim calcmode="lin" valueType="num">
                                      <p:cBhvr>
                                        <p:cTn id="516" dur="1000" fill="hold"/>
                                        <p:tgtEl>
                                          <p:spTgt spid="6">
                                            <p:graphicEl>
                                              <a:dgm id="{EC58088B-A198-4997-AF22-B40E7969EF6B}"/>
                                            </p:graphicEl>
                                          </p:spTgt>
                                        </p:tgtEl>
                                        <p:attrNameLst>
                                          <p:attrName>style.rotation</p:attrName>
                                        </p:attrNameLst>
                                      </p:cBhvr>
                                      <p:tavLst>
                                        <p:tav tm="0">
                                          <p:val>
                                            <p:fltVal val="90"/>
                                          </p:val>
                                        </p:tav>
                                        <p:tav tm="100000">
                                          <p:val>
                                            <p:fltVal val="0"/>
                                          </p:val>
                                        </p:tav>
                                      </p:tavLst>
                                    </p:anim>
                                    <p:animEffect transition="in" filter="fade">
                                      <p:cBhvr>
                                        <p:cTn id="517" dur="1000"/>
                                        <p:tgtEl>
                                          <p:spTgt spid="6">
                                            <p:graphicEl>
                                              <a:dgm id="{EC58088B-A198-4997-AF22-B40E7969EF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AtOnc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C1C7-B64B-4212-8880-C10844A9B328}"/>
              </a:ext>
            </a:extLst>
          </p:cNvPr>
          <p:cNvSpPr>
            <a:spLocks noGrp="1"/>
          </p:cNvSpPr>
          <p:nvPr>
            <p:ph type="title"/>
          </p:nvPr>
        </p:nvSpPr>
        <p:spPr/>
        <p:txBody>
          <a:bodyPr/>
          <a:lstStyle/>
          <a:p>
            <a:r>
              <a:rPr lang="en-GB" dirty="0"/>
              <a:t>Family relationships</a:t>
            </a:r>
          </a:p>
        </p:txBody>
      </p:sp>
      <p:sp>
        <p:nvSpPr>
          <p:cNvPr id="3" name="Content Placeholder 2">
            <a:extLst>
              <a:ext uri="{FF2B5EF4-FFF2-40B4-BE49-F238E27FC236}">
                <a16:creationId xmlns:a16="http://schemas.microsoft.com/office/drawing/2014/main" id="{F99286BA-1D26-4F52-AD73-41A84E3F58EA}"/>
              </a:ext>
            </a:extLst>
          </p:cNvPr>
          <p:cNvSpPr>
            <a:spLocks noGrp="1"/>
          </p:cNvSpPr>
          <p:nvPr>
            <p:ph idx="1"/>
          </p:nvPr>
        </p:nvSpPr>
        <p:spPr/>
        <p:txBody>
          <a:bodyPr/>
          <a:lstStyle/>
          <a:p>
            <a:r>
              <a:rPr lang="en-GB" dirty="0"/>
              <a:t>As this tree shows, most European languages and many Asian languages belong to the </a:t>
            </a:r>
            <a:r>
              <a:rPr lang="en-GB" b="1" dirty="0"/>
              <a:t>Indo-European</a:t>
            </a:r>
            <a:r>
              <a:rPr lang="en-GB" dirty="0"/>
              <a:t> language family</a:t>
            </a:r>
          </a:p>
          <a:p>
            <a:r>
              <a:rPr lang="en-GB" dirty="0"/>
              <a:t>They descend from a single language, called Proto-Indo-European, which was spoken about 6000 years ago</a:t>
            </a:r>
          </a:p>
          <a:p>
            <a:r>
              <a:rPr lang="en-GB" dirty="0"/>
              <a:t>We have no direct records of Proto-Indo-European, as it was spoken before writing had been invented</a:t>
            </a:r>
          </a:p>
          <a:p>
            <a:r>
              <a:rPr lang="en-GB" dirty="0"/>
              <a:t>However, linguists have been able to reconstruct some of it, by studying the similarities among later languages</a:t>
            </a:r>
          </a:p>
          <a:p>
            <a:endParaRPr lang="en-GB" dirty="0"/>
          </a:p>
        </p:txBody>
      </p:sp>
      <p:sp>
        <p:nvSpPr>
          <p:cNvPr id="4" name="Slide Number Placeholder 3">
            <a:extLst>
              <a:ext uri="{FF2B5EF4-FFF2-40B4-BE49-F238E27FC236}">
                <a16:creationId xmlns:a16="http://schemas.microsoft.com/office/drawing/2014/main" id="{17E1AAAD-5D64-4D0E-BBC7-574BDE89F644}"/>
              </a:ext>
            </a:extLst>
          </p:cNvPr>
          <p:cNvSpPr>
            <a:spLocks noGrp="1"/>
          </p:cNvSpPr>
          <p:nvPr>
            <p:ph type="sldNum" sz="quarter" idx="12"/>
          </p:nvPr>
        </p:nvSpPr>
        <p:spPr/>
        <p:txBody>
          <a:bodyPr/>
          <a:lstStyle/>
          <a:p>
            <a:fld id="{9960E1B9-AAC5-487E-8B5E-D8D93827E7BF}" type="slidenum">
              <a:rPr lang="en-GB" smtClean="0"/>
              <a:t>47</a:t>
            </a:fld>
            <a:endParaRPr lang="en-GB"/>
          </a:p>
        </p:txBody>
      </p:sp>
      <p:sp>
        <p:nvSpPr>
          <p:cNvPr id="5" name="Star: 10 Points 4">
            <a:extLst>
              <a:ext uri="{FF2B5EF4-FFF2-40B4-BE49-F238E27FC236}">
                <a16:creationId xmlns:a16="http://schemas.microsoft.com/office/drawing/2014/main" id="{EA1EFF49-F821-4080-8B18-131C638FCCA7}"/>
              </a:ext>
            </a:extLst>
          </p:cNvPr>
          <p:cNvSpPr/>
          <p:nvPr/>
        </p:nvSpPr>
        <p:spPr>
          <a:xfrm>
            <a:off x="3133859" y="3507046"/>
            <a:ext cx="5924282" cy="2047740"/>
          </a:xfrm>
          <a:prstGeom prst="star1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Why do you think these languages came to be spoken in places as far apart as Spain and Nepal?</a:t>
            </a:r>
          </a:p>
        </p:txBody>
      </p:sp>
      <p:sp>
        <p:nvSpPr>
          <p:cNvPr id="6" name="Star: 10 Points 5">
            <a:extLst>
              <a:ext uri="{FF2B5EF4-FFF2-40B4-BE49-F238E27FC236}">
                <a16:creationId xmlns:a16="http://schemas.microsoft.com/office/drawing/2014/main" id="{69AA0EFB-8293-4414-BEA8-3FC036385278}"/>
              </a:ext>
            </a:extLst>
          </p:cNvPr>
          <p:cNvSpPr/>
          <p:nvPr/>
        </p:nvSpPr>
        <p:spPr>
          <a:xfrm>
            <a:off x="3133859" y="3507046"/>
            <a:ext cx="5924282" cy="2047740"/>
          </a:xfrm>
          <a:prstGeom prst="star1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People spread out gradually from one place to another, taking their languages with them</a:t>
            </a:r>
          </a:p>
        </p:txBody>
      </p:sp>
    </p:spTree>
    <p:extLst>
      <p:ext uri="{BB962C8B-B14F-4D97-AF65-F5344CB8AC3E}">
        <p14:creationId xmlns:p14="http://schemas.microsoft.com/office/powerpoint/2010/main" val="308303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par>
                          <p:cTn id="21" fill="hold">
                            <p:stCondLst>
                              <p:cond delay="2000"/>
                            </p:stCondLst>
                            <p:childTnLst>
                              <p:par>
                                <p:cTn id="22" presetID="1" presetClass="exit" presetSubtype="0" fill="hold" grpId="1" nodeType="after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1" presetClass="exit" presetSubtype="0" fill="hold" grpId="1" nodeType="clickEffect">
                                  <p:stCondLst>
                                    <p:cond delay="0"/>
                                  </p:stCondLst>
                                  <p:childTnLst>
                                    <p:anim calcmode="lin" valueType="num">
                                      <p:cBhvr>
                                        <p:cTn id="27" dur="2000"/>
                                        <p:tgtEl>
                                          <p:spTgt spid="6"/>
                                        </p:tgtEl>
                                        <p:attrNameLst>
                                          <p:attrName>ppt_w</p:attrName>
                                        </p:attrNameLst>
                                      </p:cBhvr>
                                      <p:tavLst>
                                        <p:tav tm="0">
                                          <p:val>
                                            <p:strVal val="ppt_w"/>
                                          </p:val>
                                        </p:tav>
                                        <p:tav tm="100000">
                                          <p:val>
                                            <p:fltVal val="0"/>
                                          </p:val>
                                        </p:tav>
                                      </p:tavLst>
                                    </p:anim>
                                    <p:anim calcmode="lin" valueType="num">
                                      <p:cBhvr>
                                        <p:cTn id="28" dur="2000"/>
                                        <p:tgtEl>
                                          <p:spTgt spid="6"/>
                                        </p:tgtEl>
                                        <p:attrNameLst>
                                          <p:attrName>ppt_h</p:attrName>
                                        </p:attrNameLst>
                                      </p:cBhvr>
                                      <p:tavLst>
                                        <p:tav tm="0">
                                          <p:val>
                                            <p:strVal val="ppt_h"/>
                                          </p:val>
                                        </p:tav>
                                        <p:tav tm="100000">
                                          <p:val>
                                            <p:fltVal val="0"/>
                                          </p:val>
                                        </p:tav>
                                      </p:tavLst>
                                    </p:anim>
                                    <p:anim calcmode="lin" valueType="num">
                                      <p:cBhvr>
                                        <p:cTn id="29" dur="2000"/>
                                        <p:tgtEl>
                                          <p:spTgt spid="6"/>
                                        </p:tgtEl>
                                        <p:attrNameLst>
                                          <p:attrName>style.rotation</p:attrName>
                                        </p:attrNameLst>
                                      </p:cBhvr>
                                      <p:tavLst>
                                        <p:tav tm="0">
                                          <p:val>
                                            <p:fltVal val="0"/>
                                          </p:val>
                                        </p:tav>
                                        <p:tav tm="100000">
                                          <p:val>
                                            <p:fltVal val="90"/>
                                          </p:val>
                                        </p:tav>
                                      </p:tavLst>
                                    </p:anim>
                                    <p:animEffect transition="out" filter="fade">
                                      <p:cBhvr>
                                        <p:cTn id="30" dur="2000"/>
                                        <p:tgtEl>
                                          <p:spTgt spid="6"/>
                                        </p:tgtEl>
                                      </p:cBhvr>
                                    </p:animEffect>
                                    <p:set>
                                      <p:cBhvr>
                                        <p:cTn id="31" dur="1" fill="hold">
                                          <p:stCondLst>
                                            <p:cond delay="1999"/>
                                          </p:stCondLst>
                                        </p:cTn>
                                        <p:tgtEl>
                                          <p:spTgt spid="6"/>
                                        </p:tgtEl>
                                        <p:attrNameLst>
                                          <p:attrName>style.visibility</p:attrName>
                                        </p:attrNameLst>
                                      </p:cBhvr>
                                      <p:to>
                                        <p:strVal val="hidden"/>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P spid="6" grpId="0" animBg="1"/>
      <p:bldP spid="6"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0EE3-8A60-4603-9724-C07738F29B24}"/>
              </a:ext>
            </a:extLst>
          </p:cNvPr>
          <p:cNvSpPr>
            <a:spLocks noGrp="1"/>
          </p:cNvSpPr>
          <p:nvPr>
            <p:ph type="title"/>
          </p:nvPr>
        </p:nvSpPr>
        <p:spPr/>
        <p:txBody>
          <a:bodyPr/>
          <a:lstStyle/>
          <a:p>
            <a:r>
              <a:rPr lang="en-GB" dirty="0"/>
              <a:t>Beyond Indo-European</a:t>
            </a:r>
          </a:p>
        </p:txBody>
      </p:sp>
      <p:sp>
        <p:nvSpPr>
          <p:cNvPr id="3" name="Content Placeholder 2">
            <a:extLst>
              <a:ext uri="{FF2B5EF4-FFF2-40B4-BE49-F238E27FC236}">
                <a16:creationId xmlns:a16="http://schemas.microsoft.com/office/drawing/2014/main" id="{C55A1AC0-FBAA-47A1-854D-0FE4988B19DA}"/>
              </a:ext>
            </a:extLst>
          </p:cNvPr>
          <p:cNvSpPr>
            <a:spLocks noGrp="1"/>
          </p:cNvSpPr>
          <p:nvPr>
            <p:ph idx="1"/>
          </p:nvPr>
        </p:nvSpPr>
        <p:spPr/>
        <p:txBody>
          <a:bodyPr>
            <a:normAutofit/>
          </a:bodyPr>
          <a:lstStyle/>
          <a:p>
            <a:r>
              <a:rPr lang="en-GB" noProof="1"/>
              <a:t>Of course, there are many other language families besides Indo-European, including:</a:t>
            </a:r>
          </a:p>
          <a:p>
            <a:pPr lvl="1"/>
            <a:r>
              <a:rPr lang="en-GB" noProof="1"/>
              <a:t>Finno-Ugric (Finnish, Hungarian)</a:t>
            </a:r>
          </a:p>
          <a:p>
            <a:pPr lvl="1"/>
            <a:r>
              <a:rPr lang="en-GB" noProof="1"/>
              <a:t>Semitic (Arabic, Hebrew)</a:t>
            </a:r>
          </a:p>
          <a:p>
            <a:pPr lvl="1"/>
            <a:r>
              <a:rPr lang="en-GB" noProof="1"/>
              <a:t>Niger-Congo (Swahili, Zulu)</a:t>
            </a:r>
          </a:p>
          <a:p>
            <a:pPr lvl="1"/>
            <a:r>
              <a:rPr lang="en-GB" noProof="1"/>
              <a:t>Sino-Tibetan (Burmese, Chinese)</a:t>
            </a:r>
          </a:p>
          <a:p>
            <a:pPr lvl="1"/>
            <a:r>
              <a:rPr lang="en-GB" noProof="1"/>
              <a:t>Austronesian (Indonesian, Maori)</a:t>
            </a:r>
          </a:p>
          <a:p>
            <a:pPr lvl="1"/>
            <a:r>
              <a:rPr lang="en-GB" noProof="1"/>
              <a:t>Athabaskan (Apache, Navajo)</a:t>
            </a:r>
          </a:p>
          <a:p>
            <a:r>
              <a:rPr lang="en-GB" noProof="1"/>
              <a:t>There are also languages with no known relatives, such as Basque (spoken in parts of France and Spain)</a:t>
            </a:r>
          </a:p>
          <a:p>
            <a:endParaRPr lang="en-GB" noProof="1"/>
          </a:p>
        </p:txBody>
      </p:sp>
      <p:sp>
        <p:nvSpPr>
          <p:cNvPr id="4" name="Slide Number Placeholder 3">
            <a:extLst>
              <a:ext uri="{FF2B5EF4-FFF2-40B4-BE49-F238E27FC236}">
                <a16:creationId xmlns:a16="http://schemas.microsoft.com/office/drawing/2014/main" id="{A5D6C8D0-0B68-4A50-8A85-202C39DD9AB1}"/>
              </a:ext>
            </a:extLst>
          </p:cNvPr>
          <p:cNvSpPr>
            <a:spLocks noGrp="1"/>
          </p:cNvSpPr>
          <p:nvPr>
            <p:ph type="sldNum" sz="quarter" idx="12"/>
          </p:nvPr>
        </p:nvSpPr>
        <p:spPr/>
        <p:txBody>
          <a:bodyPr/>
          <a:lstStyle/>
          <a:p>
            <a:fld id="{9960E1B9-AAC5-487E-8B5E-D8D93827E7BF}" type="slidenum">
              <a:rPr lang="en-GB" smtClean="0"/>
              <a:t>48</a:t>
            </a:fld>
            <a:endParaRPr lang="en-GB"/>
          </a:p>
        </p:txBody>
      </p:sp>
    </p:spTree>
    <p:extLst>
      <p:ext uri="{BB962C8B-B14F-4D97-AF65-F5344CB8AC3E}">
        <p14:creationId xmlns:p14="http://schemas.microsoft.com/office/powerpoint/2010/main" val="2133148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0EE3-8A60-4603-9724-C07738F29B24}"/>
              </a:ext>
            </a:extLst>
          </p:cNvPr>
          <p:cNvSpPr>
            <a:spLocks noGrp="1"/>
          </p:cNvSpPr>
          <p:nvPr>
            <p:ph type="title"/>
          </p:nvPr>
        </p:nvSpPr>
        <p:spPr/>
        <p:txBody>
          <a:bodyPr/>
          <a:lstStyle/>
          <a:p>
            <a:r>
              <a:rPr lang="en-GB" dirty="0"/>
              <a:t>Beyond Indo-European</a:t>
            </a:r>
          </a:p>
        </p:txBody>
      </p:sp>
      <p:sp>
        <p:nvSpPr>
          <p:cNvPr id="3" name="Content Placeholder 2">
            <a:extLst>
              <a:ext uri="{FF2B5EF4-FFF2-40B4-BE49-F238E27FC236}">
                <a16:creationId xmlns:a16="http://schemas.microsoft.com/office/drawing/2014/main" id="{C55A1AC0-FBAA-47A1-854D-0FE4988B19DA}"/>
              </a:ext>
            </a:extLst>
          </p:cNvPr>
          <p:cNvSpPr>
            <a:spLocks noGrp="1"/>
          </p:cNvSpPr>
          <p:nvPr>
            <p:ph idx="1"/>
          </p:nvPr>
        </p:nvSpPr>
        <p:spPr/>
        <p:txBody>
          <a:bodyPr>
            <a:normAutofit/>
          </a:bodyPr>
          <a:lstStyle/>
          <a:p>
            <a:r>
              <a:rPr lang="en-GB" noProof="1"/>
              <a:t>One useful resource for studying the languages of the world is the </a:t>
            </a:r>
            <a:r>
              <a:rPr lang="en-GB" i="1" noProof="1"/>
              <a:t>World Atlas of Language Structures</a:t>
            </a:r>
            <a:r>
              <a:rPr lang="en-GB" noProof="1"/>
              <a:t> (</a:t>
            </a:r>
            <a:r>
              <a:rPr lang="en-GB" noProof="1">
                <a:hlinkClick r:id="rId2"/>
              </a:rPr>
              <a:t>https://wals.info</a:t>
            </a:r>
            <a:r>
              <a:rPr lang="en-GB" noProof="1"/>
              <a:t>)</a:t>
            </a:r>
          </a:p>
          <a:p>
            <a:r>
              <a:rPr lang="en-GB" noProof="1"/>
              <a:t>On this site you can see interactive maps of where different types of languages are spoken</a:t>
            </a:r>
          </a:p>
        </p:txBody>
      </p:sp>
      <p:sp>
        <p:nvSpPr>
          <p:cNvPr id="4" name="Slide Number Placeholder 3">
            <a:extLst>
              <a:ext uri="{FF2B5EF4-FFF2-40B4-BE49-F238E27FC236}">
                <a16:creationId xmlns:a16="http://schemas.microsoft.com/office/drawing/2014/main" id="{A5D6C8D0-0B68-4A50-8A85-202C39DD9AB1}"/>
              </a:ext>
            </a:extLst>
          </p:cNvPr>
          <p:cNvSpPr>
            <a:spLocks noGrp="1"/>
          </p:cNvSpPr>
          <p:nvPr>
            <p:ph type="sldNum" sz="quarter" idx="12"/>
          </p:nvPr>
        </p:nvSpPr>
        <p:spPr/>
        <p:txBody>
          <a:bodyPr/>
          <a:lstStyle/>
          <a:p>
            <a:fld id="{9960E1B9-AAC5-487E-8B5E-D8D93827E7BF}" type="slidenum">
              <a:rPr lang="en-GB" smtClean="0"/>
              <a:t>49</a:t>
            </a:fld>
            <a:endParaRPr lang="en-GB"/>
          </a:p>
        </p:txBody>
      </p:sp>
    </p:spTree>
    <p:extLst>
      <p:ext uri="{BB962C8B-B14F-4D97-AF65-F5344CB8AC3E}">
        <p14:creationId xmlns:p14="http://schemas.microsoft.com/office/powerpoint/2010/main" val="874670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EC0D-6EC6-4811-9C42-B7A93A14A5A4}"/>
              </a:ext>
            </a:extLst>
          </p:cNvPr>
          <p:cNvSpPr>
            <a:spLocks noGrp="1"/>
          </p:cNvSpPr>
          <p:nvPr>
            <p:ph type="title"/>
          </p:nvPr>
        </p:nvSpPr>
        <p:spPr/>
        <p:txBody>
          <a:bodyPr/>
          <a:lstStyle/>
          <a:p>
            <a:r>
              <a:rPr lang="en-GB" dirty="0"/>
              <a:t>Studying languages</a:t>
            </a:r>
          </a:p>
        </p:txBody>
      </p:sp>
      <p:sp>
        <p:nvSpPr>
          <p:cNvPr id="3" name="Content Placeholder 2">
            <a:extLst>
              <a:ext uri="{FF2B5EF4-FFF2-40B4-BE49-F238E27FC236}">
                <a16:creationId xmlns:a16="http://schemas.microsoft.com/office/drawing/2014/main" id="{F28B4F4E-174B-4CEC-BC12-13FFD9BD00EB}"/>
              </a:ext>
            </a:extLst>
          </p:cNvPr>
          <p:cNvSpPr>
            <a:spLocks noGrp="1"/>
          </p:cNvSpPr>
          <p:nvPr>
            <p:ph idx="1"/>
          </p:nvPr>
        </p:nvSpPr>
        <p:spPr/>
        <p:txBody>
          <a:bodyPr/>
          <a:lstStyle/>
          <a:p>
            <a:r>
              <a:rPr lang="en-GB" dirty="0"/>
              <a:t>Learners often find these differences off-putting and confusing</a:t>
            </a:r>
          </a:p>
          <a:p>
            <a:r>
              <a:rPr lang="en-GB" dirty="0"/>
              <a:t>Understanding the reasons for these differences can help reduce confusion</a:t>
            </a:r>
          </a:p>
          <a:p>
            <a:r>
              <a:rPr lang="en-GB" dirty="0"/>
              <a:t>This involves comparing languages </a:t>
            </a:r>
            <a:r>
              <a:rPr lang="en-GB" dirty="0">
                <a:solidFill>
                  <a:srgbClr val="00B050"/>
                </a:solidFill>
              </a:rPr>
              <a:t>consciously</a:t>
            </a:r>
            <a:r>
              <a:rPr lang="en-GB" dirty="0"/>
              <a:t>, rather than just trying to pick up patterns </a:t>
            </a:r>
            <a:r>
              <a:rPr lang="en-GB" dirty="0">
                <a:solidFill>
                  <a:srgbClr val="FF4141"/>
                </a:solidFill>
              </a:rPr>
              <a:t>unconsciously</a:t>
            </a:r>
          </a:p>
        </p:txBody>
      </p:sp>
      <p:sp>
        <p:nvSpPr>
          <p:cNvPr id="4" name="Slide Number Placeholder 3">
            <a:extLst>
              <a:ext uri="{FF2B5EF4-FFF2-40B4-BE49-F238E27FC236}">
                <a16:creationId xmlns:a16="http://schemas.microsoft.com/office/drawing/2014/main" id="{400D3D47-B924-4D9C-9EC4-F2EAB46E1E78}"/>
              </a:ext>
            </a:extLst>
          </p:cNvPr>
          <p:cNvSpPr>
            <a:spLocks noGrp="1"/>
          </p:cNvSpPr>
          <p:nvPr>
            <p:ph type="sldNum" sz="quarter" idx="12"/>
          </p:nvPr>
        </p:nvSpPr>
        <p:spPr/>
        <p:txBody>
          <a:bodyPr/>
          <a:lstStyle/>
          <a:p>
            <a:fld id="{9960E1B9-AAC5-487E-8B5E-D8D93827E7BF}" type="slidenum">
              <a:rPr lang="en-GB" smtClean="0"/>
              <a:t>5</a:t>
            </a:fld>
            <a:endParaRPr lang="en-GB"/>
          </a:p>
        </p:txBody>
      </p:sp>
    </p:spTree>
    <p:extLst>
      <p:ext uri="{BB962C8B-B14F-4D97-AF65-F5344CB8AC3E}">
        <p14:creationId xmlns:p14="http://schemas.microsoft.com/office/powerpoint/2010/main" val="225799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4A26-03A7-4C50-90B4-C003E589BC97}"/>
              </a:ext>
            </a:extLst>
          </p:cNvPr>
          <p:cNvSpPr>
            <a:spLocks noGrp="1"/>
          </p:cNvSpPr>
          <p:nvPr>
            <p:ph type="title"/>
          </p:nvPr>
        </p:nvSpPr>
        <p:spPr/>
        <p:txBody>
          <a:bodyPr/>
          <a:lstStyle/>
          <a:p>
            <a:r>
              <a:rPr lang="en-GB" dirty="0"/>
              <a:t>Beyond Indo-European</a:t>
            </a:r>
          </a:p>
        </p:txBody>
      </p:sp>
      <p:pic>
        <p:nvPicPr>
          <p:cNvPr id="6" name="Content Placeholder 5">
            <a:extLst>
              <a:ext uri="{FF2B5EF4-FFF2-40B4-BE49-F238E27FC236}">
                <a16:creationId xmlns:a16="http://schemas.microsoft.com/office/drawing/2014/main" id="{95434CCF-7B6D-442E-B826-59C144295B17}"/>
              </a:ext>
            </a:extLst>
          </p:cNvPr>
          <p:cNvPicPr>
            <a:picLocks noGrp="1" noChangeAspect="1"/>
          </p:cNvPicPr>
          <p:nvPr>
            <p:ph idx="1"/>
          </p:nvPr>
        </p:nvPicPr>
        <p:blipFill>
          <a:blip r:embed="rId3"/>
          <a:stretch>
            <a:fillRect/>
          </a:stretch>
        </p:blipFill>
        <p:spPr>
          <a:xfrm>
            <a:off x="1618473" y="1825625"/>
            <a:ext cx="8955053" cy="4351338"/>
          </a:xfrm>
        </p:spPr>
      </p:pic>
      <p:sp>
        <p:nvSpPr>
          <p:cNvPr id="4" name="Slide Number Placeholder 3">
            <a:extLst>
              <a:ext uri="{FF2B5EF4-FFF2-40B4-BE49-F238E27FC236}">
                <a16:creationId xmlns:a16="http://schemas.microsoft.com/office/drawing/2014/main" id="{F54365B0-31B5-4052-8509-3BF96D9457EC}"/>
              </a:ext>
            </a:extLst>
          </p:cNvPr>
          <p:cNvSpPr>
            <a:spLocks noGrp="1"/>
          </p:cNvSpPr>
          <p:nvPr>
            <p:ph type="sldNum" sz="quarter" idx="12"/>
          </p:nvPr>
        </p:nvSpPr>
        <p:spPr/>
        <p:txBody>
          <a:bodyPr/>
          <a:lstStyle/>
          <a:p>
            <a:fld id="{9960E1B9-AAC5-487E-8B5E-D8D93827E7BF}" type="slidenum">
              <a:rPr lang="en-GB" smtClean="0"/>
              <a:t>50</a:t>
            </a:fld>
            <a:endParaRPr lang="en-GB" dirty="0"/>
          </a:p>
        </p:txBody>
      </p:sp>
      <p:sp>
        <p:nvSpPr>
          <p:cNvPr id="15" name="Callout: Line 14">
            <a:extLst>
              <a:ext uri="{FF2B5EF4-FFF2-40B4-BE49-F238E27FC236}">
                <a16:creationId xmlns:a16="http://schemas.microsoft.com/office/drawing/2014/main" id="{CDA8C839-C556-4E02-B7B3-08DD48529DA6}"/>
              </a:ext>
            </a:extLst>
          </p:cNvPr>
          <p:cNvSpPr/>
          <p:nvPr/>
        </p:nvSpPr>
        <p:spPr>
          <a:xfrm>
            <a:off x="5790071" y="2225770"/>
            <a:ext cx="1325880" cy="307118"/>
          </a:xfrm>
          <a:prstGeom prst="borderCallout1">
            <a:avLst>
              <a:gd name="adj1" fmla="val 99138"/>
              <a:gd name="adj2" fmla="val 4081"/>
              <a:gd name="adj3" fmla="val 228617"/>
              <a:gd name="adj4" fmla="val 97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rgbClr val="DD0000"/>
                </a:solidFill>
              </a:rPr>
              <a:t>English (SVO)</a:t>
            </a:r>
          </a:p>
        </p:txBody>
      </p:sp>
      <p:sp>
        <p:nvSpPr>
          <p:cNvPr id="16" name="Callout: Line 15">
            <a:extLst>
              <a:ext uri="{FF2B5EF4-FFF2-40B4-BE49-F238E27FC236}">
                <a16:creationId xmlns:a16="http://schemas.microsoft.com/office/drawing/2014/main" id="{9AA79350-E18C-46BD-845B-DF9BB28DF65D}"/>
              </a:ext>
            </a:extLst>
          </p:cNvPr>
          <p:cNvSpPr/>
          <p:nvPr/>
        </p:nvSpPr>
        <p:spPr>
          <a:xfrm>
            <a:off x="9737231" y="3393154"/>
            <a:ext cx="1499236" cy="307118"/>
          </a:xfrm>
          <a:prstGeom prst="borderCallout1">
            <a:avLst>
              <a:gd name="adj1" fmla="val 54477"/>
              <a:gd name="adj2" fmla="val -33"/>
              <a:gd name="adj3" fmla="val 35089"/>
              <a:gd name="adj4" fmla="val -328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rgbClr val="FF4400"/>
                </a:solidFill>
              </a:rPr>
              <a:t>Japanese (SOV)</a:t>
            </a:r>
          </a:p>
        </p:txBody>
      </p:sp>
      <p:sp>
        <p:nvSpPr>
          <p:cNvPr id="17" name="Callout: Line 16">
            <a:extLst>
              <a:ext uri="{FF2B5EF4-FFF2-40B4-BE49-F238E27FC236}">
                <a16:creationId xmlns:a16="http://schemas.microsoft.com/office/drawing/2014/main" id="{8355CD92-B4BC-40F4-9ED6-FEB3833635BE}"/>
              </a:ext>
            </a:extLst>
          </p:cNvPr>
          <p:cNvSpPr/>
          <p:nvPr/>
        </p:nvSpPr>
        <p:spPr>
          <a:xfrm>
            <a:off x="4334185" y="2734786"/>
            <a:ext cx="1065291" cy="328454"/>
          </a:xfrm>
          <a:prstGeom prst="borderCallout1">
            <a:avLst>
              <a:gd name="adj1" fmla="val 51500"/>
              <a:gd name="adj2" fmla="val 99253"/>
              <a:gd name="adj3" fmla="val 55737"/>
              <a:gd name="adj4" fmla="val 11662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rgbClr val="66FF33"/>
                </a:solidFill>
              </a:rPr>
              <a:t>Irish (VSO)</a:t>
            </a:r>
          </a:p>
        </p:txBody>
      </p:sp>
      <p:sp>
        <p:nvSpPr>
          <p:cNvPr id="18" name="Callout: Line 17">
            <a:extLst>
              <a:ext uri="{FF2B5EF4-FFF2-40B4-BE49-F238E27FC236}">
                <a16:creationId xmlns:a16="http://schemas.microsoft.com/office/drawing/2014/main" id="{70E6E8A0-0BE9-4F95-B59B-F2AE709BECB4}"/>
              </a:ext>
            </a:extLst>
          </p:cNvPr>
          <p:cNvSpPr/>
          <p:nvPr/>
        </p:nvSpPr>
        <p:spPr>
          <a:xfrm>
            <a:off x="6970952" y="5181204"/>
            <a:ext cx="1487248" cy="307118"/>
          </a:xfrm>
          <a:prstGeom prst="borderCallout1">
            <a:avLst>
              <a:gd name="adj1" fmla="val -5069"/>
              <a:gd name="adj2" fmla="val 8909"/>
              <a:gd name="adj3" fmla="val -72096"/>
              <a:gd name="adj4" fmla="val -109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rgbClr val="009900"/>
                </a:solidFill>
              </a:rPr>
              <a:t>Malagasy (VOS)</a:t>
            </a:r>
          </a:p>
        </p:txBody>
      </p:sp>
      <p:sp>
        <p:nvSpPr>
          <p:cNvPr id="19" name="Callout: Line 18">
            <a:extLst>
              <a:ext uri="{FF2B5EF4-FFF2-40B4-BE49-F238E27FC236}">
                <a16:creationId xmlns:a16="http://schemas.microsoft.com/office/drawing/2014/main" id="{644D25EB-1411-4FC1-AD99-003E8A8961E4}"/>
              </a:ext>
            </a:extLst>
          </p:cNvPr>
          <p:cNvSpPr/>
          <p:nvPr/>
        </p:nvSpPr>
        <p:spPr>
          <a:xfrm>
            <a:off x="10078211" y="3919822"/>
            <a:ext cx="1487424" cy="307118"/>
          </a:xfrm>
          <a:prstGeom prst="borderCallout1">
            <a:avLst>
              <a:gd name="adj1" fmla="val 96161"/>
              <a:gd name="adj2" fmla="val 13302"/>
              <a:gd name="adj3" fmla="val 225640"/>
              <a:gd name="adj4" fmla="val 1142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rgbClr val="9999FF"/>
                </a:solidFill>
              </a:rPr>
              <a:t>Tuvaluan (OVS)</a:t>
            </a:r>
          </a:p>
        </p:txBody>
      </p:sp>
      <p:sp>
        <p:nvSpPr>
          <p:cNvPr id="20" name="Callout: Line 19">
            <a:extLst>
              <a:ext uri="{FF2B5EF4-FFF2-40B4-BE49-F238E27FC236}">
                <a16:creationId xmlns:a16="http://schemas.microsoft.com/office/drawing/2014/main" id="{F5AB71ED-4D46-4AD7-B2B0-2F5291E0595E}"/>
              </a:ext>
            </a:extLst>
          </p:cNvPr>
          <p:cNvSpPr/>
          <p:nvPr/>
        </p:nvSpPr>
        <p:spPr>
          <a:xfrm>
            <a:off x="4073596" y="3560190"/>
            <a:ext cx="1325880" cy="307118"/>
          </a:xfrm>
          <a:prstGeom prst="borderCallout1">
            <a:avLst>
              <a:gd name="adj1" fmla="val 99138"/>
              <a:gd name="adj2" fmla="val 4081"/>
              <a:gd name="adj3" fmla="val 303051"/>
              <a:gd name="adj4" fmla="val 649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noProof="1">
                <a:solidFill>
                  <a:srgbClr val="0000DD"/>
                </a:solidFill>
              </a:rPr>
              <a:t>Nadëb (OSV)</a:t>
            </a:r>
          </a:p>
        </p:txBody>
      </p:sp>
      <p:sp>
        <p:nvSpPr>
          <p:cNvPr id="21" name="Callout: Line 20">
            <a:extLst>
              <a:ext uri="{FF2B5EF4-FFF2-40B4-BE49-F238E27FC236}">
                <a16:creationId xmlns:a16="http://schemas.microsoft.com/office/drawing/2014/main" id="{32FDA1B7-DFB5-459B-8F10-A35BD7787116}"/>
              </a:ext>
            </a:extLst>
          </p:cNvPr>
          <p:cNvSpPr/>
          <p:nvPr/>
        </p:nvSpPr>
        <p:spPr>
          <a:xfrm>
            <a:off x="3249114" y="2332752"/>
            <a:ext cx="1085071" cy="307118"/>
          </a:xfrm>
          <a:prstGeom prst="borderCallout1">
            <a:avLst>
              <a:gd name="adj1" fmla="val 99138"/>
              <a:gd name="adj2" fmla="val 4081"/>
              <a:gd name="adj3" fmla="val 166093"/>
              <a:gd name="adj4" fmla="val -1477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rgbClr val="CCCCCC"/>
                </a:solidFill>
              </a:rPr>
              <a:t>Cree (N/A)</a:t>
            </a:r>
          </a:p>
        </p:txBody>
      </p:sp>
    </p:spTree>
    <p:custDataLst>
      <p:tags r:id="rId1"/>
    </p:custDataLst>
    <p:extLst>
      <p:ext uri="{BB962C8B-B14F-4D97-AF65-F5344CB8AC3E}">
        <p14:creationId xmlns:p14="http://schemas.microsoft.com/office/powerpoint/2010/main" val="2032514054"/>
      </p:ext>
    </p:extLst>
  </p:cSld>
  <p:clrMapOvr>
    <a:masterClrMapping/>
  </p:clrMapOvr>
  <mc:AlternateContent xmlns:mc="http://schemas.openxmlformats.org/markup-compatibility/2006">
    <mc:Choice xmlns:p14="http://schemas.microsoft.com/office/powerpoint/2010/main" Requires="p14">
      <p:transition p14:dur="0" advTm="68721"/>
    </mc:Choice>
    <mc:Fallback>
      <p:transition advTm="68721"/>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5562-8387-48E6-8E2A-B0DC31296040}"/>
              </a:ext>
            </a:extLst>
          </p:cNvPr>
          <p:cNvSpPr>
            <a:spLocks noGrp="1"/>
          </p:cNvSpPr>
          <p:nvPr>
            <p:ph type="title"/>
          </p:nvPr>
        </p:nvSpPr>
        <p:spPr/>
        <p:txBody>
          <a:bodyPr/>
          <a:lstStyle/>
          <a:p>
            <a:r>
              <a:rPr lang="en-GB" dirty="0"/>
              <a:t>Language awareness in schools</a:t>
            </a:r>
          </a:p>
        </p:txBody>
      </p:sp>
      <p:sp>
        <p:nvSpPr>
          <p:cNvPr id="3" name="Content Placeholder 2">
            <a:extLst>
              <a:ext uri="{FF2B5EF4-FFF2-40B4-BE49-F238E27FC236}">
                <a16:creationId xmlns:a16="http://schemas.microsoft.com/office/drawing/2014/main" id="{3537CC4F-D8E2-4A7A-8105-D5BCA15418A2}"/>
              </a:ext>
            </a:extLst>
          </p:cNvPr>
          <p:cNvSpPr>
            <a:spLocks noGrp="1"/>
          </p:cNvSpPr>
          <p:nvPr>
            <p:ph idx="1"/>
          </p:nvPr>
        </p:nvSpPr>
        <p:spPr/>
        <p:txBody>
          <a:bodyPr/>
          <a:lstStyle/>
          <a:p>
            <a:r>
              <a:rPr lang="en-GB" dirty="0"/>
              <a:t>How do the topics we’ve seen fit into the school curriculum?</a:t>
            </a:r>
          </a:p>
        </p:txBody>
      </p:sp>
      <p:sp>
        <p:nvSpPr>
          <p:cNvPr id="4" name="Slide Number Placeholder 3">
            <a:extLst>
              <a:ext uri="{FF2B5EF4-FFF2-40B4-BE49-F238E27FC236}">
                <a16:creationId xmlns:a16="http://schemas.microsoft.com/office/drawing/2014/main" id="{3450616B-336B-40EA-B750-49118917547D}"/>
              </a:ext>
            </a:extLst>
          </p:cNvPr>
          <p:cNvSpPr>
            <a:spLocks noGrp="1"/>
          </p:cNvSpPr>
          <p:nvPr>
            <p:ph type="sldNum" sz="quarter" idx="12"/>
          </p:nvPr>
        </p:nvSpPr>
        <p:spPr/>
        <p:txBody>
          <a:bodyPr/>
          <a:lstStyle/>
          <a:p>
            <a:fld id="{9960E1B9-AAC5-487E-8B5E-D8D93827E7BF}" type="slidenum">
              <a:rPr lang="en-GB" smtClean="0"/>
              <a:t>51</a:t>
            </a:fld>
            <a:endParaRPr lang="en-GB"/>
          </a:p>
        </p:txBody>
      </p:sp>
    </p:spTree>
    <p:extLst>
      <p:ext uri="{BB962C8B-B14F-4D97-AF65-F5344CB8AC3E}">
        <p14:creationId xmlns:p14="http://schemas.microsoft.com/office/powerpoint/2010/main" val="1952848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5562-8387-48E6-8E2A-B0DC31296040}"/>
              </a:ext>
            </a:extLst>
          </p:cNvPr>
          <p:cNvSpPr>
            <a:spLocks noGrp="1"/>
          </p:cNvSpPr>
          <p:nvPr>
            <p:ph type="title"/>
          </p:nvPr>
        </p:nvSpPr>
        <p:spPr/>
        <p:txBody>
          <a:bodyPr/>
          <a:lstStyle/>
          <a:p>
            <a:r>
              <a:rPr lang="en-GB" dirty="0"/>
              <a:t>Language awareness in schools</a:t>
            </a:r>
          </a:p>
        </p:txBody>
      </p:sp>
      <p:sp>
        <p:nvSpPr>
          <p:cNvPr id="3" name="Content Placeholder 2">
            <a:extLst>
              <a:ext uri="{FF2B5EF4-FFF2-40B4-BE49-F238E27FC236}">
                <a16:creationId xmlns:a16="http://schemas.microsoft.com/office/drawing/2014/main" id="{3537CC4F-D8E2-4A7A-8105-D5BCA15418A2}"/>
              </a:ext>
            </a:extLst>
          </p:cNvPr>
          <p:cNvSpPr>
            <a:spLocks noGrp="1"/>
          </p:cNvSpPr>
          <p:nvPr>
            <p:ph idx="1"/>
          </p:nvPr>
        </p:nvSpPr>
        <p:spPr/>
        <p:txBody>
          <a:bodyPr/>
          <a:lstStyle/>
          <a:p>
            <a:r>
              <a:rPr lang="en-GB" dirty="0"/>
              <a:t>Our project, </a:t>
            </a:r>
            <a:r>
              <a:rPr lang="en-GB" i="1" dirty="0"/>
              <a:t>Language Awareness for Key Stage 3</a:t>
            </a:r>
            <a:r>
              <a:rPr lang="en-GB" dirty="0"/>
              <a:t>, is based on a cross-curricular approach</a:t>
            </a:r>
          </a:p>
          <a:p>
            <a:r>
              <a:rPr lang="en-GB" dirty="0"/>
              <a:t>The topics covered link English literacy, MFL, and classics</a:t>
            </a:r>
          </a:p>
          <a:p>
            <a:pPr lvl="1"/>
            <a:r>
              <a:rPr lang="en-GB" dirty="0"/>
              <a:t>This can help widen access to subjects that may not be covered by all schools</a:t>
            </a:r>
          </a:p>
          <a:p>
            <a:pPr lvl="1"/>
            <a:r>
              <a:rPr lang="en-GB" dirty="0"/>
              <a:t>Sparking curiosity about languages may help to reverse the well-known decline in MFL uptake</a:t>
            </a:r>
          </a:p>
        </p:txBody>
      </p:sp>
      <p:sp>
        <p:nvSpPr>
          <p:cNvPr id="4" name="Slide Number Placeholder 3">
            <a:extLst>
              <a:ext uri="{FF2B5EF4-FFF2-40B4-BE49-F238E27FC236}">
                <a16:creationId xmlns:a16="http://schemas.microsoft.com/office/drawing/2014/main" id="{3450616B-336B-40EA-B750-49118917547D}"/>
              </a:ext>
            </a:extLst>
          </p:cNvPr>
          <p:cNvSpPr>
            <a:spLocks noGrp="1"/>
          </p:cNvSpPr>
          <p:nvPr>
            <p:ph type="sldNum" sz="quarter" idx="12"/>
          </p:nvPr>
        </p:nvSpPr>
        <p:spPr/>
        <p:txBody>
          <a:bodyPr/>
          <a:lstStyle/>
          <a:p>
            <a:fld id="{9960E1B9-AAC5-487E-8B5E-D8D93827E7BF}" type="slidenum">
              <a:rPr lang="en-GB" smtClean="0"/>
              <a:t>52</a:t>
            </a:fld>
            <a:endParaRPr lang="en-GB"/>
          </a:p>
        </p:txBody>
      </p:sp>
    </p:spTree>
    <p:extLst>
      <p:ext uri="{BB962C8B-B14F-4D97-AF65-F5344CB8AC3E}">
        <p14:creationId xmlns:p14="http://schemas.microsoft.com/office/powerpoint/2010/main" val="2525441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5562-8387-48E6-8E2A-B0DC31296040}"/>
              </a:ext>
            </a:extLst>
          </p:cNvPr>
          <p:cNvSpPr>
            <a:spLocks noGrp="1"/>
          </p:cNvSpPr>
          <p:nvPr>
            <p:ph type="title"/>
          </p:nvPr>
        </p:nvSpPr>
        <p:spPr/>
        <p:txBody>
          <a:bodyPr/>
          <a:lstStyle/>
          <a:p>
            <a:r>
              <a:rPr lang="en-GB" dirty="0"/>
              <a:t>Language awareness in schools</a:t>
            </a:r>
          </a:p>
        </p:txBody>
      </p:sp>
      <p:sp>
        <p:nvSpPr>
          <p:cNvPr id="3" name="Content Placeholder 2">
            <a:extLst>
              <a:ext uri="{FF2B5EF4-FFF2-40B4-BE49-F238E27FC236}">
                <a16:creationId xmlns:a16="http://schemas.microsoft.com/office/drawing/2014/main" id="{3537CC4F-D8E2-4A7A-8105-D5BCA15418A2}"/>
              </a:ext>
            </a:extLst>
          </p:cNvPr>
          <p:cNvSpPr>
            <a:spLocks noGrp="1"/>
          </p:cNvSpPr>
          <p:nvPr>
            <p:ph idx="1"/>
          </p:nvPr>
        </p:nvSpPr>
        <p:spPr>
          <a:xfrm>
            <a:off x="838200" y="1825625"/>
            <a:ext cx="10515600" cy="1026632"/>
          </a:xfrm>
        </p:spPr>
        <p:txBody>
          <a:bodyPr/>
          <a:lstStyle/>
          <a:p>
            <a:r>
              <a:rPr lang="en-GB" dirty="0"/>
              <a:t>Our activities encourage children speaking different heritage languages to bring their knowledge into the classroom</a:t>
            </a:r>
          </a:p>
        </p:txBody>
      </p:sp>
      <p:sp>
        <p:nvSpPr>
          <p:cNvPr id="4" name="Slide Number Placeholder 3">
            <a:extLst>
              <a:ext uri="{FF2B5EF4-FFF2-40B4-BE49-F238E27FC236}">
                <a16:creationId xmlns:a16="http://schemas.microsoft.com/office/drawing/2014/main" id="{3450616B-336B-40EA-B750-49118917547D}"/>
              </a:ext>
            </a:extLst>
          </p:cNvPr>
          <p:cNvSpPr>
            <a:spLocks noGrp="1"/>
          </p:cNvSpPr>
          <p:nvPr>
            <p:ph type="sldNum" sz="quarter" idx="12"/>
          </p:nvPr>
        </p:nvSpPr>
        <p:spPr/>
        <p:txBody>
          <a:bodyPr/>
          <a:lstStyle/>
          <a:p>
            <a:fld id="{9960E1B9-AAC5-487E-8B5E-D8D93827E7BF}" type="slidenum">
              <a:rPr lang="en-GB" smtClean="0"/>
              <a:t>53</a:t>
            </a:fld>
            <a:endParaRPr lang="en-GB"/>
          </a:p>
        </p:txBody>
      </p:sp>
      <p:graphicFrame>
        <p:nvGraphicFramePr>
          <p:cNvPr id="5" name="Table 5">
            <a:extLst>
              <a:ext uri="{FF2B5EF4-FFF2-40B4-BE49-F238E27FC236}">
                <a16:creationId xmlns:a16="http://schemas.microsoft.com/office/drawing/2014/main" id="{862F1A4D-098C-461D-AEBA-79CD89D5F8F1}"/>
              </a:ext>
            </a:extLst>
          </p:cNvPr>
          <p:cNvGraphicFramePr>
            <a:graphicFrameLocks noGrp="1"/>
          </p:cNvGraphicFramePr>
          <p:nvPr>
            <p:extLst>
              <p:ext uri="{D42A27DB-BD31-4B8C-83A1-F6EECF244321}">
                <p14:modId xmlns:p14="http://schemas.microsoft.com/office/powerpoint/2010/main" val="2144888888"/>
              </p:ext>
            </p:extLst>
          </p:nvPr>
        </p:nvGraphicFramePr>
        <p:xfrm>
          <a:off x="3102062" y="3106257"/>
          <a:ext cx="5987876" cy="2219960"/>
        </p:xfrm>
        <a:graphic>
          <a:graphicData uri="http://schemas.openxmlformats.org/drawingml/2006/table">
            <a:tbl>
              <a:tblPr firstRow="1" bandRow="1">
                <a:tableStyleId>{5C22544A-7EE6-4342-B048-85BDC9FD1C3A}</a:tableStyleId>
              </a:tblPr>
              <a:tblGrid>
                <a:gridCol w="2993938">
                  <a:extLst>
                    <a:ext uri="{9D8B030D-6E8A-4147-A177-3AD203B41FA5}">
                      <a16:colId xmlns:a16="http://schemas.microsoft.com/office/drawing/2014/main" val="685062453"/>
                    </a:ext>
                  </a:extLst>
                </a:gridCol>
                <a:gridCol w="2993938">
                  <a:extLst>
                    <a:ext uri="{9D8B030D-6E8A-4147-A177-3AD203B41FA5}">
                      <a16:colId xmlns:a16="http://schemas.microsoft.com/office/drawing/2014/main" val="88262922"/>
                    </a:ext>
                  </a:extLst>
                </a:gridCol>
              </a:tblGrid>
              <a:tr h="0">
                <a:tc>
                  <a:txBody>
                    <a:bodyPr/>
                    <a:lstStyle/>
                    <a:p>
                      <a:pPr algn="ctr"/>
                      <a:r>
                        <a:rPr lang="en-GB" dirty="0"/>
                        <a:t>Language</a:t>
                      </a:r>
                    </a:p>
                  </a:txBody>
                  <a:tcPr/>
                </a:tc>
                <a:tc>
                  <a:txBody>
                    <a:bodyPr/>
                    <a:lstStyle/>
                    <a:p>
                      <a:pPr algn="ctr"/>
                      <a:r>
                        <a:rPr lang="en-GB" dirty="0"/>
                        <a:t>Genders</a:t>
                      </a:r>
                    </a:p>
                  </a:txBody>
                  <a:tcPr/>
                </a:tc>
                <a:extLst>
                  <a:ext uri="{0D108BD9-81ED-4DB2-BD59-A6C34878D82A}">
                    <a16:rowId xmlns:a16="http://schemas.microsoft.com/office/drawing/2014/main" val="3551283911"/>
                  </a:ext>
                </a:extLst>
              </a:tr>
              <a:tr h="370840">
                <a:tc>
                  <a:txBody>
                    <a:bodyPr/>
                    <a:lstStyle/>
                    <a:p>
                      <a:r>
                        <a:rPr lang="en-GB" dirty="0"/>
                        <a:t>Spanish</a:t>
                      </a:r>
                    </a:p>
                  </a:txBody>
                  <a:tcPr marT="0" marB="0" anchor="ctr"/>
                </a:tc>
                <a:tc>
                  <a:txBody>
                    <a:bodyPr/>
                    <a:lstStyle/>
                    <a:p>
                      <a:r>
                        <a:rPr lang="en-GB" dirty="0"/>
                        <a:t>2</a:t>
                      </a:r>
                    </a:p>
                  </a:txBody>
                  <a:tcPr marT="0" marB="0" anchor="ctr"/>
                </a:tc>
                <a:extLst>
                  <a:ext uri="{0D108BD9-81ED-4DB2-BD59-A6C34878D82A}">
                    <a16:rowId xmlns:a16="http://schemas.microsoft.com/office/drawing/2014/main" val="2687982470"/>
                  </a:ext>
                </a:extLst>
              </a:tr>
              <a:tr h="370840">
                <a:tc>
                  <a:txBody>
                    <a:bodyPr/>
                    <a:lstStyle/>
                    <a:p>
                      <a:endParaRPr lang="en-GB" dirty="0"/>
                    </a:p>
                  </a:txBody>
                  <a:tcPr marT="0" marB="0" anchor="ctr"/>
                </a:tc>
                <a:tc>
                  <a:txBody>
                    <a:bodyPr/>
                    <a:lstStyle/>
                    <a:p>
                      <a:endParaRPr lang="en-GB" dirty="0"/>
                    </a:p>
                  </a:txBody>
                  <a:tcPr marT="0" marB="0" anchor="ctr"/>
                </a:tc>
                <a:extLst>
                  <a:ext uri="{0D108BD9-81ED-4DB2-BD59-A6C34878D82A}">
                    <a16:rowId xmlns:a16="http://schemas.microsoft.com/office/drawing/2014/main" val="738251637"/>
                  </a:ext>
                </a:extLst>
              </a:tr>
              <a:tr h="370840">
                <a:tc>
                  <a:txBody>
                    <a:bodyPr/>
                    <a:lstStyle/>
                    <a:p>
                      <a:endParaRPr lang="en-GB"/>
                    </a:p>
                  </a:txBody>
                  <a:tcPr marT="0" marB="0" anchor="ctr"/>
                </a:tc>
                <a:tc>
                  <a:txBody>
                    <a:bodyPr/>
                    <a:lstStyle/>
                    <a:p>
                      <a:endParaRPr lang="en-GB"/>
                    </a:p>
                  </a:txBody>
                  <a:tcPr marT="0" marB="0" anchor="ctr"/>
                </a:tc>
                <a:extLst>
                  <a:ext uri="{0D108BD9-81ED-4DB2-BD59-A6C34878D82A}">
                    <a16:rowId xmlns:a16="http://schemas.microsoft.com/office/drawing/2014/main" val="1251031280"/>
                  </a:ext>
                </a:extLst>
              </a:tr>
              <a:tr h="370840">
                <a:tc>
                  <a:txBody>
                    <a:bodyPr/>
                    <a:lstStyle/>
                    <a:p>
                      <a:endParaRPr lang="en-GB"/>
                    </a:p>
                  </a:txBody>
                  <a:tcPr marT="0" marB="0" anchor="ctr"/>
                </a:tc>
                <a:tc>
                  <a:txBody>
                    <a:bodyPr/>
                    <a:lstStyle/>
                    <a:p>
                      <a:endParaRPr lang="en-GB" dirty="0"/>
                    </a:p>
                  </a:txBody>
                  <a:tcPr marT="0" marB="0" anchor="ctr"/>
                </a:tc>
                <a:extLst>
                  <a:ext uri="{0D108BD9-81ED-4DB2-BD59-A6C34878D82A}">
                    <a16:rowId xmlns:a16="http://schemas.microsoft.com/office/drawing/2014/main" val="4107818016"/>
                  </a:ext>
                </a:extLst>
              </a:tr>
              <a:tr h="370840">
                <a:tc>
                  <a:txBody>
                    <a:bodyPr/>
                    <a:lstStyle/>
                    <a:p>
                      <a:endParaRPr lang="en-GB"/>
                    </a:p>
                  </a:txBody>
                  <a:tcPr marT="0" marB="0" anchor="ctr"/>
                </a:tc>
                <a:tc>
                  <a:txBody>
                    <a:bodyPr/>
                    <a:lstStyle/>
                    <a:p>
                      <a:endParaRPr lang="en-GB" dirty="0"/>
                    </a:p>
                  </a:txBody>
                  <a:tcPr marT="0" marB="0" anchor="ctr"/>
                </a:tc>
                <a:extLst>
                  <a:ext uri="{0D108BD9-81ED-4DB2-BD59-A6C34878D82A}">
                    <a16:rowId xmlns:a16="http://schemas.microsoft.com/office/drawing/2014/main" val="3330578105"/>
                  </a:ext>
                </a:extLst>
              </a:tr>
            </a:tbl>
          </a:graphicData>
        </a:graphic>
      </p:graphicFrame>
    </p:spTree>
    <p:extLst>
      <p:ext uri="{BB962C8B-B14F-4D97-AF65-F5344CB8AC3E}">
        <p14:creationId xmlns:p14="http://schemas.microsoft.com/office/powerpoint/2010/main" val="194102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5562-8387-48E6-8E2A-B0DC31296040}"/>
              </a:ext>
            </a:extLst>
          </p:cNvPr>
          <p:cNvSpPr>
            <a:spLocks noGrp="1"/>
          </p:cNvSpPr>
          <p:nvPr>
            <p:ph type="title"/>
          </p:nvPr>
        </p:nvSpPr>
        <p:spPr/>
        <p:txBody>
          <a:bodyPr/>
          <a:lstStyle/>
          <a:p>
            <a:r>
              <a:rPr lang="en-GB" dirty="0"/>
              <a:t>Language awareness in schools</a:t>
            </a:r>
          </a:p>
        </p:txBody>
      </p:sp>
      <p:sp>
        <p:nvSpPr>
          <p:cNvPr id="3" name="Content Placeholder 2">
            <a:extLst>
              <a:ext uri="{FF2B5EF4-FFF2-40B4-BE49-F238E27FC236}">
                <a16:creationId xmlns:a16="http://schemas.microsoft.com/office/drawing/2014/main" id="{3537CC4F-D8E2-4A7A-8105-D5BCA15418A2}"/>
              </a:ext>
            </a:extLst>
          </p:cNvPr>
          <p:cNvSpPr>
            <a:spLocks noGrp="1"/>
          </p:cNvSpPr>
          <p:nvPr>
            <p:ph idx="1"/>
          </p:nvPr>
        </p:nvSpPr>
        <p:spPr>
          <a:xfrm>
            <a:off x="838200" y="1825625"/>
            <a:ext cx="10515600" cy="1026632"/>
          </a:xfrm>
        </p:spPr>
        <p:txBody>
          <a:bodyPr/>
          <a:lstStyle/>
          <a:p>
            <a:r>
              <a:rPr lang="en-GB" dirty="0"/>
              <a:t>Our activities encourage children speaking different heritage languages to bring their knowledge into the classroom</a:t>
            </a:r>
          </a:p>
        </p:txBody>
      </p:sp>
      <p:sp>
        <p:nvSpPr>
          <p:cNvPr id="4" name="Slide Number Placeholder 3">
            <a:extLst>
              <a:ext uri="{FF2B5EF4-FFF2-40B4-BE49-F238E27FC236}">
                <a16:creationId xmlns:a16="http://schemas.microsoft.com/office/drawing/2014/main" id="{3450616B-336B-40EA-B750-49118917547D}"/>
              </a:ext>
            </a:extLst>
          </p:cNvPr>
          <p:cNvSpPr>
            <a:spLocks noGrp="1"/>
          </p:cNvSpPr>
          <p:nvPr>
            <p:ph type="sldNum" sz="quarter" idx="12"/>
          </p:nvPr>
        </p:nvSpPr>
        <p:spPr/>
        <p:txBody>
          <a:bodyPr/>
          <a:lstStyle/>
          <a:p>
            <a:fld id="{9960E1B9-AAC5-487E-8B5E-D8D93827E7BF}" type="slidenum">
              <a:rPr lang="en-GB" smtClean="0"/>
              <a:t>54</a:t>
            </a:fld>
            <a:endParaRPr lang="en-GB"/>
          </a:p>
        </p:txBody>
      </p:sp>
      <p:graphicFrame>
        <p:nvGraphicFramePr>
          <p:cNvPr id="5" name="Table 5">
            <a:extLst>
              <a:ext uri="{FF2B5EF4-FFF2-40B4-BE49-F238E27FC236}">
                <a16:creationId xmlns:a16="http://schemas.microsoft.com/office/drawing/2014/main" id="{862F1A4D-098C-461D-AEBA-79CD89D5F8F1}"/>
              </a:ext>
            </a:extLst>
          </p:cNvPr>
          <p:cNvGraphicFramePr>
            <a:graphicFrameLocks noGrp="1"/>
          </p:cNvGraphicFramePr>
          <p:nvPr>
            <p:extLst>
              <p:ext uri="{D42A27DB-BD31-4B8C-83A1-F6EECF244321}">
                <p14:modId xmlns:p14="http://schemas.microsoft.com/office/powerpoint/2010/main" val="1121387291"/>
              </p:ext>
            </p:extLst>
          </p:nvPr>
        </p:nvGraphicFramePr>
        <p:xfrm>
          <a:off x="3102062" y="3106257"/>
          <a:ext cx="5987876" cy="2219960"/>
        </p:xfrm>
        <a:graphic>
          <a:graphicData uri="http://schemas.openxmlformats.org/drawingml/2006/table">
            <a:tbl>
              <a:tblPr firstRow="1" bandRow="1">
                <a:tableStyleId>{5C22544A-7EE6-4342-B048-85BDC9FD1C3A}</a:tableStyleId>
              </a:tblPr>
              <a:tblGrid>
                <a:gridCol w="2993938">
                  <a:extLst>
                    <a:ext uri="{9D8B030D-6E8A-4147-A177-3AD203B41FA5}">
                      <a16:colId xmlns:a16="http://schemas.microsoft.com/office/drawing/2014/main" val="685062453"/>
                    </a:ext>
                  </a:extLst>
                </a:gridCol>
                <a:gridCol w="2993938">
                  <a:extLst>
                    <a:ext uri="{9D8B030D-6E8A-4147-A177-3AD203B41FA5}">
                      <a16:colId xmlns:a16="http://schemas.microsoft.com/office/drawing/2014/main" val="88262922"/>
                    </a:ext>
                  </a:extLst>
                </a:gridCol>
              </a:tblGrid>
              <a:tr h="0">
                <a:tc>
                  <a:txBody>
                    <a:bodyPr/>
                    <a:lstStyle/>
                    <a:p>
                      <a:pPr algn="ctr"/>
                      <a:r>
                        <a:rPr lang="en-GB" dirty="0"/>
                        <a:t>Language</a:t>
                      </a:r>
                    </a:p>
                  </a:txBody>
                  <a:tcPr/>
                </a:tc>
                <a:tc>
                  <a:txBody>
                    <a:bodyPr/>
                    <a:lstStyle/>
                    <a:p>
                      <a:pPr algn="ctr"/>
                      <a:r>
                        <a:rPr lang="en-GB" dirty="0"/>
                        <a:t>Genders</a:t>
                      </a:r>
                    </a:p>
                  </a:txBody>
                  <a:tcPr/>
                </a:tc>
                <a:extLst>
                  <a:ext uri="{0D108BD9-81ED-4DB2-BD59-A6C34878D82A}">
                    <a16:rowId xmlns:a16="http://schemas.microsoft.com/office/drawing/2014/main" val="3551283911"/>
                  </a:ext>
                </a:extLst>
              </a:tr>
              <a:tr h="370840">
                <a:tc>
                  <a:txBody>
                    <a:bodyPr/>
                    <a:lstStyle/>
                    <a:p>
                      <a:r>
                        <a:rPr lang="en-GB" dirty="0"/>
                        <a:t>Spanish</a:t>
                      </a:r>
                    </a:p>
                  </a:txBody>
                  <a:tcPr marT="0" marB="0" anchor="ctr"/>
                </a:tc>
                <a:tc>
                  <a:txBody>
                    <a:bodyPr/>
                    <a:lstStyle/>
                    <a:p>
                      <a:r>
                        <a:rPr lang="en-GB" dirty="0"/>
                        <a:t>2</a:t>
                      </a:r>
                    </a:p>
                  </a:txBody>
                  <a:tcPr marT="0" marB="0" anchor="ctr"/>
                </a:tc>
                <a:extLst>
                  <a:ext uri="{0D108BD9-81ED-4DB2-BD59-A6C34878D82A}">
                    <a16:rowId xmlns:a16="http://schemas.microsoft.com/office/drawing/2014/main" val="2687982470"/>
                  </a:ext>
                </a:extLst>
              </a:tr>
              <a:tr h="370840">
                <a:tc>
                  <a:txBody>
                    <a:bodyPr/>
                    <a:lstStyle/>
                    <a:p>
                      <a:r>
                        <a:rPr lang="en-GB" sz="2400" baseline="0" dirty="0">
                          <a:latin typeface="Bradley Hand ITC" panose="03070402050302030203" pitchFamily="66" charset="0"/>
                        </a:rPr>
                        <a:t>Russian</a:t>
                      </a:r>
                    </a:p>
                  </a:txBody>
                  <a:tcPr marT="0" marB="0" anchor="ctr"/>
                </a:tc>
                <a:tc>
                  <a:txBody>
                    <a:bodyPr/>
                    <a:lstStyle/>
                    <a:p>
                      <a:r>
                        <a:rPr lang="en-GB" sz="2400" baseline="0" dirty="0">
                          <a:latin typeface="Bradley Hand ITC" panose="03070402050302030203" pitchFamily="66" charset="0"/>
                        </a:rPr>
                        <a:t>3</a:t>
                      </a:r>
                    </a:p>
                  </a:txBody>
                  <a:tcPr marT="0" marB="0" anchor="ctr"/>
                </a:tc>
                <a:extLst>
                  <a:ext uri="{0D108BD9-81ED-4DB2-BD59-A6C34878D82A}">
                    <a16:rowId xmlns:a16="http://schemas.microsoft.com/office/drawing/2014/main" val="738251637"/>
                  </a:ext>
                </a:extLst>
              </a:tr>
              <a:tr h="370840">
                <a:tc>
                  <a:txBody>
                    <a:bodyPr/>
                    <a:lstStyle/>
                    <a:p>
                      <a:endParaRPr lang="en-GB" dirty="0"/>
                    </a:p>
                  </a:txBody>
                  <a:tcPr marT="0" marB="0" anchor="ctr"/>
                </a:tc>
                <a:tc>
                  <a:txBody>
                    <a:bodyPr/>
                    <a:lstStyle/>
                    <a:p>
                      <a:endParaRPr lang="en-GB" dirty="0"/>
                    </a:p>
                  </a:txBody>
                  <a:tcPr marT="0" marB="0" anchor="ctr"/>
                </a:tc>
                <a:extLst>
                  <a:ext uri="{0D108BD9-81ED-4DB2-BD59-A6C34878D82A}">
                    <a16:rowId xmlns:a16="http://schemas.microsoft.com/office/drawing/2014/main" val="1251031280"/>
                  </a:ext>
                </a:extLst>
              </a:tr>
              <a:tr h="370840">
                <a:tc>
                  <a:txBody>
                    <a:bodyPr/>
                    <a:lstStyle/>
                    <a:p>
                      <a:endParaRPr lang="en-GB"/>
                    </a:p>
                  </a:txBody>
                  <a:tcPr marT="0" marB="0" anchor="ctr"/>
                </a:tc>
                <a:tc>
                  <a:txBody>
                    <a:bodyPr/>
                    <a:lstStyle/>
                    <a:p>
                      <a:endParaRPr lang="en-GB" dirty="0"/>
                    </a:p>
                  </a:txBody>
                  <a:tcPr marT="0" marB="0" anchor="ctr"/>
                </a:tc>
                <a:extLst>
                  <a:ext uri="{0D108BD9-81ED-4DB2-BD59-A6C34878D82A}">
                    <a16:rowId xmlns:a16="http://schemas.microsoft.com/office/drawing/2014/main" val="4107818016"/>
                  </a:ext>
                </a:extLst>
              </a:tr>
              <a:tr h="370840">
                <a:tc>
                  <a:txBody>
                    <a:bodyPr/>
                    <a:lstStyle/>
                    <a:p>
                      <a:endParaRPr lang="en-GB"/>
                    </a:p>
                  </a:txBody>
                  <a:tcPr marT="0" marB="0" anchor="ctr"/>
                </a:tc>
                <a:tc>
                  <a:txBody>
                    <a:bodyPr/>
                    <a:lstStyle/>
                    <a:p>
                      <a:endParaRPr lang="en-GB" dirty="0"/>
                    </a:p>
                  </a:txBody>
                  <a:tcPr marT="0" marB="0" anchor="ctr"/>
                </a:tc>
                <a:extLst>
                  <a:ext uri="{0D108BD9-81ED-4DB2-BD59-A6C34878D82A}">
                    <a16:rowId xmlns:a16="http://schemas.microsoft.com/office/drawing/2014/main" val="3330578105"/>
                  </a:ext>
                </a:extLst>
              </a:tr>
            </a:tbl>
          </a:graphicData>
        </a:graphic>
      </p:graphicFrame>
    </p:spTree>
    <p:extLst>
      <p:ext uri="{BB962C8B-B14F-4D97-AF65-F5344CB8AC3E}">
        <p14:creationId xmlns:p14="http://schemas.microsoft.com/office/powerpoint/2010/main" val="2033748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5562-8387-48E6-8E2A-B0DC31296040}"/>
              </a:ext>
            </a:extLst>
          </p:cNvPr>
          <p:cNvSpPr>
            <a:spLocks noGrp="1"/>
          </p:cNvSpPr>
          <p:nvPr>
            <p:ph type="title"/>
          </p:nvPr>
        </p:nvSpPr>
        <p:spPr/>
        <p:txBody>
          <a:bodyPr/>
          <a:lstStyle/>
          <a:p>
            <a:r>
              <a:rPr lang="en-GB" dirty="0"/>
              <a:t>Language awareness in schools</a:t>
            </a:r>
          </a:p>
        </p:txBody>
      </p:sp>
      <p:sp>
        <p:nvSpPr>
          <p:cNvPr id="3" name="Content Placeholder 2">
            <a:extLst>
              <a:ext uri="{FF2B5EF4-FFF2-40B4-BE49-F238E27FC236}">
                <a16:creationId xmlns:a16="http://schemas.microsoft.com/office/drawing/2014/main" id="{3537CC4F-D8E2-4A7A-8105-D5BCA15418A2}"/>
              </a:ext>
            </a:extLst>
          </p:cNvPr>
          <p:cNvSpPr>
            <a:spLocks noGrp="1"/>
          </p:cNvSpPr>
          <p:nvPr>
            <p:ph idx="1"/>
          </p:nvPr>
        </p:nvSpPr>
        <p:spPr>
          <a:xfrm>
            <a:off x="838200" y="1825625"/>
            <a:ext cx="10515600" cy="1026632"/>
          </a:xfrm>
        </p:spPr>
        <p:txBody>
          <a:bodyPr/>
          <a:lstStyle/>
          <a:p>
            <a:r>
              <a:rPr lang="en-GB" dirty="0"/>
              <a:t>Our activities encourage children speaking different heritage languages to bring their knowledge into the classroom</a:t>
            </a:r>
          </a:p>
        </p:txBody>
      </p:sp>
      <p:sp>
        <p:nvSpPr>
          <p:cNvPr id="4" name="Slide Number Placeholder 3">
            <a:extLst>
              <a:ext uri="{FF2B5EF4-FFF2-40B4-BE49-F238E27FC236}">
                <a16:creationId xmlns:a16="http://schemas.microsoft.com/office/drawing/2014/main" id="{3450616B-336B-40EA-B750-49118917547D}"/>
              </a:ext>
            </a:extLst>
          </p:cNvPr>
          <p:cNvSpPr>
            <a:spLocks noGrp="1"/>
          </p:cNvSpPr>
          <p:nvPr>
            <p:ph type="sldNum" sz="quarter" idx="12"/>
          </p:nvPr>
        </p:nvSpPr>
        <p:spPr/>
        <p:txBody>
          <a:bodyPr/>
          <a:lstStyle/>
          <a:p>
            <a:fld id="{9960E1B9-AAC5-487E-8B5E-D8D93827E7BF}" type="slidenum">
              <a:rPr lang="en-GB" smtClean="0"/>
              <a:t>55</a:t>
            </a:fld>
            <a:endParaRPr lang="en-GB"/>
          </a:p>
        </p:txBody>
      </p:sp>
      <p:graphicFrame>
        <p:nvGraphicFramePr>
          <p:cNvPr id="5" name="Table 5">
            <a:extLst>
              <a:ext uri="{FF2B5EF4-FFF2-40B4-BE49-F238E27FC236}">
                <a16:creationId xmlns:a16="http://schemas.microsoft.com/office/drawing/2014/main" id="{862F1A4D-098C-461D-AEBA-79CD89D5F8F1}"/>
              </a:ext>
            </a:extLst>
          </p:cNvPr>
          <p:cNvGraphicFramePr>
            <a:graphicFrameLocks noGrp="1"/>
          </p:cNvGraphicFramePr>
          <p:nvPr>
            <p:extLst>
              <p:ext uri="{D42A27DB-BD31-4B8C-83A1-F6EECF244321}">
                <p14:modId xmlns:p14="http://schemas.microsoft.com/office/powerpoint/2010/main" val="2594740734"/>
              </p:ext>
            </p:extLst>
          </p:nvPr>
        </p:nvGraphicFramePr>
        <p:xfrm>
          <a:off x="3102062" y="3106257"/>
          <a:ext cx="5987876" cy="2219960"/>
        </p:xfrm>
        <a:graphic>
          <a:graphicData uri="http://schemas.openxmlformats.org/drawingml/2006/table">
            <a:tbl>
              <a:tblPr firstRow="1" bandRow="1">
                <a:tableStyleId>{5C22544A-7EE6-4342-B048-85BDC9FD1C3A}</a:tableStyleId>
              </a:tblPr>
              <a:tblGrid>
                <a:gridCol w="2993938">
                  <a:extLst>
                    <a:ext uri="{9D8B030D-6E8A-4147-A177-3AD203B41FA5}">
                      <a16:colId xmlns:a16="http://schemas.microsoft.com/office/drawing/2014/main" val="685062453"/>
                    </a:ext>
                  </a:extLst>
                </a:gridCol>
                <a:gridCol w="2993938">
                  <a:extLst>
                    <a:ext uri="{9D8B030D-6E8A-4147-A177-3AD203B41FA5}">
                      <a16:colId xmlns:a16="http://schemas.microsoft.com/office/drawing/2014/main" val="88262922"/>
                    </a:ext>
                  </a:extLst>
                </a:gridCol>
              </a:tblGrid>
              <a:tr h="0">
                <a:tc>
                  <a:txBody>
                    <a:bodyPr/>
                    <a:lstStyle/>
                    <a:p>
                      <a:pPr algn="ctr"/>
                      <a:r>
                        <a:rPr lang="en-GB" dirty="0"/>
                        <a:t>Language</a:t>
                      </a:r>
                    </a:p>
                  </a:txBody>
                  <a:tcPr/>
                </a:tc>
                <a:tc>
                  <a:txBody>
                    <a:bodyPr/>
                    <a:lstStyle/>
                    <a:p>
                      <a:pPr algn="ctr"/>
                      <a:r>
                        <a:rPr lang="en-GB" dirty="0"/>
                        <a:t>Genders</a:t>
                      </a:r>
                    </a:p>
                  </a:txBody>
                  <a:tcPr/>
                </a:tc>
                <a:extLst>
                  <a:ext uri="{0D108BD9-81ED-4DB2-BD59-A6C34878D82A}">
                    <a16:rowId xmlns:a16="http://schemas.microsoft.com/office/drawing/2014/main" val="3551283911"/>
                  </a:ext>
                </a:extLst>
              </a:tr>
              <a:tr h="370840">
                <a:tc>
                  <a:txBody>
                    <a:bodyPr/>
                    <a:lstStyle/>
                    <a:p>
                      <a:r>
                        <a:rPr lang="en-GB" dirty="0"/>
                        <a:t>Spanish</a:t>
                      </a:r>
                    </a:p>
                  </a:txBody>
                  <a:tcPr marT="0" marB="0" anchor="ctr"/>
                </a:tc>
                <a:tc>
                  <a:txBody>
                    <a:bodyPr/>
                    <a:lstStyle/>
                    <a:p>
                      <a:r>
                        <a:rPr lang="en-GB" dirty="0"/>
                        <a:t>2</a:t>
                      </a:r>
                    </a:p>
                  </a:txBody>
                  <a:tcPr marT="0" marB="0" anchor="ctr"/>
                </a:tc>
                <a:extLst>
                  <a:ext uri="{0D108BD9-81ED-4DB2-BD59-A6C34878D82A}">
                    <a16:rowId xmlns:a16="http://schemas.microsoft.com/office/drawing/2014/main" val="2687982470"/>
                  </a:ext>
                </a:extLst>
              </a:tr>
              <a:tr h="370840">
                <a:tc>
                  <a:txBody>
                    <a:bodyPr/>
                    <a:lstStyle/>
                    <a:p>
                      <a:r>
                        <a:rPr lang="en-GB" sz="2400" baseline="0" dirty="0">
                          <a:latin typeface="Bradley Hand ITC" panose="03070402050302030203" pitchFamily="66" charset="0"/>
                        </a:rPr>
                        <a:t>Russian</a:t>
                      </a:r>
                    </a:p>
                  </a:txBody>
                  <a:tcPr marT="0" marB="0" anchor="ctr"/>
                </a:tc>
                <a:tc>
                  <a:txBody>
                    <a:bodyPr/>
                    <a:lstStyle/>
                    <a:p>
                      <a:r>
                        <a:rPr lang="en-GB" sz="2400" baseline="0" dirty="0">
                          <a:latin typeface="Bradley Hand ITC" panose="03070402050302030203" pitchFamily="66" charset="0"/>
                        </a:rPr>
                        <a:t>3</a:t>
                      </a:r>
                    </a:p>
                  </a:txBody>
                  <a:tcPr marT="0" marB="0" anchor="ctr"/>
                </a:tc>
                <a:extLst>
                  <a:ext uri="{0D108BD9-81ED-4DB2-BD59-A6C34878D82A}">
                    <a16:rowId xmlns:a16="http://schemas.microsoft.com/office/drawing/2014/main" val="738251637"/>
                  </a:ext>
                </a:extLst>
              </a:tr>
              <a:tr h="370840">
                <a:tc>
                  <a:txBody>
                    <a:bodyPr/>
                    <a:lstStyle/>
                    <a:p>
                      <a:r>
                        <a:rPr lang="en-GB" sz="2400" dirty="0">
                          <a:latin typeface="Freestyle Script" panose="030804020302050B0404" pitchFamily="66" charset="0"/>
                        </a:rPr>
                        <a:t>Hindi</a:t>
                      </a:r>
                    </a:p>
                  </a:txBody>
                  <a:tcPr marT="0" marB="0" anchor="ctr"/>
                </a:tc>
                <a:tc>
                  <a:txBody>
                    <a:bodyPr/>
                    <a:lstStyle/>
                    <a:p>
                      <a:r>
                        <a:rPr lang="en-GB" sz="2400" dirty="0">
                          <a:latin typeface="Freestyle Script" panose="030804020302050B0404" pitchFamily="66" charset="0"/>
                        </a:rPr>
                        <a:t>2</a:t>
                      </a:r>
                    </a:p>
                  </a:txBody>
                  <a:tcPr marT="0" marB="0" anchor="ctr"/>
                </a:tc>
                <a:extLst>
                  <a:ext uri="{0D108BD9-81ED-4DB2-BD59-A6C34878D82A}">
                    <a16:rowId xmlns:a16="http://schemas.microsoft.com/office/drawing/2014/main" val="1251031280"/>
                  </a:ext>
                </a:extLst>
              </a:tr>
              <a:tr h="370840">
                <a:tc>
                  <a:txBody>
                    <a:bodyPr/>
                    <a:lstStyle/>
                    <a:p>
                      <a:endParaRPr lang="en-GB" dirty="0"/>
                    </a:p>
                  </a:txBody>
                  <a:tcPr marT="0" marB="0" anchor="ctr"/>
                </a:tc>
                <a:tc>
                  <a:txBody>
                    <a:bodyPr/>
                    <a:lstStyle/>
                    <a:p>
                      <a:endParaRPr lang="en-GB" dirty="0"/>
                    </a:p>
                  </a:txBody>
                  <a:tcPr marT="0" marB="0" anchor="ctr"/>
                </a:tc>
                <a:extLst>
                  <a:ext uri="{0D108BD9-81ED-4DB2-BD59-A6C34878D82A}">
                    <a16:rowId xmlns:a16="http://schemas.microsoft.com/office/drawing/2014/main" val="4107818016"/>
                  </a:ext>
                </a:extLst>
              </a:tr>
              <a:tr h="370840">
                <a:tc>
                  <a:txBody>
                    <a:bodyPr/>
                    <a:lstStyle/>
                    <a:p>
                      <a:endParaRPr lang="en-GB"/>
                    </a:p>
                  </a:txBody>
                  <a:tcPr marT="0" marB="0" anchor="ctr"/>
                </a:tc>
                <a:tc>
                  <a:txBody>
                    <a:bodyPr/>
                    <a:lstStyle/>
                    <a:p>
                      <a:endParaRPr lang="en-GB" dirty="0"/>
                    </a:p>
                  </a:txBody>
                  <a:tcPr marT="0" marB="0" anchor="ctr"/>
                </a:tc>
                <a:extLst>
                  <a:ext uri="{0D108BD9-81ED-4DB2-BD59-A6C34878D82A}">
                    <a16:rowId xmlns:a16="http://schemas.microsoft.com/office/drawing/2014/main" val="3330578105"/>
                  </a:ext>
                </a:extLst>
              </a:tr>
            </a:tbl>
          </a:graphicData>
        </a:graphic>
      </p:graphicFrame>
    </p:spTree>
    <p:extLst>
      <p:ext uri="{BB962C8B-B14F-4D97-AF65-F5344CB8AC3E}">
        <p14:creationId xmlns:p14="http://schemas.microsoft.com/office/powerpoint/2010/main" val="811784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5562-8387-48E6-8E2A-B0DC31296040}"/>
              </a:ext>
            </a:extLst>
          </p:cNvPr>
          <p:cNvSpPr>
            <a:spLocks noGrp="1"/>
          </p:cNvSpPr>
          <p:nvPr>
            <p:ph type="title"/>
          </p:nvPr>
        </p:nvSpPr>
        <p:spPr/>
        <p:txBody>
          <a:bodyPr/>
          <a:lstStyle/>
          <a:p>
            <a:r>
              <a:rPr lang="en-GB" dirty="0"/>
              <a:t>Language awareness in schools</a:t>
            </a:r>
          </a:p>
        </p:txBody>
      </p:sp>
      <p:sp>
        <p:nvSpPr>
          <p:cNvPr id="3" name="Content Placeholder 2">
            <a:extLst>
              <a:ext uri="{FF2B5EF4-FFF2-40B4-BE49-F238E27FC236}">
                <a16:creationId xmlns:a16="http://schemas.microsoft.com/office/drawing/2014/main" id="{3537CC4F-D8E2-4A7A-8105-D5BCA15418A2}"/>
              </a:ext>
            </a:extLst>
          </p:cNvPr>
          <p:cNvSpPr>
            <a:spLocks noGrp="1"/>
          </p:cNvSpPr>
          <p:nvPr>
            <p:ph idx="1"/>
          </p:nvPr>
        </p:nvSpPr>
        <p:spPr>
          <a:xfrm>
            <a:off x="838200" y="1825625"/>
            <a:ext cx="10515600" cy="1026632"/>
          </a:xfrm>
        </p:spPr>
        <p:txBody>
          <a:bodyPr/>
          <a:lstStyle/>
          <a:p>
            <a:r>
              <a:rPr lang="en-GB" dirty="0"/>
              <a:t>Our activities encourage children speaking different heritage languages to bring their knowledge into the classroom</a:t>
            </a:r>
          </a:p>
        </p:txBody>
      </p:sp>
      <p:sp>
        <p:nvSpPr>
          <p:cNvPr id="4" name="Slide Number Placeholder 3">
            <a:extLst>
              <a:ext uri="{FF2B5EF4-FFF2-40B4-BE49-F238E27FC236}">
                <a16:creationId xmlns:a16="http://schemas.microsoft.com/office/drawing/2014/main" id="{3450616B-336B-40EA-B750-49118917547D}"/>
              </a:ext>
            </a:extLst>
          </p:cNvPr>
          <p:cNvSpPr>
            <a:spLocks noGrp="1"/>
          </p:cNvSpPr>
          <p:nvPr>
            <p:ph type="sldNum" sz="quarter" idx="12"/>
          </p:nvPr>
        </p:nvSpPr>
        <p:spPr/>
        <p:txBody>
          <a:bodyPr/>
          <a:lstStyle/>
          <a:p>
            <a:fld id="{9960E1B9-AAC5-487E-8B5E-D8D93827E7BF}" type="slidenum">
              <a:rPr lang="en-GB" smtClean="0"/>
              <a:t>56</a:t>
            </a:fld>
            <a:endParaRPr lang="en-GB"/>
          </a:p>
        </p:txBody>
      </p:sp>
      <p:graphicFrame>
        <p:nvGraphicFramePr>
          <p:cNvPr id="5" name="Table 5">
            <a:extLst>
              <a:ext uri="{FF2B5EF4-FFF2-40B4-BE49-F238E27FC236}">
                <a16:creationId xmlns:a16="http://schemas.microsoft.com/office/drawing/2014/main" id="{862F1A4D-098C-461D-AEBA-79CD89D5F8F1}"/>
              </a:ext>
            </a:extLst>
          </p:cNvPr>
          <p:cNvGraphicFramePr>
            <a:graphicFrameLocks noGrp="1"/>
          </p:cNvGraphicFramePr>
          <p:nvPr>
            <p:extLst>
              <p:ext uri="{D42A27DB-BD31-4B8C-83A1-F6EECF244321}">
                <p14:modId xmlns:p14="http://schemas.microsoft.com/office/powerpoint/2010/main" val="505869611"/>
              </p:ext>
            </p:extLst>
          </p:nvPr>
        </p:nvGraphicFramePr>
        <p:xfrm>
          <a:off x="3102062" y="3106257"/>
          <a:ext cx="5987876" cy="2219960"/>
        </p:xfrm>
        <a:graphic>
          <a:graphicData uri="http://schemas.openxmlformats.org/drawingml/2006/table">
            <a:tbl>
              <a:tblPr firstRow="1" bandRow="1">
                <a:tableStyleId>{5C22544A-7EE6-4342-B048-85BDC9FD1C3A}</a:tableStyleId>
              </a:tblPr>
              <a:tblGrid>
                <a:gridCol w="2993938">
                  <a:extLst>
                    <a:ext uri="{9D8B030D-6E8A-4147-A177-3AD203B41FA5}">
                      <a16:colId xmlns:a16="http://schemas.microsoft.com/office/drawing/2014/main" val="685062453"/>
                    </a:ext>
                  </a:extLst>
                </a:gridCol>
                <a:gridCol w="2993938">
                  <a:extLst>
                    <a:ext uri="{9D8B030D-6E8A-4147-A177-3AD203B41FA5}">
                      <a16:colId xmlns:a16="http://schemas.microsoft.com/office/drawing/2014/main" val="88262922"/>
                    </a:ext>
                  </a:extLst>
                </a:gridCol>
              </a:tblGrid>
              <a:tr h="0">
                <a:tc>
                  <a:txBody>
                    <a:bodyPr/>
                    <a:lstStyle/>
                    <a:p>
                      <a:pPr algn="ctr"/>
                      <a:r>
                        <a:rPr lang="en-GB" dirty="0"/>
                        <a:t>Language</a:t>
                      </a:r>
                    </a:p>
                  </a:txBody>
                  <a:tcPr/>
                </a:tc>
                <a:tc>
                  <a:txBody>
                    <a:bodyPr/>
                    <a:lstStyle/>
                    <a:p>
                      <a:pPr algn="ctr"/>
                      <a:r>
                        <a:rPr lang="en-GB" dirty="0"/>
                        <a:t>Genders</a:t>
                      </a:r>
                    </a:p>
                  </a:txBody>
                  <a:tcPr/>
                </a:tc>
                <a:extLst>
                  <a:ext uri="{0D108BD9-81ED-4DB2-BD59-A6C34878D82A}">
                    <a16:rowId xmlns:a16="http://schemas.microsoft.com/office/drawing/2014/main" val="3551283911"/>
                  </a:ext>
                </a:extLst>
              </a:tr>
              <a:tr h="370840">
                <a:tc>
                  <a:txBody>
                    <a:bodyPr/>
                    <a:lstStyle/>
                    <a:p>
                      <a:r>
                        <a:rPr lang="en-GB" dirty="0"/>
                        <a:t>Spanish</a:t>
                      </a:r>
                    </a:p>
                  </a:txBody>
                  <a:tcPr marT="0" marB="0" anchor="ctr"/>
                </a:tc>
                <a:tc>
                  <a:txBody>
                    <a:bodyPr/>
                    <a:lstStyle/>
                    <a:p>
                      <a:r>
                        <a:rPr lang="en-GB" dirty="0"/>
                        <a:t>2</a:t>
                      </a:r>
                    </a:p>
                  </a:txBody>
                  <a:tcPr marT="0" marB="0" anchor="ctr"/>
                </a:tc>
                <a:extLst>
                  <a:ext uri="{0D108BD9-81ED-4DB2-BD59-A6C34878D82A}">
                    <a16:rowId xmlns:a16="http://schemas.microsoft.com/office/drawing/2014/main" val="2687982470"/>
                  </a:ext>
                </a:extLst>
              </a:tr>
              <a:tr h="370840">
                <a:tc>
                  <a:txBody>
                    <a:bodyPr/>
                    <a:lstStyle/>
                    <a:p>
                      <a:r>
                        <a:rPr lang="en-GB" sz="2400" baseline="0" dirty="0">
                          <a:latin typeface="Bradley Hand ITC" panose="03070402050302030203" pitchFamily="66" charset="0"/>
                        </a:rPr>
                        <a:t>Russian</a:t>
                      </a:r>
                    </a:p>
                  </a:txBody>
                  <a:tcPr marT="0" marB="0" anchor="ctr"/>
                </a:tc>
                <a:tc>
                  <a:txBody>
                    <a:bodyPr/>
                    <a:lstStyle/>
                    <a:p>
                      <a:r>
                        <a:rPr lang="en-GB" sz="2400" baseline="0" dirty="0">
                          <a:latin typeface="Bradley Hand ITC" panose="03070402050302030203" pitchFamily="66" charset="0"/>
                        </a:rPr>
                        <a:t>3</a:t>
                      </a:r>
                    </a:p>
                  </a:txBody>
                  <a:tcPr marT="0" marB="0" anchor="ctr"/>
                </a:tc>
                <a:extLst>
                  <a:ext uri="{0D108BD9-81ED-4DB2-BD59-A6C34878D82A}">
                    <a16:rowId xmlns:a16="http://schemas.microsoft.com/office/drawing/2014/main" val="738251637"/>
                  </a:ext>
                </a:extLst>
              </a:tr>
              <a:tr h="370840">
                <a:tc>
                  <a:txBody>
                    <a:bodyPr/>
                    <a:lstStyle/>
                    <a:p>
                      <a:r>
                        <a:rPr lang="en-GB" sz="2400" dirty="0">
                          <a:latin typeface="Freestyle Script" panose="030804020302050B0404" pitchFamily="66" charset="0"/>
                        </a:rPr>
                        <a:t>Hindi</a:t>
                      </a:r>
                    </a:p>
                  </a:txBody>
                  <a:tcPr marT="0" marB="0" anchor="ctr"/>
                </a:tc>
                <a:tc>
                  <a:txBody>
                    <a:bodyPr/>
                    <a:lstStyle/>
                    <a:p>
                      <a:r>
                        <a:rPr lang="en-GB" sz="2400" dirty="0">
                          <a:latin typeface="Freestyle Script" panose="030804020302050B0404" pitchFamily="66" charset="0"/>
                        </a:rPr>
                        <a:t>2</a:t>
                      </a:r>
                    </a:p>
                  </a:txBody>
                  <a:tcPr marT="0" marB="0" anchor="ctr"/>
                </a:tc>
                <a:extLst>
                  <a:ext uri="{0D108BD9-81ED-4DB2-BD59-A6C34878D82A}">
                    <a16:rowId xmlns:a16="http://schemas.microsoft.com/office/drawing/2014/main" val="1251031280"/>
                  </a:ext>
                </a:extLst>
              </a:tr>
              <a:tr h="370840">
                <a:tc>
                  <a:txBody>
                    <a:bodyPr/>
                    <a:lstStyle/>
                    <a:p>
                      <a:r>
                        <a:rPr lang="en-GB" sz="2400" dirty="0">
                          <a:latin typeface="Edwardian Script ITC" panose="030303020407070D0804" pitchFamily="66" charset="0"/>
                        </a:rPr>
                        <a:t>Mandarin</a:t>
                      </a:r>
                    </a:p>
                  </a:txBody>
                  <a:tcPr marT="0" marB="0" anchor="ctr"/>
                </a:tc>
                <a:tc>
                  <a:txBody>
                    <a:bodyPr/>
                    <a:lstStyle/>
                    <a:p>
                      <a:r>
                        <a:rPr lang="en-GB" sz="2400" dirty="0">
                          <a:latin typeface="Edwardian Script ITC" panose="030303020407070D0804" pitchFamily="66" charset="0"/>
                        </a:rPr>
                        <a:t>0</a:t>
                      </a:r>
                    </a:p>
                  </a:txBody>
                  <a:tcPr marT="0" marB="0" anchor="ctr"/>
                </a:tc>
                <a:extLst>
                  <a:ext uri="{0D108BD9-81ED-4DB2-BD59-A6C34878D82A}">
                    <a16:rowId xmlns:a16="http://schemas.microsoft.com/office/drawing/2014/main" val="4107818016"/>
                  </a:ext>
                </a:extLst>
              </a:tr>
              <a:tr h="370840">
                <a:tc>
                  <a:txBody>
                    <a:bodyPr/>
                    <a:lstStyle/>
                    <a:p>
                      <a:endParaRPr lang="en-GB"/>
                    </a:p>
                  </a:txBody>
                  <a:tcPr marT="0" marB="0" anchor="ctr"/>
                </a:tc>
                <a:tc>
                  <a:txBody>
                    <a:bodyPr/>
                    <a:lstStyle/>
                    <a:p>
                      <a:endParaRPr lang="en-GB" dirty="0"/>
                    </a:p>
                  </a:txBody>
                  <a:tcPr marT="0" marB="0" anchor="ctr"/>
                </a:tc>
                <a:extLst>
                  <a:ext uri="{0D108BD9-81ED-4DB2-BD59-A6C34878D82A}">
                    <a16:rowId xmlns:a16="http://schemas.microsoft.com/office/drawing/2014/main" val="3330578105"/>
                  </a:ext>
                </a:extLst>
              </a:tr>
            </a:tbl>
          </a:graphicData>
        </a:graphic>
      </p:graphicFrame>
    </p:spTree>
    <p:extLst>
      <p:ext uri="{BB962C8B-B14F-4D97-AF65-F5344CB8AC3E}">
        <p14:creationId xmlns:p14="http://schemas.microsoft.com/office/powerpoint/2010/main" val="3863722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5562-8387-48E6-8E2A-B0DC31296040}"/>
              </a:ext>
            </a:extLst>
          </p:cNvPr>
          <p:cNvSpPr>
            <a:spLocks noGrp="1"/>
          </p:cNvSpPr>
          <p:nvPr>
            <p:ph type="title"/>
          </p:nvPr>
        </p:nvSpPr>
        <p:spPr/>
        <p:txBody>
          <a:bodyPr/>
          <a:lstStyle/>
          <a:p>
            <a:r>
              <a:rPr lang="en-GB" dirty="0"/>
              <a:t>Language awareness in schools</a:t>
            </a:r>
          </a:p>
        </p:txBody>
      </p:sp>
      <p:sp>
        <p:nvSpPr>
          <p:cNvPr id="3" name="Content Placeholder 2">
            <a:extLst>
              <a:ext uri="{FF2B5EF4-FFF2-40B4-BE49-F238E27FC236}">
                <a16:creationId xmlns:a16="http://schemas.microsoft.com/office/drawing/2014/main" id="{3537CC4F-D8E2-4A7A-8105-D5BCA15418A2}"/>
              </a:ext>
            </a:extLst>
          </p:cNvPr>
          <p:cNvSpPr>
            <a:spLocks noGrp="1"/>
          </p:cNvSpPr>
          <p:nvPr>
            <p:ph idx="1"/>
          </p:nvPr>
        </p:nvSpPr>
        <p:spPr>
          <a:xfrm>
            <a:off x="838200" y="1825625"/>
            <a:ext cx="10515600" cy="1026632"/>
          </a:xfrm>
        </p:spPr>
        <p:txBody>
          <a:bodyPr/>
          <a:lstStyle/>
          <a:p>
            <a:r>
              <a:rPr lang="en-GB" dirty="0"/>
              <a:t>Our activities encourage children speaking different heritage languages to bring their knowledge into the classroom</a:t>
            </a:r>
          </a:p>
        </p:txBody>
      </p:sp>
      <p:sp>
        <p:nvSpPr>
          <p:cNvPr id="4" name="Slide Number Placeholder 3">
            <a:extLst>
              <a:ext uri="{FF2B5EF4-FFF2-40B4-BE49-F238E27FC236}">
                <a16:creationId xmlns:a16="http://schemas.microsoft.com/office/drawing/2014/main" id="{3450616B-336B-40EA-B750-49118917547D}"/>
              </a:ext>
            </a:extLst>
          </p:cNvPr>
          <p:cNvSpPr>
            <a:spLocks noGrp="1"/>
          </p:cNvSpPr>
          <p:nvPr>
            <p:ph type="sldNum" sz="quarter" idx="12"/>
          </p:nvPr>
        </p:nvSpPr>
        <p:spPr/>
        <p:txBody>
          <a:bodyPr/>
          <a:lstStyle/>
          <a:p>
            <a:fld id="{9960E1B9-AAC5-487E-8B5E-D8D93827E7BF}" type="slidenum">
              <a:rPr lang="en-GB" smtClean="0"/>
              <a:t>57</a:t>
            </a:fld>
            <a:endParaRPr lang="en-GB"/>
          </a:p>
        </p:txBody>
      </p:sp>
      <p:graphicFrame>
        <p:nvGraphicFramePr>
          <p:cNvPr id="5" name="Table 5">
            <a:extLst>
              <a:ext uri="{FF2B5EF4-FFF2-40B4-BE49-F238E27FC236}">
                <a16:creationId xmlns:a16="http://schemas.microsoft.com/office/drawing/2014/main" id="{862F1A4D-098C-461D-AEBA-79CD89D5F8F1}"/>
              </a:ext>
            </a:extLst>
          </p:cNvPr>
          <p:cNvGraphicFramePr>
            <a:graphicFrameLocks noGrp="1"/>
          </p:cNvGraphicFramePr>
          <p:nvPr>
            <p:extLst>
              <p:ext uri="{D42A27DB-BD31-4B8C-83A1-F6EECF244321}">
                <p14:modId xmlns:p14="http://schemas.microsoft.com/office/powerpoint/2010/main" val="3620965103"/>
              </p:ext>
            </p:extLst>
          </p:nvPr>
        </p:nvGraphicFramePr>
        <p:xfrm>
          <a:off x="3102062" y="3106257"/>
          <a:ext cx="5987876" cy="2219960"/>
        </p:xfrm>
        <a:graphic>
          <a:graphicData uri="http://schemas.openxmlformats.org/drawingml/2006/table">
            <a:tbl>
              <a:tblPr firstRow="1" bandRow="1">
                <a:tableStyleId>{5C22544A-7EE6-4342-B048-85BDC9FD1C3A}</a:tableStyleId>
              </a:tblPr>
              <a:tblGrid>
                <a:gridCol w="2993938">
                  <a:extLst>
                    <a:ext uri="{9D8B030D-6E8A-4147-A177-3AD203B41FA5}">
                      <a16:colId xmlns:a16="http://schemas.microsoft.com/office/drawing/2014/main" val="685062453"/>
                    </a:ext>
                  </a:extLst>
                </a:gridCol>
                <a:gridCol w="2993938">
                  <a:extLst>
                    <a:ext uri="{9D8B030D-6E8A-4147-A177-3AD203B41FA5}">
                      <a16:colId xmlns:a16="http://schemas.microsoft.com/office/drawing/2014/main" val="88262922"/>
                    </a:ext>
                  </a:extLst>
                </a:gridCol>
              </a:tblGrid>
              <a:tr h="0">
                <a:tc>
                  <a:txBody>
                    <a:bodyPr/>
                    <a:lstStyle/>
                    <a:p>
                      <a:pPr algn="ctr"/>
                      <a:r>
                        <a:rPr lang="en-GB" dirty="0"/>
                        <a:t>Language</a:t>
                      </a:r>
                    </a:p>
                  </a:txBody>
                  <a:tcPr/>
                </a:tc>
                <a:tc>
                  <a:txBody>
                    <a:bodyPr/>
                    <a:lstStyle/>
                    <a:p>
                      <a:pPr algn="ctr"/>
                      <a:r>
                        <a:rPr lang="en-GB" dirty="0"/>
                        <a:t>Genders</a:t>
                      </a:r>
                    </a:p>
                  </a:txBody>
                  <a:tcPr/>
                </a:tc>
                <a:extLst>
                  <a:ext uri="{0D108BD9-81ED-4DB2-BD59-A6C34878D82A}">
                    <a16:rowId xmlns:a16="http://schemas.microsoft.com/office/drawing/2014/main" val="3551283911"/>
                  </a:ext>
                </a:extLst>
              </a:tr>
              <a:tr h="370840">
                <a:tc>
                  <a:txBody>
                    <a:bodyPr/>
                    <a:lstStyle/>
                    <a:p>
                      <a:r>
                        <a:rPr lang="en-GB" dirty="0"/>
                        <a:t>Spanish</a:t>
                      </a:r>
                    </a:p>
                  </a:txBody>
                  <a:tcPr marT="0" marB="0" anchor="ctr"/>
                </a:tc>
                <a:tc>
                  <a:txBody>
                    <a:bodyPr/>
                    <a:lstStyle/>
                    <a:p>
                      <a:r>
                        <a:rPr lang="en-GB" dirty="0"/>
                        <a:t>2</a:t>
                      </a:r>
                    </a:p>
                  </a:txBody>
                  <a:tcPr marT="0" marB="0" anchor="ctr"/>
                </a:tc>
                <a:extLst>
                  <a:ext uri="{0D108BD9-81ED-4DB2-BD59-A6C34878D82A}">
                    <a16:rowId xmlns:a16="http://schemas.microsoft.com/office/drawing/2014/main" val="2687982470"/>
                  </a:ext>
                </a:extLst>
              </a:tr>
              <a:tr h="370840">
                <a:tc>
                  <a:txBody>
                    <a:bodyPr/>
                    <a:lstStyle/>
                    <a:p>
                      <a:r>
                        <a:rPr lang="en-GB" sz="2400" baseline="0" dirty="0">
                          <a:latin typeface="Bradley Hand ITC" panose="03070402050302030203" pitchFamily="66" charset="0"/>
                        </a:rPr>
                        <a:t>Russian</a:t>
                      </a:r>
                    </a:p>
                  </a:txBody>
                  <a:tcPr marT="0" marB="0" anchor="ctr"/>
                </a:tc>
                <a:tc>
                  <a:txBody>
                    <a:bodyPr/>
                    <a:lstStyle/>
                    <a:p>
                      <a:r>
                        <a:rPr lang="en-GB" sz="2400" baseline="0" dirty="0">
                          <a:latin typeface="Bradley Hand ITC" panose="03070402050302030203" pitchFamily="66" charset="0"/>
                        </a:rPr>
                        <a:t>3</a:t>
                      </a:r>
                    </a:p>
                  </a:txBody>
                  <a:tcPr marT="0" marB="0" anchor="ctr"/>
                </a:tc>
                <a:extLst>
                  <a:ext uri="{0D108BD9-81ED-4DB2-BD59-A6C34878D82A}">
                    <a16:rowId xmlns:a16="http://schemas.microsoft.com/office/drawing/2014/main" val="738251637"/>
                  </a:ext>
                </a:extLst>
              </a:tr>
              <a:tr h="370840">
                <a:tc>
                  <a:txBody>
                    <a:bodyPr/>
                    <a:lstStyle/>
                    <a:p>
                      <a:r>
                        <a:rPr lang="en-GB" sz="2400" dirty="0">
                          <a:latin typeface="Freestyle Script" panose="030804020302050B0404" pitchFamily="66" charset="0"/>
                        </a:rPr>
                        <a:t>Hindi</a:t>
                      </a:r>
                    </a:p>
                  </a:txBody>
                  <a:tcPr marT="0" marB="0" anchor="ctr"/>
                </a:tc>
                <a:tc>
                  <a:txBody>
                    <a:bodyPr/>
                    <a:lstStyle/>
                    <a:p>
                      <a:r>
                        <a:rPr lang="en-GB" sz="2400" dirty="0">
                          <a:latin typeface="Freestyle Script" panose="030804020302050B0404" pitchFamily="66" charset="0"/>
                        </a:rPr>
                        <a:t>2</a:t>
                      </a:r>
                    </a:p>
                  </a:txBody>
                  <a:tcPr marT="0" marB="0" anchor="ctr"/>
                </a:tc>
                <a:extLst>
                  <a:ext uri="{0D108BD9-81ED-4DB2-BD59-A6C34878D82A}">
                    <a16:rowId xmlns:a16="http://schemas.microsoft.com/office/drawing/2014/main" val="1251031280"/>
                  </a:ext>
                </a:extLst>
              </a:tr>
              <a:tr h="370840">
                <a:tc>
                  <a:txBody>
                    <a:bodyPr/>
                    <a:lstStyle/>
                    <a:p>
                      <a:r>
                        <a:rPr lang="en-GB" sz="2400" dirty="0">
                          <a:latin typeface="Edwardian Script ITC" panose="030303020407070D0804" pitchFamily="66" charset="0"/>
                        </a:rPr>
                        <a:t>Mandarin</a:t>
                      </a:r>
                    </a:p>
                  </a:txBody>
                  <a:tcPr marT="0" marB="0" anchor="ctr"/>
                </a:tc>
                <a:tc>
                  <a:txBody>
                    <a:bodyPr/>
                    <a:lstStyle/>
                    <a:p>
                      <a:r>
                        <a:rPr lang="en-GB" sz="2400" dirty="0">
                          <a:latin typeface="Edwardian Script ITC" panose="030303020407070D0804" pitchFamily="66" charset="0"/>
                        </a:rPr>
                        <a:t>0</a:t>
                      </a:r>
                    </a:p>
                  </a:txBody>
                  <a:tcPr marT="0" marB="0" anchor="ctr"/>
                </a:tc>
                <a:extLst>
                  <a:ext uri="{0D108BD9-81ED-4DB2-BD59-A6C34878D82A}">
                    <a16:rowId xmlns:a16="http://schemas.microsoft.com/office/drawing/2014/main" val="4107818016"/>
                  </a:ext>
                </a:extLst>
              </a:tr>
              <a:tr h="370840">
                <a:tc>
                  <a:txBody>
                    <a:bodyPr/>
                    <a:lstStyle/>
                    <a:p>
                      <a:r>
                        <a:rPr lang="en-GB" sz="2400" dirty="0">
                          <a:latin typeface="French Script MT" panose="03020402040607040605" pitchFamily="66" charset="0"/>
                        </a:rPr>
                        <a:t>Swahili</a:t>
                      </a:r>
                    </a:p>
                  </a:txBody>
                  <a:tcPr marT="0" marB="0" anchor="ctr"/>
                </a:tc>
                <a:tc>
                  <a:txBody>
                    <a:bodyPr/>
                    <a:lstStyle/>
                    <a:p>
                      <a:r>
                        <a:rPr lang="en-GB" sz="2400" dirty="0">
                          <a:latin typeface="French Script MT" panose="03020402040607040605" pitchFamily="66" charset="0"/>
                        </a:rPr>
                        <a:t>6</a:t>
                      </a:r>
                    </a:p>
                  </a:txBody>
                  <a:tcPr marT="0" marB="0" anchor="ctr"/>
                </a:tc>
                <a:extLst>
                  <a:ext uri="{0D108BD9-81ED-4DB2-BD59-A6C34878D82A}">
                    <a16:rowId xmlns:a16="http://schemas.microsoft.com/office/drawing/2014/main" val="3330578105"/>
                  </a:ext>
                </a:extLst>
              </a:tr>
            </a:tbl>
          </a:graphicData>
        </a:graphic>
      </p:graphicFrame>
    </p:spTree>
    <p:extLst>
      <p:ext uri="{BB962C8B-B14F-4D97-AF65-F5344CB8AC3E}">
        <p14:creationId xmlns:p14="http://schemas.microsoft.com/office/powerpoint/2010/main" val="612380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1655A-17F1-4A6C-81C4-F21A3B77E47A}"/>
              </a:ext>
            </a:extLst>
          </p:cNvPr>
          <p:cNvSpPr>
            <a:spLocks noGrp="1"/>
          </p:cNvSpPr>
          <p:nvPr>
            <p:ph type="title"/>
          </p:nvPr>
        </p:nvSpPr>
        <p:spPr/>
        <p:txBody>
          <a:bodyPr/>
          <a:lstStyle/>
          <a:p>
            <a:r>
              <a:rPr lang="en-GB" dirty="0"/>
              <a:t>Language awareness in schools</a:t>
            </a:r>
          </a:p>
        </p:txBody>
      </p:sp>
      <p:sp>
        <p:nvSpPr>
          <p:cNvPr id="3" name="Content Placeholder 2">
            <a:extLst>
              <a:ext uri="{FF2B5EF4-FFF2-40B4-BE49-F238E27FC236}">
                <a16:creationId xmlns:a16="http://schemas.microsoft.com/office/drawing/2014/main" id="{2A1CAF23-D8E0-4E8B-A100-E8F2A54241C5}"/>
              </a:ext>
            </a:extLst>
          </p:cNvPr>
          <p:cNvSpPr>
            <a:spLocks noGrp="1"/>
          </p:cNvSpPr>
          <p:nvPr>
            <p:ph idx="1"/>
          </p:nvPr>
        </p:nvSpPr>
        <p:spPr/>
        <p:txBody>
          <a:bodyPr/>
          <a:lstStyle/>
          <a:p>
            <a:r>
              <a:rPr lang="en-GB" dirty="0"/>
              <a:t>Our full suite of resources is available for free download at our website:</a:t>
            </a:r>
            <a:br>
              <a:rPr lang="en-GB" dirty="0"/>
            </a:br>
            <a:r>
              <a:rPr lang="en-GB" dirty="0">
                <a:hlinkClick r:id="rId2"/>
              </a:rPr>
              <a:t>https://www.ulster.ac.uk/research/topic/modern-languages-linguistics/quality/research-projects/lawks3/resources</a:t>
            </a:r>
            <a:endParaRPr lang="en-GB" dirty="0"/>
          </a:p>
        </p:txBody>
      </p:sp>
      <p:sp>
        <p:nvSpPr>
          <p:cNvPr id="4" name="Slide Number Placeholder 3">
            <a:extLst>
              <a:ext uri="{FF2B5EF4-FFF2-40B4-BE49-F238E27FC236}">
                <a16:creationId xmlns:a16="http://schemas.microsoft.com/office/drawing/2014/main" id="{41D06042-141D-4268-8ACB-DFB23C0D69F2}"/>
              </a:ext>
            </a:extLst>
          </p:cNvPr>
          <p:cNvSpPr>
            <a:spLocks noGrp="1"/>
          </p:cNvSpPr>
          <p:nvPr>
            <p:ph type="sldNum" sz="quarter" idx="12"/>
          </p:nvPr>
        </p:nvSpPr>
        <p:spPr/>
        <p:txBody>
          <a:bodyPr/>
          <a:lstStyle/>
          <a:p>
            <a:fld id="{9960E1B9-AAC5-487E-8B5E-D8D93827E7BF}" type="slidenum">
              <a:rPr lang="en-GB" smtClean="0"/>
              <a:t>58</a:t>
            </a:fld>
            <a:endParaRPr lang="en-GB"/>
          </a:p>
        </p:txBody>
      </p:sp>
    </p:spTree>
    <p:extLst>
      <p:ext uri="{BB962C8B-B14F-4D97-AF65-F5344CB8AC3E}">
        <p14:creationId xmlns:p14="http://schemas.microsoft.com/office/powerpoint/2010/main" val="23062447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CD56-68CA-430D-8BDD-BC7271F23CD9}"/>
              </a:ext>
            </a:extLst>
          </p:cNvPr>
          <p:cNvSpPr>
            <a:spLocks noGrp="1"/>
          </p:cNvSpPr>
          <p:nvPr>
            <p:ph type="title"/>
          </p:nvPr>
        </p:nvSpPr>
        <p:spPr/>
        <p:txBody>
          <a:bodyPr/>
          <a:lstStyle/>
          <a:p>
            <a:r>
              <a:rPr lang="en-GB" dirty="0"/>
              <a:t>Language awareness in schools</a:t>
            </a:r>
          </a:p>
        </p:txBody>
      </p:sp>
      <p:sp>
        <p:nvSpPr>
          <p:cNvPr id="3" name="Content Placeholder 2">
            <a:extLst>
              <a:ext uri="{FF2B5EF4-FFF2-40B4-BE49-F238E27FC236}">
                <a16:creationId xmlns:a16="http://schemas.microsoft.com/office/drawing/2014/main" id="{3D02FC0C-D6CF-4948-B152-D7F8EC4C506D}"/>
              </a:ext>
            </a:extLst>
          </p:cNvPr>
          <p:cNvSpPr>
            <a:spLocks noGrp="1"/>
          </p:cNvSpPr>
          <p:nvPr>
            <p:ph idx="1"/>
          </p:nvPr>
        </p:nvSpPr>
        <p:spPr/>
        <p:txBody>
          <a:bodyPr/>
          <a:lstStyle/>
          <a:p>
            <a:r>
              <a:rPr lang="en-GB" dirty="0"/>
              <a:t>Parallel projects are working to develop language resources for schools elsewhere in the UK</a:t>
            </a:r>
          </a:p>
        </p:txBody>
      </p:sp>
      <p:sp>
        <p:nvSpPr>
          <p:cNvPr id="4" name="Slide Number Placeholder 3">
            <a:extLst>
              <a:ext uri="{FF2B5EF4-FFF2-40B4-BE49-F238E27FC236}">
                <a16:creationId xmlns:a16="http://schemas.microsoft.com/office/drawing/2014/main" id="{8C9EACBB-CD89-419F-9E5C-547ED83DB7AD}"/>
              </a:ext>
            </a:extLst>
          </p:cNvPr>
          <p:cNvSpPr>
            <a:spLocks noGrp="1"/>
          </p:cNvSpPr>
          <p:nvPr>
            <p:ph type="sldNum" sz="quarter" idx="12"/>
          </p:nvPr>
        </p:nvSpPr>
        <p:spPr/>
        <p:txBody>
          <a:bodyPr/>
          <a:lstStyle/>
          <a:p>
            <a:fld id="{9960E1B9-AAC5-487E-8B5E-D8D93827E7BF}" type="slidenum">
              <a:rPr lang="en-GB" smtClean="0"/>
              <a:t>59</a:t>
            </a:fld>
            <a:endParaRPr lang="en-GB"/>
          </a:p>
        </p:txBody>
      </p:sp>
    </p:spTree>
    <p:extLst>
      <p:ext uri="{BB962C8B-B14F-4D97-AF65-F5344CB8AC3E}">
        <p14:creationId xmlns:p14="http://schemas.microsoft.com/office/powerpoint/2010/main" val="21091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9E82-996F-4A38-99C3-CD98D67E0CAA}"/>
              </a:ext>
            </a:extLst>
          </p:cNvPr>
          <p:cNvSpPr>
            <a:spLocks noGrp="1"/>
          </p:cNvSpPr>
          <p:nvPr>
            <p:ph type="title"/>
          </p:nvPr>
        </p:nvSpPr>
        <p:spPr/>
        <p:txBody>
          <a:bodyPr/>
          <a:lstStyle/>
          <a:p>
            <a:r>
              <a:rPr lang="en-GB" dirty="0"/>
              <a:t>What is linguistics?</a:t>
            </a:r>
          </a:p>
        </p:txBody>
      </p:sp>
      <p:sp>
        <p:nvSpPr>
          <p:cNvPr id="3" name="Content Placeholder 2">
            <a:extLst>
              <a:ext uri="{FF2B5EF4-FFF2-40B4-BE49-F238E27FC236}">
                <a16:creationId xmlns:a16="http://schemas.microsoft.com/office/drawing/2014/main" id="{548D536F-BCC1-4318-9861-0C0957379EEA}"/>
              </a:ext>
            </a:extLst>
          </p:cNvPr>
          <p:cNvSpPr>
            <a:spLocks noGrp="1"/>
          </p:cNvSpPr>
          <p:nvPr>
            <p:ph idx="1"/>
          </p:nvPr>
        </p:nvSpPr>
        <p:spPr/>
        <p:txBody>
          <a:bodyPr/>
          <a:lstStyle/>
          <a:p>
            <a:r>
              <a:rPr lang="en-GB" dirty="0"/>
              <a:t>Studying patterns in language can help us to understand things that all languages have in common</a:t>
            </a:r>
          </a:p>
          <a:p>
            <a:r>
              <a:rPr lang="en-GB" dirty="0"/>
              <a:t>It can show us that different languages can be more similar underneath than on the surface</a:t>
            </a:r>
          </a:p>
          <a:p>
            <a:r>
              <a:rPr lang="en-GB" dirty="0"/>
              <a:t>​</a:t>
            </a:r>
            <a:r>
              <a:rPr lang="en-GB" dirty="0">
                <a:solidFill>
                  <a:srgbClr val="0000FF"/>
                </a:solidFill>
              </a:rPr>
              <a:t>Analysing</a:t>
            </a:r>
            <a:r>
              <a:rPr lang="en-GB" dirty="0"/>
              <a:t> these </a:t>
            </a:r>
            <a:r>
              <a:rPr lang="en-GB" dirty="0">
                <a:solidFill>
                  <a:srgbClr val="0000FF"/>
                </a:solidFill>
              </a:rPr>
              <a:t>patterns</a:t>
            </a:r>
            <a:r>
              <a:rPr lang="en-GB" dirty="0"/>
              <a:t> is what people do in linguistics, the </a:t>
            </a:r>
            <a:r>
              <a:rPr lang="en-GB" dirty="0">
                <a:solidFill>
                  <a:srgbClr val="0000FF"/>
                </a:solidFill>
              </a:rPr>
              <a:t>scientific study of language</a:t>
            </a:r>
          </a:p>
        </p:txBody>
      </p:sp>
      <p:sp>
        <p:nvSpPr>
          <p:cNvPr id="4" name="Slide Number Placeholder 3">
            <a:extLst>
              <a:ext uri="{FF2B5EF4-FFF2-40B4-BE49-F238E27FC236}">
                <a16:creationId xmlns:a16="http://schemas.microsoft.com/office/drawing/2014/main" id="{31437B01-51FF-4C36-A782-7CD3A175878F}"/>
              </a:ext>
            </a:extLst>
          </p:cNvPr>
          <p:cNvSpPr>
            <a:spLocks noGrp="1"/>
          </p:cNvSpPr>
          <p:nvPr>
            <p:ph type="sldNum" sz="quarter" idx="12"/>
          </p:nvPr>
        </p:nvSpPr>
        <p:spPr/>
        <p:txBody>
          <a:bodyPr/>
          <a:lstStyle/>
          <a:p>
            <a:fld id="{9960E1B9-AAC5-487E-8B5E-D8D93827E7BF}" type="slidenum">
              <a:rPr lang="en-GB" smtClean="0"/>
              <a:t>6</a:t>
            </a:fld>
            <a:endParaRPr lang="en-GB"/>
          </a:p>
        </p:txBody>
      </p:sp>
    </p:spTree>
    <p:extLst>
      <p:ext uri="{BB962C8B-B14F-4D97-AF65-F5344CB8AC3E}">
        <p14:creationId xmlns:p14="http://schemas.microsoft.com/office/powerpoint/2010/main" val="4110226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CD56-68CA-430D-8BDD-BC7271F23CD9}"/>
              </a:ext>
            </a:extLst>
          </p:cNvPr>
          <p:cNvSpPr>
            <a:spLocks noGrp="1"/>
          </p:cNvSpPr>
          <p:nvPr>
            <p:ph type="title"/>
          </p:nvPr>
        </p:nvSpPr>
        <p:spPr/>
        <p:txBody>
          <a:bodyPr/>
          <a:lstStyle/>
          <a:p>
            <a:r>
              <a:rPr lang="en-GB" dirty="0"/>
              <a:t>Language awareness in schools</a:t>
            </a:r>
          </a:p>
        </p:txBody>
      </p:sp>
      <p:sp>
        <p:nvSpPr>
          <p:cNvPr id="3" name="Content Placeholder 2">
            <a:extLst>
              <a:ext uri="{FF2B5EF4-FFF2-40B4-BE49-F238E27FC236}">
                <a16:creationId xmlns:a16="http://schemas.microsoft.com/office/drawing/2014/main" id="{3D02FC0C-D6CF-4948-B152-D7F8EC4C506D}"/>
              </a:ext>
            </a:extLst>
          </p:cNvPr>
          <p:cNvSpPr>
            <a:spLocks noGrp="1"/>
          </p:cNvSpPr>
          <p:nvPr>
            <p:ph idx="1"/>
          </p:nvPr>
        </p:nvSpPr>
        <p:spPr/>
        <p:txBody>
          <a:bodyPr/>
          <a:lstStyle/>
          <a:p>
            <a:r>
              <a:rPr lang="en-GB" dirty="0"/>
              <a:t>In Wales, the MFL Mentoring project (</a:t>
            </a:r>
            <a:r>
              <a:rPr lang="en-GB" dirty="0">
                <a:hlinkClick r:id="rId2"/>
              </a:rPr>
              <a:t>http://mflmentoring.co.uk</a:t>
            </a:r>
            <a:r>
              <a:rPr lang="en-GB" dirty="0"/>
              <a:t>) is based at the University of Cardiff</a:t>
            </a:r>
          </a:p>
          <a:p>
            <a:r>
              <a:rPr lang="en-GB" dirty="0"/>
              <a:t>Their resources support the new Curriculum for Wales by integrating MFL with topics such as history and geography</a:t>
            </a:r>
          </a:p>
        </p:txBody>
      </p:sp>
      <p:sp>
        <p:nvSpPr>
          <p:cNvPr id="4" name="Slide Number Placeholder 3">
            <a:extLst>
              <a:ext uri="{FF2B5EF4-FFF2-40B4-BE49-F238E27FC236}">
                <a16:creationId xmlns:a16="http://schemas.microsoft.com/office/drawing/2014/main" id="{8C9EACBB-CD89-419F-9E5C-547ED83DB7AD}"/>
              </a:ext>
            </a:extLst>
          </p:cNvPr>
          <p:cNvSpPr>
            <a:spLocks noGrp="1"/>
          </p:cNvSpPr>
          <p:nvPr>
            <p:ph type="sldNum" sz="quarter" idx="12"/>
          </p:nvPr>
        </p:nvSpPr>
        <p:spPr/>
        <p:txBody>
          <a:bodyPr/>
          <a:lstStyle/>
          <a:p>
            <a:fld id="{9960E1B9-AAC5-487E-8B5E-D8D93827E7BF}" type="slidenum">
              <a:rPr lang="en-GB" smtClean="0"/>
              <a:t>60</a:t>
            </a:fld>
            <a:endParaRPr lang="en-GB"/>
          </a:p>
        </p:txBody>
      </p:sp>
    </p:spTree>
    <p:extLst>
      <p:ext uri="{BB962C8B-B14F-4D97-AF65-F5344CB8AC3E}">
        <p14:creationId xmlns:p14="http://schemas.microsoft.com/office/powerpoint/2010/main" val="1352969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3B0C-8CB3-45EB-B4C0-8DC2BB0D4D14}"/>
              </a:ext>
            </a:extLst>
          </p:cNvPr>
          <p:cNvSpPr>
            <a:spLocks noGrp="1"/>
          </p:cNvSpPr>
          <p:nvPr>
            <p:ph type="title"/>
          </p:nvPr>
        </p:nvSpPr>
        <p:spPr/>
        <p:txBody>
          <a:bodyPr/>
          <a:lstStyle/>
          <a:p>
            <a:r>
              <a:rPr lang="en-GB" dirty="0"/>
              <a:t>Language awareness in schools</a:t>
            </a:r>
          </a:p>
        </p:txBody>
      </p:sp>
      <p:sp>
        <p:nvSpPr>
          <p:cNvPr id="3" name="Content Placeholder 2">
            <a:extLst>
              <a:ext uri="{FF2B5EF4-FFF2-40B4-BE49-F238E27FC236}">
                <a16:creationId xmlns:a16="http://schemas.microsoft.com/office/drawing/2014/main" id="{34806D2A-2878-4A52-97DA-0FC906224648}"/>
              </a:ext>
            </a:extLst>
          </p:cNvPr>
          <p:cNvSpPr>
            <a:spLocks noGrp="1"/>
          </p:cNvSpPr>
          <p:nvPr>
            <p:ph idx="1"/>
          </p:nvPr>
        </p:nvSpPr>
        <p:spPr>
          <a:xfrm>
            <a:off x="838200" y="1825624"/>
            <a:ext cx="10515600" cy="4530726"/>
          </a:xfrm>
        </p:spPr>
        <p:txBody>
          <a:bodyPr/>
          <a:lstStyle/>
          <a:p>
            <a:r>
              <a:rPr lang="en-GB" dirty="0"/>
              <a:t>For example, their lesson on surfing includes material on</a:t>
            </a:r>
          </a:p>
          <a:p>
            <a:pPr lvl="1"/>
            <a:r>
              <a:rPr lang="en-GB" dirty="0"/>
              <a:t>The history of</a:t>
            </a:r>
            <a:br>
              <a:rPr lang="en-GB" dirty="0"/>
            </a:br>
            <a:r>
              <a:rPr lang="en-GB" dirty="0"/>
              <a:t>words used as</a:t>
            </a:r>
            <a:br>
              <a:rPr lang="en-GB" dirty="0"/>
            </a:br>
            <a:r>
              <a:rPr lang="en-GB" dirty="0"/>
              <a:t>surfing terms</a:t>
            </a:r>
          </a:p>
          <a:p>
            <a:pPr lvl="1"/>
            <a:r>
              <a:rPr lang="en-GB" dirty="0"/>
              <a:t>The history of</a:t>
            </a:r>
            <a:br>
              <a:rPr lang="en-GB" dirty="0"/>
            </a:br>
            <a:r>
              <a:rPr lang="en-GB" dirty="0"/>
              <a:t>surfing itself</a:t>
            </a:r>
          </a:p>
          <a:p>
            <a:pPr lvl="1"/>
            <a:r>
              <a:rPr lang="en-GB" dirty="0"/>
              <a:t>The geography</a:t>
            </a:r>
            <a:br>
              <a:rPr lang="en-GB" dirty="0"/>
            </a:br>
            <a:r>
              <a:rPr lang="en-GB" dirty="0"/>
              <a:t>of Peru</a:t>
            </a:r>
          </a:p>
          <a:p>
            <a:pPr lvl="1"/>
            <a:r>
              <a:rPr lang="en-GB" dirty="0"/>
              <a:t>An art project</a:t>
            </a:r>
            <a:br>
              <a:rPr lang="en-GB" dirty="0"/>
            </a:br>
            <a:r>
              <a:rPr lang="en-GB" dirty="0"/>
              <a:t>about surfboard</a:t>
            </a:r>
            <a:br>
              <a:rPr lang="en-GB" dirty="0"/>
            </a:br>
            <a:r>
              <a:rPr lang="en-GB" dirty="0"/>
              <a:t>design</a:t>
            </a:r>
          </a:p>
        </p:txBody>
      </p:sp>
      <p:sp>
        <p:nvSpPr>
          <p:cNvPr id="4" name="Slide Number Placeholder 3">
            <a:extLst>
              <a:ext uri="{FF2B5EF4-FFF2-40B4-BE49-F238E27FC236}">
                <a16:creationId xmlns:a16="http://schemas.microsoft.com/office/drawing/2014/main" id="{9A45A5B3-D086-443D-8278-CE84CA90BA81}"/>
              </a:ext>
            </a:extLst>
          </p:cNvPr>
          <p:cNvSpPr>
            <a:spLocks noGrp="1"/>
          </p:cNvSpPr>
          <p:nvPr>
            <p:ph type="sldNum" sz="quarter" idx="12"/>
          </p:nvPr>
        </p:nvSpPr>
        <p:spPr/>
        <p:txBody>
          <a:bodyPr/>
          <a:lstStyle/>
          <a:p>
            <a:fld id="{9960E1B9-AAC5-487E-8B5E-D8D93827E7BF}" type="slidenum">
              <a:rPr lang="en-GB" smtClean="0"/>
              <a:t>61</a:t>
            </a:fld>
            <a:endParaRPr lang="en-GB"/>
          </a:p>
        </p:txBody>
      </p:sp>
      <p:pic>
        <p:nvPicPr>
          <p:cNvPr id="10" name="Picture 9">
            <a:extLst>
              <a:ext uri="{FF2B5EF4-FFF2-40B4-BE49-F238E27FC236}">
                <a16:creationId xmlns:a16="http://schemas.microsoft.com/office/drawing/2014/main" id="{0D14FDE7-CFBA-4503-A79A-E3B1CB6AD94F}"/>
              </a:ext>
            </a:extLst>
          </p:cNvPr>
          <p:cNvPicPr>
            <a:picLocks noChangeAspect="1"/>
          </p:cNvPicPr>
          <p:nvPr/>
        </p:nvPicPr>
        <p:blipFill>
          <a:blip r:embed="rId2"/>
          <a:stretch>
            <a:fillRect/>
          </a:stretch>
        </p:blipFill>
        <p:spPr>
          <a:xfrm>
            <a:off x="3855537" y="2394468"/>
            <a:ext cx="3511494" cy="2066666"/>
          </a:xfrm>
          <a:prstGeom prst="rect">
            <a:avLst/>
          </a:prstGeom>
        </p:spPr>
      </p:pic>
      <p:pic>
        <p:nvPicPr>
          <p:cNvPr id="11" name="Picture 10">
            <a:extLst>
              <a:ext uri="{FF2B5EF4-FFF2-40B4-BE49-F238E27FC236}">
                <a16:creationId xmlns:a16="http://schemas.microsoft.com/office/drawing/2014/main" id="{1F369134-CF5E-4879-AD8E-46C6E5354ECB}"/>
              </a:ext>
            </a:extLst>
          </p:cNvPr>
          <p:cNvPicPr>
            <a:picLocks noChangeAspect="1"/>
          </p:cNvPicPr>
          <p:nvPr/>
        </p:nvPicPr>
        <p:blipFill>
          <a:blip r:embed="rId3"/>
          <a:stretch>
            <a:fillRect/>
          </a:stretch>
        </p:blipFill>
        <p:spPr>
          <a:xfrm>
            <a:off x="7470831" y="2394468"/>
            <a:ext cx="3511494" cy="2066666"/>
          </a:xfrm>
          <a:prstGeom prst="rect">
            <a:avLst/>
          </a:prstGeom>
        </p:spPr>
      </p:pic>
      <p:pic>
        <p:nvPicPr>
          <p:cNvPr id="12" name="Picture 11">
            <a:extLst>
              <a:ext uri="{FF2B5EF4-FFF2-40B4-BE49-F238E27FC236}">
                <a16:creationId xmlns:a16="http://schemas.microsoft.com/office/drawing/2014/main" id="{613D4659-6DC2-49AF-92F5-AD1A8BE8EBA1}"/>
              </a:ext>
            </a:extLst>
          </p:cNvPr>
          <p:cNvPicPr>
            <a:picLocks noChangeAspect="1"/>
          </p:cNvPicPr>
          <p:nvPr/>
        </p:nvPicPr>
        <p:blipFill>
          <a:blip r:embed="rId4"/>
          <a:stretch>
            <a:fillRect/>
          </a:stretch>
        </p:blipFill>
        <p:spPr>
          <a:xfrm>
            <a:off x="3855537" y="4541271"/>
            <a:ext cx="3511494" cy="2066666"/>
          </a:xfrm>
          <a:prstGeom prst="rect">
            <a:avLst/>
          </a:prstGeom>
        </p:spPr>
      </p:pic>
      <p:pic>
        <p:nvPicPr>
          <p:cNvPr id="13" name="Picture 12">
            <a:extLst>
              <a:ext uri="{FF2B5EF4-FFF2-40B4-BE49-F238E27FC236}">
                <a16:creationId xmlns:a16="http://schemas.microsoft.com/office/drawing/2014/main" id="{49462B09-BF0E-40DE-8A26-1686E41684CD}"/>
              </a:ext>
            </a:extLst>
          </p:cNvPr>
          <p:cNvPicPr>
            <a:picLocks noChangeAspect="1"/>
          </p:cNvPicPr>
          <p:nvPr/>
        </p:nvPicPr>
        <p:blipFill>
          <a:blip r:embed="rId5"/>
          <a:stretch>
            <a:fillRect/>
          </a:stretch>
        </p:blipFill>
        <p:spPr>
          <a:xfrm>
            <a:off x="7470831" y="4537334"/>
            <a:ext cx="3511494" cy="2066666"/>
          </a:xfrm>
          <a:prstGeom prst="rect">
            <a:avLst/>
          </a:prstGeom>
        </p:spPr>
      </p:pic>
    </p:spTree>
    <p:extLst>
      <p:ext uri="{BB962C8B-B14F-4D97-AF65-F5344CB8AC3E}">
        <p14:creationId xmlns:p14="http://schemas.microsoft.com/office/powerpoint/2010/main" val="242356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1FCB-4CB3-4318-BEE7-AAE6172731C5}"/>
              </a:ext>
            </a:extLst>
          </p:cNvPr>
          <p:cNvSpPr>
            <a:spLocks noGrp="1"/>
          </p:cNvSpPr>
          <p:nvPr>
            <p:ph type="title"/>
          </p:nvPr>
        </p:nvSpPr>
        <p:spPr/>
        <p:txBody>
          <a:bodyPr/>
          <a:lstStyle/>
          <a:p>
            <a:r>
              <a:rPr lang="en-GB" dirty="0"/>
              <a:t>Language awareness in schools</a:t>
            </a:r>
          </a:p>
        </p:txBody>
      </p:sp>
      <p:sp>
        <p:nvSpPr>
          <p:cNvPr id="3" name="Content Placeholder 2">
            <a:extLst>
              <a:ext uri="{FF2B5EF4-FFF2-40B4-BE49-F238E27FC236}">
                <a16:creationId xmlns:a16="http://schemas.microsoft.com/office/drawing/2014/main" id="{88D3C58C-193C-4B8B-AE24-108B2879F19D}"/>
              </a:ext>
            </a:extLst>
          </p:cNvPr>
          <p:cNvSpPr>
            <a:spLocks noGrp="1"/>
          </p:cNvSpPr>
          <p:nvPr>
            <p:ph idx="1"/>
          </p:nvPr>
        </p:nvSpPr>
        <p:spPr/>
        <p:txBody>
          <a:bodyPr/>
          <a:lstStyle/>
          <a:p>
            <a:r>
              <a:rPr lang="en-GB" dirty="0"/>
              <a:t>In England there are a number of projects working to introduce language awareness into MFL teaching, including</a:t>
            </a:r>
          </a:p>
          <a:p>
            <a:pPr lvl="1"/>
            <a:r>
              <a:rPr lang="en-GB" dirty="0"/>
              <a:t>Linguistics in MFL (for older pupils) (</a:t>
            </a:r>
            <a:r>
              <a:rPr lang="en-GB" dirty="0">
                <a:hlinkClick r:id="rId2"/>
              </a:rPr>
              <a:t>https://www.cantab.net/users/jrkasstan/MFL/index.html</a:t>
            </a:r>
            <a:r>
              <a:rPr lang="en-GB" dirty="0"/>
              <a:t>)</a:t>
            </a:r>
          </a:p>
          <a:p>
            <a:pPr lvl="1"/>
            <a:r>
              <a:rPr lang="en-GB" dirty="0"/>
              <a:t>World of Languages/Languages of the World </a:t>
            </a:r>
            <a:r>
              <a:rPr lang="en-GB" noProof="1"/>
              <a:t>(WoLLoW) (for younger pupils)</a:t>
            </a:r>
            <a:br>
              <a:rPr lang="en-GB" dirty="0"/>
            </a:br>
            <a:r>
              <a:rPr lang="en-GB" dirty="0"/>
              <a:t>(</a:t>
            </a:r>
            <a:r>
              <a:rPr lang="en-GB" dirty="0">
                <a:hlinkClick r:id="rId3"/>
              </a:rPr>
              <a:t>https://theworldoflanguages.co.uk/</a:t>
            </a:r>
            <a:r>
              <a:rPr lang="en-GB" dirty="0"/>
              <a:t>)</a:t>
            </a:r>
          </a:p>
        </p:txBody>
      </p:sp>
      <p:sp>
        <p:nvSpPr>
          <p:cNvPr id="4" name="Slide Number Placeholder 3">
            <a:extLst>
              <a:ext uri="{FF2B5EF4-FFF2-40B4-BE49-F238E27FC236}">
                <a16:creationId xmlns:a16="http://schemas.microsoft.com/office/drawing/2014/main" id="{7D712227-8F33-47A1-B5D3-C287D60EDABD}"/>
              </a:ext>
            </a:extLst>
          </p:cNvPr>
          <p:cNvSpPr>
            <a:spLocks noGrp="1"/>
          </p:cNvSpPr>
          <p:nvPr>
            <p:ph type="sldNum" sz="quarter" idx="12"/>
          </p:nvPr>
        </p:nvSpPr>
        <p:spPr/>
        <p:txBody>
          <a:bodyPr/>
          <a:lstStyle/>
          <a:p>
            <a:fld id="{9960E1B9-AAC5-487E-8B5E-D8D93827E7BF}" type="slidenum">
              <a:rPr lang="en-GB" smtClean="0"/>
              <a:t>62</a:t>
            </a:fld>
            <a:endParaRPr lang="en-GB"/>
          </a:p>
        </p:txBody>
      </p:sp>
    </p:spTree>
    <p:extLst>
      <p:ext uri="{BB962C8B-B14F-4D97-AF65-F5344CB8AC3E}">
        <p14:creationId xmlns:p14="http://schemas.microsoft.com/office/powerpoint/2010/main" val="3107978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1FCB-4CB3-4318-BEE7-AAE6172731C5}"/>
              </a:ext>
            </a:extLst>
          </p:cNvPr>
          <p:cNvSpPr>
            <a:spLocks noGrp="1"/>
          </p:cNvSpPr>
          <p:nvPr>
            <p:ph type="title"/>
          </p:nvPr>
        </p:nvSpPr>
        <p:spPr/>
        <p:txBody>
          <a:bodyPr/>
          <a:lstStyle/>
          <a:p>
            <a:r>
              <a:rPr lang="en-GB" dirty="0"/>
              <a:t>Language awareness in schools</a:t>
            </a:r>
          </a:p>
        </p:txBody>
      </p:sp>
      <p:sp>
        <p:nvSpPr>
          <p:cNvPr id="3" name="Content Placeholder 2">
            <a:extLst>
              <a:ext uri="{FF2B5EF4-FFF2-40B4-BE49-F238E27FC236}">
                <a16:creationId xmlns:a16="http://schemas.microsoft.com/office/drawing/2014/main" id="{88D3C58C-193C-4B8B-AE24-108B2879F19D}"/>
              </a:ext>
            </a:extLst>
          </p:cNvPr>
          <p:cNvSpPr>
            <a:spLocks noGrp="1"/>
          </p:cNvSpPr>
          <p:nvPr>
            <p:ph idx="1"/>
          </p:nvPr>
        </p:nvSpPr>
        <p:spPr/>
        <p:txBody>
          <a:bodyPr/>
          <a:lstStyle/>
          <a:p>
            <a:r>
              <a:rPr lang="en-GB" dirty="0"/>
              <a:t>If you’ve enjoyed the questions we’ve been looking at here, your school might be interested in competing in an annual Linguistics Olympiad</a:t>
            </a:r>
          </a:p>
          <a:p>
            <a:pPr lvl="1"/>
            <a:r>
              <a:rPr lang="en-GB" dirty="0"/>
              <a:t>UK Linguistics Olympiad: </a:t>
            </a:r>
            <a:r>
              <a:rPr lang="en-GB" dirty="0">
                <a:hlinkClick r:id="rId2"/>
              </a:rPr>
              <a:t>https://www.uklo.org</a:t>
            </a:r>
            <a:endParaRPr lang="en-GB" dirty="0"/>
          </a:p>
          <a:p>
            <a:pPr lvl="1"/>
            <a:r>
              <a:rPr lang="en-GB" dirty="0"/>
              <a:t>All Ireland Linguistics Olympiad: </a:t>
            </a:r>
            <a:r>
              <a:rPr lang="en-GB" dirty="0">
                <a:hlinkClick r:id="rId3"/>
              </a:rPr>
              <a:t>https://ailo.adaptcentre.ie</a:t>
            </a:r>
            <a:endParaRPr lang="en-GB" dirty="0"/>
          </a:p>
          <a:p>
            <a:r>
              <a:rPr lang="en-GB" dirty="0"/>
              <a:t>Winners of these Olympiads can go on to compete at the international level</a:t>
            </a:r>
          </a:p>
        </p:txBody>
      </p:sp>
      <p:sp>
        <p:nvSpPr>
          <p:cNvPr id="4" name="Slide Number Placeholder 3">
            <a:extLst>
              <a:ext uri="{FF2B5EF4-FFF2-40B4-BE49-F238E27FC236}">
                <a16:creationId xmlns:a16="http://schemas.microsoft.com/office/drawing/2014/main" id="{7D712227-8F33-47A1-B5D3-C287D60EDABD}"/>
              </a:ext>
            </a:extLst>
          </p:cNvPr>
          <p:cNvSpPr>
            <a:spLocks noGrp="1"/>
          </p:cNvSpPr>
          <p:nvPr>
            <p:ph type="sldNum" sz="quarter" idx="12"/>
          </p:nvPr>
        </p:nvSpPr>
        <p:spPr/>
        <p:txBody>
          <a:bodyPr/>
          <a:lstStyle/>
          <a:p>
            <a:fld id="{9960E1B9-AAC5-487E-8B5E-D8D93827E7BF}" type="slidenum">
              <a:rPr lang="en-GB" smtClean="0"/>
              <a:t>63</a:t>
            </a:fld>
            <a:endParaRPr lang="en-GB"/>
          </a:p>
        </p:txBody>
      </p:sp>
    </p:spTree>
    <p:extLst>
      <p:ext uri="{BB962C8B-B14F-4D97-AF65-F5344CB8AC3E}">
        <p14:creationId xmlns:p14="http://schemas.microsoft.com/office/powerpoint/2010/main" val="780184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4F7B-3C7B-4AFD-BD73-2D6212C67741}"/>
              </a:ext>
            </a:extLst>
          </p:cNvPr>
          <p:cNvSpPr>
            <a:spLocks noGrp="1"/>
          </p:cNvSpPr>
          <p:nvPr>
            <p:ph type="title"/>
          </p:nvPr>
        </p:nvSpPr>
        <p:spPr/>
        <p:txBody>
          <a:bodyPr/>
          <a:lstStyle/>
          <a:p>
            <a:r>
              <a:rPr lang="en-GB" dirty="0"/>
              <a:t>Why study languages?</a:t>
            </a:r>
          </a:p>
        </p:txBody>
      </p:sp>
      <p:sp>
        <p:nvSpPr>
          <p:cNvPr id="3" name="Content Placeholder 2">
            <a:extLst>
              <a:ext uri="{FF2B5EF4-FFF2-40B4-BE49-F238E27FC236}">
                <a16:creationId xmlns:a16="http://schemas.microsoft.com/office/drawing/2014/main" id="{6B40E231-1AFE-4342-9D08-49C3BE57BA6E}"/>
              </a:ext>
            </a:extLst>
          </p:cNvPr>
          <p:cNvSpPr>
            <a:spLocks noGrp="1"/>
          </p:cNvSpPr>
          <p:nvPr>
            <p:ph idx="1"/>
          </p:nvPr>
        </p:nvSpPr>
        <p:spPr/>
        <p:txBody>
          <a:bodyPr/>
          <a:lstStyle/>
          <a:p>
            <a:r>
              <a:rPr lang="en-GB" dirty="0"/>
              <a:t>Some of the most commonly cited reasons for learning a new language include</a:t>
            </a:r>
          </a:p>
          <a:p>
            <a:pPr lvl="1"/>
            <a:r>
              <a:rPr lang="en-GB" dirty="0"/>
              <a:t>Cultural understanding</a:t>
            </a:r>
          </a:p>
          <a:p>
            <a:pPr lvl="1"/>
            <a:r>
              <a:rPr lang="en-GB" dirty="0"/>
              <a:t>Broadening horizons</a:t>
            </a:r>
          </a:p>
          <a:p>
            <a:pPr lvl="1"/>
            <a:r>
              <a:rPr lang="en-GB" dirty="0"/>
              <a:t>Becoming an effective global citizen</a:t>
            </a:r>
          </a:p>
          <a:p>
            <a:pPr lvl="1"/>
            <a:r>
              <a:rPr lang="en-GB" dirty="0"/>
              <a:t>Preparing for employment opportunities</a:t>
            </a:r>
          </a:p>
          <a:p>
            <a:pPr lvl="1"/>
            <a:r>
              <a:rPr lang="en-GB" dirty="0"/>
              <a:t>Building an inclusive society</a:t>
            </a:r>
          </a:p>
          <a:p>
            <a:pPr lvl="1">
              <a:tabLst>
                <a:tab pos="6008400" algn="r"/>
              </a:tabLst>
            </a:pPr>
            <a:r>
              <a:rPr lang="en-GB" dirty="0"/>
              <a:t>Fostering literacy</a:t>
            </a:r>
            <a:br>
              <a:rPr lang="en-GB" dirty="0"/>
            </a:br>
            <a:r>
              <a:rPr lang="en-GB" dirty="0"/>
              <a:t>	</a:t>
            </a:r>
            <a:r>
              <a:rPr lang="en-GB" i="1" dirty="0"/>
              <a:t>(British Council NI)</a:t>
            </a:r>
          </a:p>
        </p:txBody>
      </p:sp>
      <p:sp>
        <p:nvSpPr>
          <p:cNvPr id="4" name="Slide Number Placeholder 3">
            <a:extLst>
              <a:ext uri="{FF2B5EF4-FFF2-40B4-BE49-F238E27FC236}">
                <a16:creationId xmlns:a16="http://schemas.microsoft.com/office/drawing/2014/main" id="{81801F7B-5574-43B4-AFE3-F2FDE2749EFC}"/>
              </a:ext>
            </a:extLst>
          </p:cNvPr>
          <p:cNvSpPr>
            <a:spLocks noGrp="1"/>
          </p:cNvSpPr>
          <p:nvPr>
            <p:ph type="sldNum" sz="quarter" idx="12"/>
          </p:nvPr>
        </p:nvSpPr>
        <p:spPr/>
        <p:txBody>
          <a:bodyPr/>
          <a:lstStyle/>
          <a:p>
            <a:fld id="{9960E1B9-AAC5-487E-8B5E-D8D93827E7BF}" type="slidenum">
              <a:rPr lang="en-GB" smtClean="0"/>
              <a:t>64</a:t>
            </a:fld>
            <a:endParaRPr lang="en-GB"/>
          </a:p>
        </p:txBody>
      </p:sp>
    </p:spTree>
    <p:extLst>
      <p:ext uri="{BB962C8B-B14F-4D97-AF65-F5344CB8AC3E}">
        <p14:creationId xmlns:p14="http://schemas.microsoft.com/office/powerpoint/2010/main" val="15140040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4F7B-3C7B-4AFD-BD73-2D6212C67741}"/>
              </a:ext>
            </a:extLst>
          </p:cNvPr>
          <p:cNvSpPr>
            <a:spLocks noGrp="1"/>
          </p:cNvSpPr>
          <p:nvPr>
            <p:ph type="title"/>
          </p:nvPr>
        </p:nvSpPr>
        <p:spPr/>
        <p:txBody>
          <a:bodyPr/>
          <a:lstStyle/>
          <a:p>
            <a:r>
              <a:rPr lang="en-GB" dirty="0"/>
              <a:t>Why study languages?</a:t>
            </a:r>
          </a:p>
        </p:txBody>
      </p:sp>
      <p:sp>
        <p:nvSpPr>
          <p:cNvPr id="3" name="Content Placeholder 2">
            <a:extLst>
              <a:ext uri="{FF2B5EF4-FFF2-40B4-BE49-F238E27FC236}">
                <a16:creationId xmlns:a16="http://schemas.microsoft.com/office/drawing/2014/main" id="{6B40E231-1AFE-4342-9D08-49C3BE57BA6E}"/>
              </a:ext>
            </a:extLst>
          </p:cNvPr>
          <p:cNvSpPr>
            <a:spLocks noGrp="1"/>
          </p:cNvSpPr>
          <p:nvPr>
            <p:ph idx="1"/>
          </p:nvPr>
        </p:nvSpPr>
        <p:spPr>
          <a:xfrm>
            <a:off x="838200" y="1825625"/>
            <a:ext cx="10515600" cy="551815"/>
          </a:xfrm>
        </p:spPr>
        <p:txBody>
          <a:bodyPr/>
          <a:lstStyle/>
          <a:p>
            <a:r>
              <a:rPr lang="en-GB" dirty="0"/>
              <a:t>Language skills are an advantage in a wide variety of careers</a:t>
            </a:r>
          </a:p>
        </p:txBody>
      </p:sp>
      <p:sp>
        <p:nvSpPr>
          <p:cNvPr id="4" name="Slide Number Placeholder 3">
            <a:extLst>
              <a:ext uri="{FF2B5EF4-FFF2-40B4-BE49-F238E27FC236}">
                <a16:creationId xmlns:a16="http://schemas.microsoft.com/office/drawing/2014/main" id="{81801F7B-5574-43B4-AFE3-F2FDE2749EFC}"/>
              </a:ext>
            </a:extLst>
          </p:cNvPr>
          <p:cNvSpPr>
            <a:spLocks noGrp="1"/>
          </p:cNvSpPr>
          <p:nvPr>
            <p:ph type="sldNum" sz="quarter" idx="12"/>
          </p:nvPr>
        </p:nvSpPr>
        <p:spPr/>
        <p:txBody>
          <a:bodyPr/>
          <a:lstStyle/>
          <a:p>
            <a:fld id="{9960E1B9-AAC5-487E-8B5E-D8D93827E7BF}" type="slidenum">
              <a:rPr lang="en-GB" smtClean="0"/>
              <a:t>65</a:t>
            </a:fld>
            <a:endParaRPr lang="en-GB"/>
          </a:p>
        </p:txBody>
      </p:sp>
      <p:pic>
        <p:nvPicPr>
          <p:cNvPr id="6" name="Picture 5" descr="A classroom with desks and chairs&#10;&#10;Description automatically generated with medium confidence">
            <a:extLst>
              <a:ext uri="{FF2B5EF4-FFF2-40B4-BE49-F238E27FC236}">
                <a16:creationId xmlns:a16="http://schemas.microsoft.com/office/drawing/2014/main" id="{6C6C85BE-C14F-48BF-8763-744F0DF5E920}"/>
              </a:ext>
            </a:extLst>
          </p:cNvPr>
          <p:cNvPicPr>
            <a:picLocks noChangeAspect="1"/>
          </p:cNvPicPr>
          <p:nvPr/>
        </p:nvPicPr>
        <p:blipFill>
          <a:blip r:embed="rId2"/>
          <a:stretch>
            <a:fillRect/>
          </a:stretch>
        </p:blipFill>
        <p:spPr>
          <a:xfrm>
            <a:off x="838200" y="3946525"/>
            <a:ext cx="3352800" cy="2409825"/>
          </a:xfrm>
          <a:prstGeom prst="rect">
            <a:avLst/>
          </a:prstGeom>
        </p:spPr>
      </p:pic>
      <p:pic>
        <p:nvPicPr>
          <p:cNvPr id="8" name="Picture 7" descr="A person and person holding a baby&#10;&#10;Description automatically generated with medium confidence">
            <a:extLst>
              <a:ext uri="{FF2B5EF4-FFF2-40B4-BE49-F238E27FC236}">
                <a16:creationId xmlns:a16="http://schemas.microsoft.com/office/drawing/2014/main" id="{B5468D6E-3DB9-4BA8-8E1F-EB9E1AFAC7D1}"/>
              </a:ext>
            </a:extLst>
          </p:cNvPr>
          <p:cNvPicPr>
            <a:picLocks noChangeAspect="1"/>
          </p:cNvPicPr>
          <p:nvPr/>
        </p:nvPicPr>
        <p:blipFill>
          <a:blip r:embed="rId3"/>
          <a:stretch>
            <a:fillRect/>
          </a:stretch>
        </p:blipFill>
        <p:spPr>
          <a:xfrm>
            <a:off x="4419600" y="3946525"/>
            <a:ext cx="3352800" cy="2409825"/>
          </a:xfrm>
          <a:prstGeom prst="rect">
            <a:avLst/>
          </a:prstGeom>
        </p:spPr>
      </p:pic>
      <p:pic>
        <p:nvPicPr>
          <p:cNvPr id="10" name="Picture 9" descr="A picture containing outdoor, building, tower&#10;&#10;Description automatically generated">
            <a:extLst>
              <a:ext uri="{FF2B5EF4-FFF2-40B4-BE49-F238E27FC236}">
                <a16:creationId xmlns:a16="http://schemas.microsoft.com/office/drawing/2014/main" id="{6B55DEB4-6D47-413E-9BFB-989D720AD3A7}"/>
              </a:ext>
            </a:extLst>
          </p:cNvPr>
          <p:cNvPicPr>
            <a:picLocks noChangeAspect="1"/>
          </p:cNvPicPr>
          <p:nvPr/>
        </p:nvPicPr>
        <p:blipFill>
          <a:blip r:embed="rId4"/>
          <a:stretch>
            <a:fillRect/>
          </a:stretch>
        </p:blipFill>
        <p:spPr>
          <a:xfrm>
            <a:off x="8001000" y="3946524"/>
            <a:ext cx="3352800" cy="2409825"/>
          </a:xfrm>
          <a:prstGeom prst="rect">
            <a:avLst/>
          </a:prstGeom>
        </p:spPr>
      </p:pic>
      <p:sp>
        <p:nvSpPr>
          <p:cNvPr id="11" name="Rectangle 10">
            <a:extLst>
              <a:ext uri="{FF2B5EF4-FFF2-40B4-BE49-F238E27FC236}">
                <a16:creationId xmlns:a16="http://schemas.microsoft.com/office/drawing/2014/main" id="{7C96125C-982F-48D5-AA03-E11C9EAA7265}"/>
              </a:ext>
            </a:extLst>
          </p:cNvPr>
          <p:cNvSpPr/>
          <p:nvPr/>
        </p:nvSpPr>
        <p:spPr>
          <a:xfrm>
            <a:off x="838200" y="3946524"/>
            <a:ext cx="3352800" cy="2409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One obvious path is teaching a language here, or teaching English abroad</a:t>
            </a:r>
          </a:p>
        </p:txBody>
      </p:sp>
      <p:sp>
        <p:nvSpPr>
          <p:cNvPr id="12" name="Rectangle 11">
            <a:extLst>
              <a:ext uri="{FF2B5EF4-FFF2-40B4-BE49-F238E27FC236}">
                <a16:creationId xmlns:a16="http://schemas.microsoft.com/office/drawing/2014/main" id="{0791AAEB-16BB-4AF9-AAEF-DCDAA8FB11C2}"/>
              </a:ext>
            </a:extLst>
          </p:cNvPr>
          <p:cNvSpPr/>
          <p:nvPr/>
        </p:nvSpPr>
        <p:spPr>
          <a:xfrm>
            <a:off x="4419600" y="3946523"/>
            <a:ext cx="3352800" cy="2409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Speech therapists need to understand language to help people who have impediments in speech or grammar</a:t>
            </a:r>
          </a:p>
        </p:txBody>
      </p:sp>
      <p:sp>
        <p:nvSpPr>
          <p:cNvPr id="13" name="Rectangle 12">
            <a:extLst>
              <a:ext uri="{FF2B5EF4-FFF2-40B4-BE49-F238E27FC236}">
                <a16:creationId xmlns:a16="http://schemas.microsoft.com/office/drawing/2014/main" id="{A0E03002-2944-44BE-8909-A3087EFA6037}"/>
              </a:ext>
            </a:extLst>
          </p:cNvPr>
          <p:cNvSpPr/>
          <p:nvPr/>
        </p:nvSpPr>
        <p:spPr>
          <a:xfrm>
            <a:off x="8001000" y="3946523"/>
            <a:ext cx="3352800" cy="2409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If you work for any organisation with offices or clients in other countries, language skills can be a real asset</a:t>
            </a:r>
          </a:p>
        </p:txBody>
      </p:sp>
    </p:spTree>
    <p:extLst>
      <p:ext uri="{BB962C8B-B14F-4D97-AF65-F5344CB8AC3E}">
        <p14:creationId xmlns:p14="http://schemas.microsoft.com/office/powerpoint/2010/main" val="109713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1000" tmFilter="0, 0; .2, .5; .8, .5; 1, 0"/>
                                        <p:tgtEl>
                                          <p:spTgt spid="6"/>
                                        </p:tgtEl>
                                      </p:cBhvr>
                                    </p:animEffect>
                                    <p:animScale>
                                      <p:cBhvr>
                                        <p:cTn id="24" dur="500" autoRev="1" fill="hold"/>
                                        <p:tgtEl>
                                          <p:spTgt spid="6"/>
                                        </p:tgtEl>
                                      </p:cBhvr>
                                      <p:by x="105000" y="105000"/>
                                    </p:animScale>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xit" presetSubtype="1" fill="hold" grpId="1" nodeType="clickEffect">
                                  <p:stCondLst>
                                    <p:cond delay="0"/>
                                  </p:stCondLst>
                                  <p:childTnLst>
                                    <p:animEffect transition="out" filter="wheel(1)">
                                      <p:cBhvr>
                                        <p:cTn id="32" dur="2000"/>
                                        <p:tgtEl>
                                          <p:spTgt spid="11"/>
                                        </p:tgtEl>
                                      </p:cBhvr>
                                    </p:animEffect>
                                    <p:set>
                                      <p:cBhvr>
                                        <p:cTn id="33" dur="1" fill="hold">
                                          <p:stCondLst>
                                            <p:cond delay="1999"/>
                                          </p:stCondLst>
                                        </p:cTn>
                                        <p:tgtEl>
                                          <p:spTgt spid="11"/>
                                        </p:tgtEl>
                                        <p:attrNameLst>
                                          <p:attrName>style.visibility</p:attrName>
                                        </p:attrNameLst>
                                      </p:cBhvr>
                                      <p:to>
                                        <p:strVal val="hidden"/>
                                      </p:to>
                                    </p:set>
                                  </p:childTnLst>
                                </p:cTn>
                              </p:par>
                            </p:childTnLst>
                          </p:cTn>
                        </p:par>
                        <p:par>
                          <p:cTn id="34" fill="hold">
                            <p:stCondLst>
                              <p:cond delay="2000"/>
                            </p:stCondLst>
                            <p:childTnLst>
                              <p:par>
                                <p:cTn id="35" presetID="26" presetClass="emph" presetSubtype="0" fill="hold" nodeType="afterEffect">
                                  <p:stCondLst>
                                    <p:cond delay="0"/>
                                  </p:stCondLst>
                                  <p:childTnLst>
                                    <p:animEffect transition="out" filter="fade">
                                      <p:cBhvr>
                                        <p:cTn id="36" dur="1000" tmFilter="0, 0; .2, .5; .8, .5; 1, 0"/>
                                        <p:tgtEl>
                                          <p:spTgt spid="8"/>
                                        </p:tgtEl>
                                      </p:cBhvr>
                                    </p:animEffect>
                                    <p:animScale>
                                      <p:cBhvr>
                                        <p:cTn id="37" dur="500" autoRev="1" fill="hold"/>
                                        <p:tgtEl>
                                          <p:spTgt spid="8"/>
                                        </p:tgtEl>
                                      </p:cBhvr>
                                      <p:by x="105000" y="105000"/>
                                    </p:animScale>
                                  </p:childTnLst>
                                </p:cTn>
                              </p:par>
                            </p:childTnLst>
                          </p:cTn>
                        </p:par>
                        <p:par>
                          <p:cTn id="38" fill="hold">
                            <p:stCondLst>
                              <p:cond delay="3000"/>
                            </p:stCondLst>
                            <p:childTnLst>
                              <p:par>
                                <p:cTn id="39" presetID="21" presetClass="entr" presetSubtype="1"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xit" presetSubtype="1" fill="hold" grpId="1" nodeType="clickEffect">
                                  <p:stCondLst>
                                    <p:cond delay="0"/>
                                  </p:stCondLst>
                                  <p:childTnLst>
                                    <p:animEffect transition="out" filter="wheel(1)">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childTnLst>
                          </p:cTn>
                        </p:par>
                        <p:par>
                          <p:cTn id="47" fill="hold">
                            <p:stCondLst>
                              <p:cond delay="2000"/>
                            </p:stCondLst>
                            <p:childTnLst>
                              <p:par>
                                <p:cTn id="48" presetID="26" presetClass="emph" presetSubtype="0" fill="hold" nodeType="afterEffect">
                                  <p:stCondLst>
                                    <p:cond delay="0"/>
                                  </p:stCondLst>
                                  <p:childTnLst>
                                    <p:animEffect transition="out" filter="fade">
                                      <p:cBhvr>
                                        <p:cTn id="49" dur="1000" tmFilter="0, 0; .2, .5; .8, .5; 1, 0"/>
                                        <p:tgtEl>
                                          <p:spTgt spid="10"/>
                                        </p:tgtEl>
                                      </p:cBhvr>
                                    </p:animEffect>
                                    <p:animScale>
                                      <p:cBhvr>
                                        <p:cTn id="50" dur="500" autoRev="1" fill="hold"/>
                                        <p:tgtEl>
                                          <p:spTgt spid="10"/>
                                        </p:tgtEl>
                                      </p:cBhvr>
                                      <p:by x="105000" y="105000"/>
                                    </p:animScale>
                                  </p:childTnLst>
                                </p:cTn>
                              </p:par>
                            </p:childTnLst>
                          </p:cTn>
                        </p:par>
                        <p:par>
                          <p:cTn id="51" fill="hold">
                            <p:stCondLst>
                              <p:cond delay="3000"/>
                            </p:stCondLst>
                            <p:childTnLst>
                              <p:par>
                                <p:cTn id="52" presetID="21" presetClass="entr" presetSubtype="1"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heel(1)">
                                      <p:cBhvr>
                                        <p:cTn id="54" dur="2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xit" presetSubtype="1" fill="hold" grpId="2" nodeType="clickEffect">
                                  <p:stCondLst>
                                    <p:cond delay="0"/>
                                  </p:stCondLst>
                                  <p:childTnLst>
                                    <p:animEffect transition="out" filter="wheel(1)">
                                      <p:cBhvr>
                                        <p:cTn id="58" dur="2000"/>
                                        <p:tgtEl>
                                          <p:spTgt spid="13"/>
                                        </p:tgtEl>
                                      </p:cBhvr>
                                    </p:animEffect>
                                    <p:set>
                                      <p:cBhvr>
                                        <p:cTn id="59"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2"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4F7B-3C7B-4AFD-BD73-2D6212C67741}"/>
              </a:ext>
            </a:extLst>
          </p:cNvPr>
          <p:cNvSpPr>
            <a:spLocks noGrp="1"/>
          </p:cNvSpPr>
          <p:nvPr>
            <p:ph type="title"/>
          </p:nvPr>
        </p:nvSpPr>
        <p:spPr/>
        <p:txBody>
          <a:bodyPr/>
          <a:lstStyle/>
          <a:p>
            <a:r>
              <a:rPr lang="en-GB" dirty="0"/>
              <a:t>Why study languages?</a:t>
            </a:r>
          </a:p>
        </p:txBody>
      </p:sp>
      <p:sp>
        <p:nvSpPr>
          <p:cNvPr id="3" name="Content Placeholder 2">
            <a:extLst>
              <a:ext uri="{FF2B5EF4-FFF2-40B4-BE49-F238E27FC236}">
                <a16:creationId xmlns:a16="http://schemas.microsoft.com/office/drawing/2014/main" id="{6B40E231-1AFE-4342-9D08-49C3BE57BA6E}"/>
              </a:ext>
            </a:extLst>
          </p:cNvPr>
          <p:cNvSpPr>
            <a:spLocks noGrp="1"/>
          </p:cNvSpPr>
          <p:nvPr>
            <p:ph idx="1"/>
          </p:nvPr>
        </p:nvSpPr>
        <p:spPr>
          <a:xfrm>
            <a:off x="838200" y="1825625"/>
            <a:ext cx="10515600" cy="1085850"/>
          </a:xfrm>
        </p:spPr>
        <p:txBody>
          <a:bodyPr/>
          <a:lstStyle/>
          <a:p>
            <a:r>
              <a:rPr lang="en-GB" dirty="0"/>
              <a:t>If you’re interested in STEM subjects, there are a number of ways to combine these with languages</a:t>
            </a:r>
          </a:p>
        </p:txBody>
      </p:sp>
      <p:sp>
        <p:nvSpPr>
          <p:cNvPr id="4" name="Slide Number Placeholder 3">
            <a:extLst>
              <a:ext uri="{FF2B5EF4-FFF2-40B4-BE49-F238E27FC236}">
                <a16:creationId xmlns:a16="http://schemas.microsoft.com/office/drawing/2014/main" id="{81801F7B-5574-43B4-AFE3-F2FDE2749EFC}"/>
              </a:ext>
            </a:extLst>
          </p:cNvPr>
          <p:cNvSpPr>
            <a:spLocks noGrp="1"/>
          </p:cNvSpPr>
          <p:nvPr>
            <p:ph type="sldNum" sz="quarter" idx="12"/>
          </p:nvPr>
        </p:nvSpPr>
        <p:spPr/>
        <p:txBody>
          <a:bodyPr/>
          <a:lstStyle/>
          <a:p>
            <a:fld id="{9960E1B9-AAC5-487E-8B5E-D8D93827E7BF}" type="slidenum">
              <a:rPr lang="en-GB" smtClean="0"/>
              <a:t>66</a:t>
            </a:fld>
            <a:endParaRPr lang="en-GB"/>
          </a:p>
        </p:txBody>
      </p:sp>
      <p:pic>
        <p:nvPicPr>
          <p:cNvPr id="6" name="Picture 5" descr="A hand holding a magnifying glass&#10;&#10;Description automatically generated">
            <a:extLst>
              <a:ext uri="{FF2B5EF4-FFF2-40B4-BE49-F238E27FC236}">
                <a16:creationId xmlns:a16="http://schemas.microsoft.com/office/drawing/2014/main" id="{6C6C85BE-C14F-48BF-8763-744F0DF5E920}"/>
              </a:ext>
            </a:extLst>
          </p:cNvPr>
          <p:cNvPicPr>
            <a:picLocks noChangeAspect="1"/>
          </p:cNvPicPr>
          <p:nvPr/>
        </p:nvPicPr>
        <p:blipFill>
          <a:blip r:embed="rId2"/>
          <a:srcRect/>
          <a:stretch/>
        </p:blipFill>
        <p:spPr>
          <a:xfrm>
            <a:off x="838200" y="3946525"/>
            <a:ext cx="3352800" cy="2409825"/>
          </a:xfrm>
          <a:prstGeom prst="rect">
            <a:avLst/>
          </a:prstGeom>
        </p:spPr>
      </p:pic>
      <p:pic>
        <p:nvPicPr>
          <p:cNvPr id="8" name="Picture 7" descr="A blue and white image of a globe with a map&#10;&#10;Description automatically generated with low confidence">
            <a:extLst>
              <a:ext uri="{FF2B5EF4-FFF2-40B4-BE49-F238E27FC236}">
                <a16:creationId xmlns:a16="http://schemas.microsoft.com/office/drawing/2014/main" id="{B5468D6E-3DB9-4BA8-8E1F-EB9E1AFAC7D1}"/>
              </a:ext>
            </a:extLst>
          </p:cNvPr>
          <p:cNvPicPr>
            <a:picLocks noChangeAspect="1"/>
          </p:cNvPicPr>
          <p:nvPr/>
        </p:nvPicPr>
        <p:blipFill>
          <a:blip r:embed="rId3"/>
          <a:srcRect/>
          <a:stretch/>
        </p:blipFill>
        <p:spPr>
          <a:xfrm>
            <a:off x="4419600" y="3946525"/>
            <a:ext cx="3352800" cy="2409825"/>
          </a:xfrm>
          <a:prstGeom prst="rect">
            <a:avLst/>
          </a:prstGeom>
        </p:spPr>
      </p:pic>
      <p:pic>
        <p:nvPicPr>
          <p:cNvPr id="10" name="Picture 9" descr="A forest with trees&#10;&#10;Description automatically generated with low confidence">
            <a:extLst>
              <a:ext uri="{FF2B5EF4-FFF2-40B4-BE49-F238E27FC236}">
                <a16:creationId xmlns:a16="http://schemas.microsoft.com/office/drawing/2014/main" id="{6B55DEB4-6D47-413E-9BFB-989D720AD3A7}"/>
              </a:ext>
            </a:extLst>
          </p:cNvPr>
          <p:cNvPicPr>
            <a:picLocks noChangeAspect="1"/>
          </p:cNvPicPr>
          <p:nvPr/>
        </p:nvPicPr>
        <p:blipFill>
          <a:blip r:embed="rId4"/>
          <a:srcRect/>
          <a:stretch/>
        </p:blipFill>
        <p:spPr>
          <a:xfrm>
            <a:off x="8001000" y="3946524"/>
            <a:ext cx="3352800" cy="2409825"/>
          </a:xfrm>
          <a:prstGeom prst="rect">
            <a:avLst/>
          </a:prstGeom>
        </p:spPr>
      </p:pic>
      <p:sp>
        <p:nvSpPr>
          <p:cNvPr id="9" name="Rectangle 8">
            <a:extLst>
              <a:ext uri="{FF2B5EF4-FFF2-40B4-BE49-F238E27FC236}">
                <a16:creationId xmlns:a16="http://schemas.microsoft.com/office/drawing/2014/main" id="{7042FFBB-5721-462F-B5D6-A1BD267156A4}"/>
              </a:ext>
            </a:extLst>
          </p:cNvPr>
          <p:cNvSpPr/>
          <p:nvPr/>
        </p:nvSpPr>
        <p:spPr>
          <a:xfrm>
            <a:off x="838200" y="3946524"/>
            <a:ext cx="3352800" cy="2409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If you become a linguist, you can investigate the sorts of phenomena we’ve seen here and the nature of language itself</a:t>
            </a:r>
          </a:p>
        </p:txBody>
      </p:sp>
      <p:sp>
        <p:nvSpPr>
          <p:cNvPr id="11" name="Rectangle 10">
            <a:extLst>
              <a:ext uri="{FF2B5EF4-FFF2-40B4-BE49-F238E27FC236}">
                <a16:creationId xmlns:a16="http://schemas.microsoft.com/office/drawing/2014/main" id="{81BCAF5F-3A92-4139-AB38-068143A58E27}"/>
              </a:ext>
            </a:extLst>
          </p:cNvPr>
          <p:cNvSpPr/>
          <p:nvPr/>
        </p:nvSpPr>
        <p:spPr>
          <a:xfrm>
            <a:off x="4419600" y="3946523"/>
            <a:ext cx="3352800" cy="2409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Developing techniques such as artificial intelligence (AI) and natural language processing (NLP) can help computers to use human language better</a:t>
            </a:r>
          </a:p>
        </p:txBody>
      </p:sp>
      <p:sp>
        <p:nvSpPr>
          <p:cNvPr id="12" name="Rectangle 11">
            <a:extLst>
              <a:ext uri="{FF2B5EF4-FFF2-40B4-BE49-F238E27FC236}">
                <a16:creationId xmlns:a16="http://schemas.microsoft.com/office/drawing/2014/main" id="{C11D8FDE-A722-42F7-A8BE-7713D57E6598}"/>
              </a:ext>
            </a:extLst>
          </p:cNvPr>
          <p:cNvSpPr/>
          <p:nvPr/>
        </p:nvSpPr>
        <p:spPr>
          <a:xfrm>
            <a:off x="8001000" y="3946522"/>
            <a:ext cx="3352800" cy="2409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Linguistic anthropologists can help document and preserve the world’s many unknown and endangered languages</a:t>
            </a:r>
          </a:p>
        </p:txBody>
      </p:sp>
    </p:spTree>
    <p:extLst>
      <p:ext uri="{BB962C8B-B14F-4D97-AF65-F5344CB8AC3E}">
        <p14:creationId xmlns:p14="http://schemas.microsoft.com/office/powerpoint/2010/main" val="163464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1000" tmFilter="0, 0; .2, .5; .8, .5; 1, 0"/>
                                        <p:tgtEl>
                                          <p:spTgt spid="6"/>
                                        </p:tgtEl>
                                      </p:cBhvr>
                                    </p:animEffect>
                                    <p:animScale>
                                      <p:cBhvr>
                                        <p:cTn id="24" dur="500" autoRev="1" fill="hold"/>
                                        <p:tgtEl>
                                          <p:spTgt spid="6"/>
                                        </p:tgtEl>
                                      </p:cBhvr>
                                      <p:by x="105000" y="105000"/>
                                    </p:animScale>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xit" presetSubtype="1" fill="hold" grpId="1" nodeType="clickEffect">
                                  <p:stCondLst>
                                    <p:cond delay="0"/>
                                  </p:stCondLst>
                                  <p:childTnLst>
                                    <p:animEffect transition="out" filter="wheel(1)">
                                      <p:cBhvr>
                                        <p:cTn id="32" dur="2000"/>
                                        <p:tgtEl>
                                          <p:spTgt spid="9"/>
                                        </p:tgtEl>
                                      </p:cBhvr>
                                    </p:animEffect>
                                    <p:set>
                                      <p:cBhvr>
                                        <p:cTn id="33" dur="1" fill="hold">
                                          <p:stCondLst>
                                            <p:cond delay="1999"/>
                                          </p:stCondLst>
                                        </p:cTn>
                                        <p:tgtEl>
                                          <p:spTgt spid="9"/>
                                        </p:tgtEl>
                                        <p:attrNameLst>
                                          <p:attrName>style.visibility</p:attrName>
                                        </p:attrNameLst>
                                      </p:cBhvr>
                                      <p:to>
                                        <p:strVal val="hidden"/>
                                      </p:to>
                                    </p:set>
                                  </p:childTnLst>
                                </p:cTn>
                              </p:par>
                            </p:childTnLst>
                          </p:cTn>
                        </p:par>
                        <p:par>
                          <p:cTn id="34" fill="hold">
                            <p:stCondLst>
                              <p:cond delay="2000"/>
                            </p:stCondLst>
                            <p:childTnLst>
                              <p:par>
                                <p:cTn id="35" presetID="26" presetClass="emph" presetSubtype="0" fill="hold" nodeType="afterEffect">
                                  <p:stCondLst>
                                    <p:cond delay="0"/>
                                  </p:stCondLst>
                                  <p:childTnLst>
                                    <p:animEffect transition="out" filter="fade">
                                      <p:cBhvr>
                                        <p:cTn id="36" dur="1000" tmFilter="0, 0; .2, .5; .8, .5; 1, 0"/>
                                        <p:tgtEl>
                                          <p:spTgt spid="8"/>
                                        </p:tgtEl>
                                      </p:cBhvr>
                                    </p:animEffect>
                                    <p:animScale>
                                      <p:cBhvr>
                                        <p:cTn id="37" dur="500" autoRev="1" fill="hold"/>
                                        <p:tgtEl>
                                          <p:spTgt spid="8"/>
                                        </p:tgtEl>
                                      </p:cBhvr>
                                      <p:by x="105000" y="105000"/>
                                    </p:animScale>
                                  </p:childTnLst>
                                </p:cTn>
                              </p:par>
                            </p:childTnLst>
                          </p:cTn>
                        </p:par>
                        <p:par>
                          <p:cTn id="38" fill="hold">
                            <p:stCondLst>
                              <p:cond delay="3000"/>
                            </p:stCondLst>
                            <p:childTnLst>
                              <p:par>
                                <p:cTn id="39" presetID="21"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1)">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xit" presetSubtype="1" fill="hold" grpId="1" nodeType="clickEffect">
                                  <p:stCondLst>
                                    <p:cond delay="0"/>
                                  </p:stCondLst>
                                  <p:childTnLst>
                                    <p:animEffect transition="out" filter="wheel(1)">
                                      <p:cBhvr>
                                        <p:cTn id="45" dur="2000"/>
                                        <p:tgtEl>
                                          <p:spTgt spid="11"/>
                                        </p:tgtEl>
                                      </p:cBhvr>
                                    </p:animEffect>
                                    <p:set>
                                      <p:cBhvr>
                                        <p:cTn id="46" dur="1" fill="hold">
                                          <p:stCondLst>
                                            <p:cond delay="1999"/>
                                          </p:stCondLst>
                                        </p:cTn>
                                        <p:tgtEl>
                                          <p:spTgt spid="11"/>
                                        </p:tgtEl>
                                        <p:attrNameLst>
                                          <p:attrName>style.visibility</p:attrName>
                                        </p:attrNameLst>
                                      </p:cBhvr>
                                      <p:to>
                                        <p:strVal val="hidden"/>
                                      </p:to>
                                    </p:set>
                                  </p:childTnLst>
                                </p:cTn>
                              </p:par>
                            </p:childTnLst>
                          </p:cTn>
                        </p:par>
                        <p:par>
                          <p:cTn id="47" fill="hold">
                            <p:stCondLst>
                              <p:cond delay="2000"/>
                            </p:stCondLst>
                            <p:childTnLst>
                              <p:par>
                                <p:cTn id="48" presetID="26" presetClass="emph" presetSubtype="0" fill="hold" nodeType="afterEffect">
                                  <p:stCondLst>
                                    <p:cond delay="0"/>
                                  </p:stCondLst>
                                  <p:childTnLst>
                                    <p:animEffect transition="out" filter="fade">
                                      <p:cBhvr>
                                        <p:cTn id="49" dur="1000" tmFilter="0, 0; .2, .5; .8, .5; 1, 0"/>
                                        <p:tgtEl>
                                          <p:spTgt spid="10"/>
                                        </p:tgtEl>
                                      </p:cBhvr>
                                    </p:animEffect>
                                    <p:animScale>
                                      <p:cBhvr>
                                        <p:cTn id="50" dur="500" autoRev="1" fill="hold"/>
                                        <p:tgtEl>
                                          <p:spTgt spid="10"/>
                                        </p:tgtEl>
                                      </p:cBhvr>
                                      <p:by x="105000" y="105000"/>
                                    </p:animScale>
                                  </p:childTnLst>
                                </p:cTn>
                              </p:par>
                            </p:childTnLst>
                          </p:cTn>
                        </p:par>
                        <p:par>
                          <p:cTn id="51" fill="hold">
                            <p:stCondLst>
                              <p:cond delay="3000"/>
                            </p:stCondLst>
                            <p:childTnLst>
                              <p:par>
                                <p:cTn id="52" presetID="21" presetClass="entr" presetSubtype="1"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heel(1)">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xit" presetSubtype="1" fill="hold" grpId="1" nodeType="clickEffect">
                                  <p:stCondLst>
                                    <p:cond delay="0"/>
                                  </p:stCondLst>
                                  <p:childTnLst>
                                    <p:animEffect transition="out" filter="wheel(1)">
                                      <p:cBhvr>
                                        <p:cTn id="58" dur="2000"/>
                                        <p:tgtEl>
                                          <p:spTgt spid="12"/>
                                        </p:tgtEl>
                                      </p:cBhvr>
                                    </p:animEffect>
                                    <p:set>
                                      <p:cBhvr>
                                        <p:cTn id="59"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P spid="12"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4F7B-3C7B-4AFD-BD73-2D6212C67741}"/>
              </a:ext>
            </a:extLst>
          </p:cNvPr>
          <p:cNvSpPr>
            <a:spLocks noGrp="1"/>
          </p:cNvSpPr>
          <p:nvPr>
            <p:ph type="title"/>
          </p:nvPr>
        </p:nvSpPr>
        <p:spPr/>
        <p:txBody>
          <a:bodyPr/>
          <a:lstStyle/>
          <a:p>
            <a:r>
              <a:rPr lang="en-GB" dirty="0"/>
              <a:t>Why study languages?</a:t>
            </a:r>
          </a:p>
        </p:txBody>
      </p:sp>
      <p:sp>
        <p:nvSpPr>
          <p:cNvPr id="3" name="Content Placeholder 2">
            <a:extLst>
              <a:ext uri="{FF2B5EF4-FFF2-40B4-BE49-F238E27FC236}">
                <a16:creationId xmlns:a16="http://schemas.microsoft.com/office/drawing/2014/main" id="{6B40E231-1AFE-4342-9D08-49C3BE57BA6E}"/>
              </a:ext>
            </a:extLst>
          </p:cNvPr>
          <p:cNvSpPr>
            <a:spLocks noGrp="1"/>
          </p:cNvSpPr>
          <p:nvPr>
            <p:ph idx="1"/>
          </p:nvPr>
        </p:nvSpPr>
        <p:spPr/>
        <p:txBody>
          <a:bodyPr/>
          <a:lstStyle/>
          <a:p>
            <a:r>
              <a:rPr lang="en-GB" dirty="0"/>
              <a:t>Whatever your reason for studying languages, we hope that the techniques shown here and in our other resources will give you skills to make your journey easier</a:t>
            </a:r>
          </a:p>
        </p:txBody>
      </p:sp>
      <p:sp>
        <p:nvSpPr>
          <p:cNvPr id="4" name="Slide Number Placeholder 3">
            <a:extLst>
              <a:ext uri="{FF2B5EF4-FFF2-40B4-BE49-F238E27FC236}">
                <a16:creationId xmlns:a16="http://schemas.microsoft.com/office/drawing/2014/main" id="{81801F7B-5574-43B4-AFE3-F2FDE2749EFC}"/>
              </a:ext>
            </a:extLst>
          </p:cNvPr>
          <p:cNvSpPr>
            <a:spLocks noGrp="1"/>
          </p:cNvSpPr>
          <p:nvPr>
            <p:ph type="sldNum" sz="quarter" idx="12"/>
          </p:nvPr>
        </p:nvSpPr>
        <p:spPr/>
        <p:txBody>
          <a:bodyPr/>
          <a:lstStyle/>
          <a:p>
            <a:fld id="{9960E1B9-AAC5-487E-8B5E-D8D93827E7BF}" type="slidenum">
              <a:rPr lang="en-GB" smtClean="0"/>
              <a:t>67</a:t>
            </a:fld>
            <a:endParaRPr lang="en-GB"/>
          </a:p>
        </p:txBody>
      </p:sp>
    </p:spTree>
    <p:extLst>
      <p:ext uri="{BB962C8B-B14F-4D97-AF65-F5344CB8AC3E}">
        <p14:creationId xmlns:p14="http://schemas.microsoft.com/office/powerpoint/2010/main" val="1046532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52E6-7FD0-4204-8FEC-79FD059A7F69}"/>
              </a:ext>
            </a:extLst>
          </p:cNvPr>
          <p:cNvSpPr>
            <a:spLocks noGrp="1"/>
          </p:cNvSpPr>
          <p:nvPr>
            <p:ph type="title"/>
          </p:nvPr>
        </p:nvSpPr>
        <p:spPr/>
        <p:txBody>
          <a:bodyPr/>
          <a:lstStyle/>
          <a:p>
            <a:r>
              <a:rPr lang="en-GB" dirty="0"/>
              <a:t>Acknowledgements</a:t>
            </a:r>
          </a:p>
        </p:txBody>
      </p:sp>
      <p:sp>
        <p:nvSpPr>
          <p:cNvPr id="3" name="Content Placeholder 2">
            <a:extLst>
              <a:ext uri="{FF2B5EF4-FFF2-40B4-BE49-F238E27FC236}">
                <a16:creationId xmlns:a16="http://schemas.microsoft.com/office/drawing/2014/main" id="{97245A94-21B0-4D98-81E2-356547856146}"/>
              </a:ext>
            </a:extLst>
          </p:cNvPr>
          <p:cNvSpPr>
            <a:spLocks noGrp="1"/>
          </p:cNvSpPr>
          <p:nvPr>
            <p:ph idx="1"/>
          </p:nvPr>
        </p:nvSpPr>
        <p:spPr/>
        <p:txBody>
          <a:bodyPr/>
          <a:lstStyle/>
          <a:p>
            <a:r>
              <a:rPr lang="en-GB" noProof="1"/>
              <a:t>We are grateful to the many people who have helped us to develop and deliver these resources:</a:t>
            </a:r>
          </a:p>
          <a:p>
            <a:pPr lvl="1"/>
            <a:r>
              <a:rPr lang="en-GB" noProof="1"/>
              <a:t>The LAwKS-3 steering group</a:t>
            </a:r>
          </a:p>
          <a:p>
            <a:pPr lvl="1"/>
            <a:r>
              <a:rPr lang="en-GB" noProof="1"/>
              <a:t>Our partner school</a:t>
            </a:r>
          </a:p>
          <a:p>
            <a:pPr lvl="2"/>
            <a:r>
              <a:rPr lang="en-GB" noProof="1"/>
              <a:t>St Patrick’s Academy, Dungannon</a:t>
            </a:r>
          </a:p>
          <a:p>
            <a:pPr lvl="1"/>
            <a:r>
              <a:rPr lang="en-GB" noProof="1"/>
              <a:t>Other testing schools</a:t>
            </a:r>
          </a:p>
          <a:p>
            <a:pPr lvl="2"/>
            <a:r>
              <a:rPr lang="en-GB" noProof="1"/>
              <a:t>Merchant Taylors’ School</a:t>
            </a:r>
          </a:p>
          <a:p>
            <a:pPr lvl="2"/>
            <a:r>
              <a:rPr lang="en-GB" noProof="1"/>
              <a:t>Glenalmond College</a:t>
            </a:r>
          </a:p>
          <a:p>
            <a:pPr lvl="1"/>
            <a:r>
              <a:rPr lang="en-GB" noProof="1"/>
              <a:t>MFL Mentoring</a:t>
            </a:r>
          </a:p>
          <a:p>
            <a:pPr lvl="1"/>
            <a:r>
              <a:rPr lang="en-GB" noProof="1"/>
              <a:t>Arts &amp; Humanities Research Council (Grant AH/V005049/1)</a:t>
            </a:r>
          </a:p>
        </p:txBody>
      </p:sp>
      <p:sp>
        <p:nvSpPr>
          <p:cNvPr id="4" name="Slide Number Placeholder 3">
            <a:extLst>
              <a:ext uri="{FF2B5EF4-FFF2-40B4-BE49-F238E27FC236}">
                <a16:creationId xmlns:a16="http://schemas.microsoft.com/office/drawing/2014/main" id="{50680F5C-4CC3-40C1-AD9A-3CEFCB4A756A}"/>
              </a:ext>
            </a:extLst>
          </p:cNvPr>
          <p:cNvSpPr>
            <a:spLocks noGrp="1"/>
          </p:cNvSpPr>
          <p:nvPr>
            <p:ph type="sldNum" sz="quarter" idx="12"/>
          </p:nvPr>
        </p:nvSpPr>
        <p:spPr/>
        <p:txBody>
          <a:bodyPr/>
          <a:lstStyle/>
          <a:p>
            <a:fld id="{9960E1B9-AAC5-487E-8B5E-D8D93827E7BF}" type="slidenum">
              <a:rPr lang="en-GB" smtClean="0"/>
              <a:t>68</a:t>
            </a:fld>
            <a:endParaRPr lang="en-GB"/>
          </a:p>
        </p:txBody>
      </p:sp>
    </p:spTree>
    <p:extLst>
      <p:ext uri="{BB962C8B-B14F-4D97-AF65-F5344CB8AC3E}">
        <p14:creationId xmlns:p14="http://schemas.microsoft.com/office/powerpoint/2010/main" val="42490220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2469-D830-4452-B321-86A680763FE6}"/>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C0A4FA44-EE9C-459A-AE26-9A8CFBFBAF38}"/>
              </a:ext>
            </a:extLst>
          </p:cNvPr>
          <p:cNvSpPr>
            <a:spLocks noGrp="1"/>
          </p:cNvSpPr>
          <p:nvPr>
            <p:ph idx="1"/>
          </p:nvPr>
        </p:nvSpPr>
        <p:spPr/>
        <p:txBody>
          <a:bodyPr/>
          <a:lstStyle/>
          <a:p>
            <a:r>
              <a:rPr lang="en-GB" dirty="0"/>
              <a:t>Using the webinar Q&amp;A feature, you can send us any questions that you’d like answered</a:t>
            </a:r>
          </a:p>
          <a:p>
            <a:r>
              <a:rPr lang="en-GB" dirty="0"/>
              <a:t>Thank you for coming to our event!</a:t>
            </a:r>
            <a:br>
              <a:rPr lang="en-GB" dirty="0"/>
            </a:br>
            <a:br>
              <a:rPr lang="en-GB" dirty="0"/>
            </a:br>
            <a:br>
              <a:rPr lang="en-GB" dirty="0"/>
            </a:br>
            <a:br>
              <a:rPr lang="en-GB" dirty="0"/>
            </a:br>
            <a:br>
              <a:rPr lang="en-GB" dirty="0"/>
            </a:br>
            <a:br>
              <a:rPr lang="en-GB" dirty="0"/>
            </a:br>
            <a:br>
              <a:rPr lang="en-GB" dirty="0"/>
            </a:br>
            <a:r>
              <a:rPr lang="en-GB" sz="2000" dirty="0"/>
              <a:t>Dr Christina Sevdali (</a:t>
            </a:r>
            <a:r>
              <a:rPr lang="en-GB" sz="2000" dirty="0">
                <a:hlinkClick r:id="rId2"/>
              </a:rPr>
              <a:t>c.sevdali@ulster.ac.uk</a:t>
            </a:r>
            <a:r>
              <a:rPr lang="en-GB" sz="2000" dirty="0"/>
              <a:t>)</a:t>
            </a:r>
            <a:br>
              <a:rPr lang="en-GB" sz="2000" dirty="0"/>
            </a:br>
            <a:r>
              <a:rPr lang="en-GB" sz="2000" dirty="0"/>
              <a:t>Dr Morgan Macleod (</a:t>
            </a:r>
            <a:r>
              <a:rPr lang="en-GB" sz="2000" dirty="0">
                <a:hlinkClick r:id="rId3"/>
              </a:rPr>
              <a:t>m.macleod@ulster.ac.uk</a:t>
            </a:r>
            <a:r>
              <a:rPr lang="en-GB" sz="2000" dirty="0"/>
              <a:t>)</a:t>
            </a:r>
            <a:endParaRPr lang="en-GB" dirty="0"/>
          </a:p>
        </p:txBody>
      </p:sp>
      <p:sp>
        <p:nvSpPr>
          <p:cNvPr id="4" name="Slide Number Placeholder 3">
            <a:extLst>
              <a:ext uri="{FF2B5EF4-FFF2-40B4-BE49-F238E27FC236}">
                <a16:creationId xmlns:a16="http://schemas.microsoft.com/office/drawing/2014/main" id="{BBCCFDEC-8B38-4A42-946A-0142D32E1172}"/>
              </a:ext>
            </a:extLst>
          </p:cNvPr>
          <p:cNvSpPr>
            <a:spLocks noGrp="1"/>
          </p:cNvSpPr>
          <p:nvPr>
            <p:ph type="sldNum" sz="quarter" idx="12"/>
          </p:nvPr>
        </p:nvSpPr>
        <p:spPr/>
        <p:txBody>
          <a:bodyPr/>
          <a:lstStyle/>
          <a:p>
            <a:fld id="{9960E1B9-AAC5-487E-8B5E-D8D93827E7BF}" type="slidenum">
              <a:rPr lang="en-GB" smtClean="0"/>
              <a:t>69</a:t>
            </a:fld>
            <a:endParaRPr lang="en-GB"/>
          </a:p>
        </p:txBody>
      </p:sp>
    </p:spTree>
    <p:extLst>
      <p:ext uri="{BB962C8B-B14F-4D97-AF65-F5344CB8AC3E}">
        <p14:creationId xmlns:p14="http://schemas.microsoft.com/office/powerpoint/2010/main" val="22511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B11E-08D5-440A-84D0-1B2479266633}"/>
              </a:ext>
            </a:extLst>
          </p:cNvPr>
          <p:cNvSpPr>
            <a:spLocks noGrp="1"/>
          </p:cNvSpPr>
          <p:nvPr>
            <p:ph type="title"/>
          </p:nvPr>
        </p:nvSpPr>
        <p:spPr/>
        <p:txBody>
          <a:bodyPr/>
          <a:lstStyle/>
          <a:p>
            <a:r>
              <a:rPr lang="en-GB" dirty="0"/>
              <a:t>What do linguists study?</a:t>
            </a:r>
          </a:p>
        </p:txBody>
      </p:sp>
      <p:sp>
        <p:nvSpPr>
          <p:cNvPr id="3" name="Content Placeholder 2">
            <a:extLst>
              <a:ext uri="{FF2B5EF4-FFF2-40B4-BE49-F238E27FC236}">
                <a16:creationId xmlns:a16="http://schemas.microsoft.com/office/drawing/2014/main" id="{C339B3C8-42C7-4FED-922A-AD34E67E8AF8}"/>
              </a:ext>
            </a:extLst>
          </p:cNvPr>
          <p:cNvSpPr>
            <a:spLocks noGrp="1"/>
          </p:cNvSpPr>
          <p:nvPr>
            <p:ph idx="1"/>
          </p:nvPr>
        </p:nvSpPr>
        <p:spPr/>
        <p:txBody>
          <a:bodyPr/>
          <a:lstStyle/>
          <a:p>
            <a:r>
              <a:rPr lang="en-GB" dirty="0"/>
              <a:t>There are many aspects of language that linguists study</a:t>
            </a:r>
          </a:p>
        </p:txBody>
      </p:sp>
      <p:sp>
        <p:nvSpPr>
          <p:cNvPr id="4" name="Slide Number Placeholder 3">
            <a:extLst>
              <a:ext uri="{FF2B5EF4-FFF2-40B4-BE49-F238E27FC236}">
                <a16:creationId xmlns:a16="http://schemas.microsoft.com/office/drawing/2014/main" id="{8ACDE217-A290-46A2-9623-D68FCFBD1F8D}"/>
              </a:ext>
            </a:extLst>
          </p:cNvPr>
          <p:cNvSpPr>
            <a:spLocks noGrp="1"/>
          </p:cNvSpPr>
          <p:nvPr>
            <p:ph type="sldNum" sz="quarter" idx="12"/>
          </p:nvPr>
        </p:nvSpPr>
        <p:spPr/>
        <p:txBody>
          <a:bodyPr/>
          <a:lstStyle/>
          <a:p>
            <a:fld id="{9960E1B9-AAC5-487E-8B5E-D8D93827E7BF}" type="slidenum">
              <a:rPr lang="en-GB" smtClean="0"/>
              <a:t>7</a:t>
            </a:fld>
            <a:endParaRPr lang="en-GB"/>
          </a:p>
        </p:txBody>
      </p:sp>
    </p:spTree>
    <p:extLst>
      <p:ext uri="{BB962C8B-B14F-4D97-AF65-F5344CB8AC3E}">
        <p14:creationId xmlns:p14="http://schemas.microsoft.com/office/powerpoint/2010/main" val="1372204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848C-8734-423F-8E6E-8B4C257FE168}"/>
              </a:ext>
            </a:extLst>
          </p:cNvPr>
          <p:cNvSpPr>
            <a:spLocks noGrp="1"/>
          </p:cNvSpPr>
          <p:nvPr>
            <p:ph type="title"/>
          </p:nvPr>
        </p:nvSpPr>
        <p:spPr/>
        <p:txBody>
          <a:bodyPr/>
          <a:lstStyle/>
          <a:p>
            <a:r>
              <a:rPr lang="en-GB" dirty="0"/>
              <a:t>What do linguists study?</a:t>
            </a:r>
          </a:p>
        </p:txBody>
      </p:sp>
      <p:sp>
        <p:nvSpPr>
          <p:cNvPr id="4" name="Slide Number Placeholder 3">
            <a:extLst>
              <a:ext uri="{FF2B5EF4-FFF2-40B4-BE49-F238E27FC236}">
                <a16:creationId xmlns:a16="http://schemas.microsoft.com/office/drawing/2014/main" id="{385E3D51-A808-425F-B4C1-09FFBF0E25C5}"/>
              </a:ext>
            </a:extLst>
          </p:cNvPr>
          <p:cNvSpPr>
            <a:spLocks noGrp="1"/>
          </p:cNvSpPr>
          <p:nvPr>
            <p:ph type="sldNum" sz="quarter" idx="12"/>
          </p:nvPr>
        </p:nvSpPr>
        <p:spPr/>
        <p:txBody>
          <a:bodyPr/>
          <a:lstStyle/>
          <a:p>
            <a:fld id="{9960E1B9-AAC5-487E-8B5E-D8D93827E7BF}" type="slidenum">
              <a:rPr lang="en-GB" smtClean="0"/>
              <a:t>8</a:t>
            </a:fld>
            <a:endParaRPr lang="en-GB"/>
          </a:p>
        </p:txBody>
      </p:sp>
      <p:sp>
        <p:nvSpPr>
          <p:cNvPr id="6" name="Rectangle 5">
            <a:extLst>
              <a:ext uri="{FF2B5EF4-FFF2-40B4-BE49-F238E27FC236}">
                <a16:creationId xmlns:a16="http://schemas.microsoft.com/office/drawing/2014/main" id="{9A37C762-C864-4887-9191-D3E629E9B78A}"/>
              </a:ext>
            </a:extLst>
          </p:cNvPr>
          <p:cNvSpPr/>
          <p:nvPr/>
        </p:nvSpPr>
        <p:spPr>
          <a:xfrm>
            <a:off x="-2185886" y="2967335"/>
            <a:ext cx="16563772" cy="3416320"/>
          </a:xfrm>
          <a:prstGeom prst="rect">
            <a:avLst/>
          </a:prstGeom>
          <a:noFill/>
        </p:spPr>
        <p:txBody>
          <a:bodyPr wrap="none" lIns="91440" tIns="45720" rIns="91440" bIns="45720">
            <a:prstTxWarp prst="textFadeUp">
              <a:avLst/>
            </a:prstTxWarp>
            <a:spAutoFit/>
          </a:bodyPr>
          <a:lstStyle/>
          <a:p>
            <a:pPr algn="ctr"/>
            <a:r>
              <a:rPr lang="en-US" sz="5400" b="0" cap="none" spc="0" dirty="0">
                <a:ln w="0"/>
                <a:solidFill>
                  <a:schemeClr val="tx1">
                    <a:lumMod val="50000"/>
                    <a:lumOff val="5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a ɐ ɑ ɒ b ɓ ʙ </a:t>
            </a:r>
            <a:r>
              <a:rPr lang="el-GR" sz="5400" b="0" cap="none" spc="0" dirty="0">
                <a:ln w="0"/>
                <a:solidFill>
                  <a:schemeClr val="tx1">
                    <a:lumMod val="50000"/>
                    <a:lumOff val="5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β </a:t>
            </a:r>
            <a:r>
              <a:rPr lang="en-US" sz="5400" b="0" cap="none" spc="0" dirty="0">
                <a:ln w="0"/>
                <a:solidFill>
                  <a:schemeClr val="tx1">
                    <a:lumMod val="50000"/>
                    <a:lumOff val="5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c ç ɕ d ɗ ɖ ð e ə ɚ ɘ ɛ ɜ ɞ f ɡ ɠ g ɢ</a:t>
            </a:r>
          </a:p>
          <a:p>
            <a:pPr algn="ctr"/>
            <a:r>
              <a:rPr lang="en-US" sz="5400" b="0" cap="none" spc="0" dirty="0">
                <a:ln w="0"/>
                <a:solidFill>
                  <a:schemeClr val="tx1">
                    <a:lumMod val="50000"/>
                    <a:lumOff val="5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ʛ ɣ ɤ h ħ ɦ ɧ ɥ ʜ I ɨ ɪ j ʝ ɟ ʄ k l ɫ ɬ ɭ ʟ ɮ m ɱ ɯ ɰ</a:t>
            </a:r>
          </a:p>
          <a:p>
            <a:pPr algn="ctr"/>
            <a:r>
              <a:rPr lang="en-US" sz="5400" b="0" cap="none" spc="0" dirty="0">
                <a:ln w="0"/>
                <a:solidFill>
                  <a:schemeClr val="tx1">
                    <a:lumMod val="50000"/>
                    <a:lumOff val="5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n ɲ ŋ ɳ ɴ o ʘ ɵ ø œ ɶ ɔ p ƥ ɸ q r ɾ ɺ ɽ ɹ ɻ ʀ ʁ s ʂ ʃ</a:t>
            </a:r>
          </a:p>
          <a:p>
            <a:pPr algn="ctr"/>
            <a:r>
              <a:rPr lang="en-US" sz="5400" b="0" cap="none" spc="0" dirty="0">
                <a:ln w="0"/>
                <a:solidFill>
                  <a:schemeClr val="tx1">
                    <a:lumMod val="50000"/>
                    <a:lumOff val="5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t ʈ </a:t>
            </a:r>
            <a:r>
              <a:rPr lang="el-GR" sz="5400" b="0" cap="none" spc="0" dirty="0">
                <a:ln w="0"/>
                <a:solidFill>
                  <a:schemeClr val="tx1">
                    <a:lumMod val="50000"/>
                    <a:lumOff val="5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θ </a:t>
            </a:r>
            <a:r>
              <a:rPr lang="en-US" sz="5400" b="0" cap="none" spc="0" dirty="0">
                <a:ln w="0"/>
                <a:solidFill>
                  <a:schemeClr val="tx1">
                    <a:lumMod val="50000"/>
                    <a:lumOff val="5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u ʉ ʊ v ʋ ʌ w ʍ x </a:t>
            </a:r>
            <a:r>
              <a:rPr lang="el-GR" sz="5400" b="0" cap="none" spc="0" dirty="0">
                <a:ln w="0"/>
                <a:solidFill>
                  <a:schemeClr val="tx1">
                    <a:lumMod val="50000"/>
                    <a:lumOff val="5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χ </a:t>
            </a:r>
            <a:r>
              <a:rPr lang="en-US" sz="5400" b="0" cap="none" spc="0" dirty="0">
                <a:ln w="0"/>
                <a:solidFill>
                  <a:schemeClr val="tx1">
                    <a:lumMod val="50000"/>
                    <a:lumOff val="50000"/>
                  </a:schemeClr>
                </a:solidFill>
                <a:effectLst>
                  <a:outerShdw blurRad="38100" dist="19050" dir="2700000" algn="tl" rotWithShape="0">
                    <a:schemeClr val="dk1">
                      <a:alpha val="40000"/>
                    </a:schemeClr>
                  </a:outerShdw>
                </a:effectLst>
                <a:latin typeface="Courier New" panose="02070309020205020404" pitchFamily="49" charset="0"/>
                <a:cs typeface="Courier New" panose="02070309020205020404" pitchFamily="49" charset="0"/>
              </a:rPr>
              <a:t>y ʎ ʏ z ʑ ʐ ʒ ʓ ƻ ʔ ʡ ʖ ʕ ʢ</a:t>
            </a:r>
          </a:p>
        </p:txBody>
      </p:sp>
      <p:sp>
        <p:nvSpPr>
          <p:cNvPr id="3" name="Content Placeholder 2">
            <a:extLst>
              <a:ext uri="{FF2B5EF4-FFF2-40B4-BE49-F238E27FC236}">
                <a16:creationId xmlns:a16="http://schemas.microsoft.com/office/drawing/2014/main" id="{0783DC54-7CD9-4E5B-BCBE-70CFDD29B146}"/>
              </a:ext>
            </a:extLst>
          </p:cNvPr>
          <p:cNvSpPr>
            <a:spLocks noGrp="1"/>
          </p:cNvSpPr>
          <p:nvPr>
            <p:ph idx="1"/>
          </p:nvPr>
        </p:nvSpPr>
        <p:spPr/>
        <p:txBody>
          <a:bodyPr/>
          <a:lstStyle/>
          <a:p>
            <a:r>
              <a:rPr lang="en-GB" dirty="0"/>
              <a:t>The form of language (e.g. sounds, spelling)</a:t>
            </a:r>
          </a:p>
          <a:p>
            <a:pPr lvl="1"/>
            <a:r>
              <a:rPr lang="en-GB" dirty="0"/>
              <a:t>The different languages of the world have many different vowels and consonants</a:t>
            </a:r>
          </a:p>
          <a:p>
            <a:pPr lvl="1"/>
            <a:r>
              <a:rPr lang="en-GB" dirty="0"/>
              <a:t>These range from very common (e.g. the vowel </a:t>
            </a:r>
            <a:r>
              <a:rPr lang="en-GB" noProof="1"/>
              <a:t>&lt;oo&gt;</a:t>
            </a:r>
            <a:r>
              <a:rPr lang="en-GB" dirty="0"/>
              <a:t>) to very rare (e.g. the clicks used in some African languages)</a:t>
            </a:r>
          </a:p>
        </p:txBody>
      </p:sp>
    </p:spTree>
    <p:extLst>
      <p:ext uri="{BB962C8B-B14F-4D97-AF65-F5344CB8AC3E}">
        <p14:creationId xmlns:p14="http://schemas.microsoft.com/office/powerpoint/2010/main" val="410370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B11E-08D5-440A-84D0-1B2479266633}"/>
              </a:ext>
            </a:extLst>
          </p:cNvPr>
          <p:cNvSpPr>
            <a:spLocks noGrp="1"/>
          </p:cNvSpPr>
          <p:nvPr>
            <p:ph type="title"/>
          </p:nvPr>
        </p:nvSpPr>
        <p:spPr/>
        <p:txBody>
          <a:bodyPr/>
          <a:lstStyle/>
          <a:p>
            <a:r>
              <a:rPr lang="en-GB" dirty="0"/>
              <a:t>What do linguists study?</a:t>
            </a:r>
          </a:p>
        </p:txBody>
      </p:sp>
      <p:sp>
        <p:nvSpPr>
          <p:cNvPr id="3" name="Content Placeholder 2">
            <a:extLst>
              <a:ext uri="{FF2B5EF4-FFF2-40B4-BE49-F238E27FC236}">
                <a16:creationId xmlns:a16="http://schemas.microsoft.com/office/drawing/2014/main" id="{C339B3C8-42C7-4FED-922A-AD34E67E8AF8}"/>
              </a:ext>
            </a:extLst>
          </p:cNvPr>
          <p:cNvSpPr>
            <a:spLocks noGrp="1"/>
          </p:cNvSpPr>
          <p:nvPr>
            <p:ph idx="1"/>
          </p:nvPr>
        </p:nvSpPr>
        <p:spPr/>
        <p:txBody>
          <a:bodyPr/>
          <a:lstStyle/>
          <a:p>
            <a:r>
              <a:rPr lang="en-GB" dirty="0"/>
              <a:t>Clicks are found in languages like Sandawe, spoken in central Tanzania</a:t>
            </a:r>
          </a:p>
          <a:p>
            <a:pPr marL="0" indent="0">
              <a:buNone/>
            </a:pPr>
            <a:endParaRPr lang="en-GB" dirty="0"/>
          </a:p>
        </p:txBody>
      </p:sp>
      <p:sp>
        <p:nvSpPr>
          <p:cNvPr id="4" name="Slide Number Placeholder 3">
            <a:extLst>
              <a:ext uri="{FF2B5EF4-FFF2-40B4-BE49-F238E27FC236}">
                <a16:creationId xmlns:a16="http://schemas.microsoft.com/office/drawing/2014/main" id="{8ACDE217-A290-46A2-9623-D68FCFBD1F8D}"/>
              </a:ext>
            </a:extLst>
          </p:cNvPr>
          <p:cNvSpPr>
            <a:spLocks noGrp="1"/>
          </p:cNvSpPr>
          <p:nvPr>
            <p:ph type="sldNum" sz="quarter" idx="12"/>
          </p:nvPr>
        </p:nvSpPr>
        <p:spPr/>
        <p:txBody>
          <a:bodyPr/>
          <a:lstStyle/>
          <a:p>
            <a:fld id="{9960E1B9-AAC5-487E-8B5E-D8D93827E7BF}" type="slidenum">
              <a:rPr lang="en-GB" smtClean="0"/>
              <a:t>9</a:t>
            </a:fld>
            <a:endParaRPr lang="en-GB"/>
          </a:p>
        </p:txBody>
      </p:sp>
    </p:spTree>
    <p:extLst>
      <p:ext uri="{BB962C8B-B14F-4D97-AF65-F5344CB8AC3E}">
        <p14:creationId xmlns:p14="http://schemas.microsoft.com/office/powerpoint/2010/main" val="2905351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9|7.3|6|7.3|7|8.8|9.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7140</TotalTime>
  <Words>3943</Words>
  <Application>Microsoft Office PowerPoint</Application>
  <PresentationFormat>Widescreen</PresentationFormat>
  <Paragraphs>624</Paragraphs>
  <Slides>69</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Bradley Hand ITC</vt:lpstr>
      <vt:lpstr>Calibri</vt:lpstr>
      <vt:lpstr>Courier New</vt:lpstr>
      <vt:lpstr>Edwardian Script ITC</vt:lpstr>
      <vt:lpstr>Freestyle Script</vt:lpstr>
      <vt:lpstr>French Script MT</vt:lpstr>
      <vt:lpstr>Office Theme</vt:lpstr>
      <vt:lpstr>Language Awareness for Key Stage 3</vt:lpstr>
      <vt:lpstr>Language learning</vt:lpstr>
      <vt:lpstr>Studying languages</vt:lpstr>
      <vt:lpstr>Studying languages</vt:lpstr>
      <vt:lpstr>Studying languages</vt:lpstr>
      <vt:lpstr>What is linguistics?</vt:lpstr>
      <vt:lpstr>What do linguists study?</vt:lpstr>
      <vt:lpstr>What do linguists study?</vt:lpstr>
      <vt:lpstr>What do linguists study?</vt:lpstr>
      <vt:lpstr>What do linguists study?</vt:lpstr>
      <vt:lpstr>What do linguists study?</vt:lpstr>
      <vt:lpstr>What do linguists study?</vt:lpstr>
      <vt:lpstr>What do linguists study?</vt:lpstr>
      <vt:lpstr>What do linguists study?</vt:lpstr>
      <vt:lpstr>What do linguists study?</vt:lpstr>
      <vt:lpstr>What do linguists study?</vt:lpstr>
      <vt:lpstr>What do linguists study?</vt:lpstr>
      <vt:lpstr>What do linguists study?</vt:lpstr>
      <vt:lpstr>What do linguists study?</vt:lpstr>
      <vt:lpstr>Activity</vt:lpstr>
      <vt:lpstr>Activity</vt:lpstr>
      <vt:lpstr>Activity</vt:lpstr>
      <vt:lpstr>Activity</vt:lpstr>
      <vt:lpstr>Activity</vt:lpstr>
      <vt:lpstr>Activity</vt:lpstr>
      <vt:lpstr>Activity</vt:lpstr>
      <vt:lpstr>Activity</vt:lpstr>
      <vt:lpstr>Family relationships</vt:lpstr>
      <vt:lpstr>Family relationships</vt:lpstr>
      <vt:lpstr>Family relationships</vt:lpstr>
      <vt:lpstr>Family relationships</vt:lpstr>
      <vt:lpstr>Family relationships</vt:lpstr>
      <vt:lpstr>Family relationships</vt:lpstr>
      <vt:lpstr>Family relationships</vt:lpstr>
      <vt:lpstr>Looking at data</vt:lpstr>
      <vt:lpstr>Looking at data</vt:lpstr>
      <vt:lpstr>Looking at data</vt:lpstr>
      <vt:lpstr>Looking at data</vt:lpstr>
      <vt:lpstr>Looking at data</vt:lpstr>
      <vt:lpstr>Looking at data</vt:lpstr>
      <vt:lpstr>Looking at data</vt:lpstr>
      <vt:lpstr>Looking at data</vt:lpstr>
      <vt:lpstr>Looking at data</vt:lpstr>
      <vt:lpstr>Looking at data</vt:lpstr>
      <vt:lpstr>Family relationships</vt:lpstr>
      <vt:lpstr>Family relationships</vt:lpstr>
      <vt:lpstr>Family relationships</vt:lpstr>
      <vt:lpstr>Beyond Indo-European</vt:lpstr>
      <vt:lpstr>Beyond Indo-European</vt:lpstr>
      <vt:lpstr>Beyond Indo-European</vt:lpstr>
      <vt:lpstr>Language awareness in schools</vt:lpstr>
      <vt:lpstr>Language awareness in schools</vt:lpstr>
      <vt:lpstr>Language awareness in schools</vt:lpstr>
      <vt:lpstr>Language awareness in schools</vt:lpstr>
      <vt:lpstr>Language awareness in schools</vt:lpstr>
      <vt:lpstr>Language awareness in schools</vt:lpstr>
      <vt:lpstr>Language awareness in schools</vt:lpstr>
      <vt:lpstr>Language awareness in schools</vt:lpstr>
      <vt:lpstr>Language awareness in schools</vt:lpstr>
      <vt:lpstr>Language awareness in schools</vt:lpstr>
      <vt:lpstr>Language awareness in schools</vt:lpstr>
      <vt:lpstr>Language awareness in schools</vt:lpstr>
      <vt:lpstr>Language awareness in schools</vt:lpstr>
      <vt:lpstr>Why study languages?</vt:lpstr>
      <vt:lpstr>Why study languages?</vt:lpstr>
      <vt:lpstr>Why study languages?</vt:lpstr>
      <vt:lpstr>Why study languages?</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Macleod, Morgan</dc:creator>
  <cp:lastModifiedBy>Macleod, Morgan</cp:lastModifiedBy>
  <cp:revision>322</cp:revision>
  <dcterms:created xsi:type="dcterms:W3CDTF">2020-12-01T13:59:57Z</dcterms:created>
  <dcterms:modified xsi:type="dcterms:W3CDTF">2022-02-18T13:51:41Z</dcterms:modified>
</cp:coreProperties>
</file>