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8" r:id="rId4"/>
    <p:sldId id="274" r:id="rId5"/>
    <p:sldId id="292" r:id="rId6"/>
    <p:sldId id="293" r:id="rId7"/>
    <p:sldId id="316" r:id="rId8"/>
    <p:sldId id="317" r:id="rId9"/>
    <p:sldId id="315" r:id="rId10"/>
    <p:sldId id="314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5" r:id="rId20"/>
    <p:sldId id="302" r:id="rId21"/>
    <p:sldId id="303" r:id="rId22"/>
    <p:sldId id="304" r:id="rId23"/>
    <p:sldId id="306" r:id="rId24"/>
    <p:sldId id="307" r:id="rId25"/>
    <p:sldId id="308" r:id="rId26"/>
    <p:sldId id="309" r:id="rId27"/>
    <p:sldId id="311" r:id="rId28"/>
    <p:sldId id="313" r:id="rId29"/>
    <p:sldId id="312" r:id="rId30"/>
    <p:sldId id="3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898989"/>
    <a:srgbClr val="FF8080"/>
    <a:srgbClr val="FF4040"/>
    <a:srgbClr val="FF8000"/>
    <a:srgbClr val="FF00FF"/>
    <a:srgbClr val="804000"/>
    <a:srgbClr val="F6F6FC"/>
    <a:srgbClr val="ACA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3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F02C38AE-2D3C-4A44-9BB4-CA89C90FADCA}"/>
    <pc:docChg chg="undo custSel addSld modSld sldOrd">
      <pc:chgData name="Macleod, Morgan" userId="b642237a-9cc5-48df-95e6-18bfa6339a38" providerId="ADAL" clId="{F02C38AE-2D3C-4A44-9BB4-CA89C90FADCA}" dt="2025-01-03T14:19:18.869" v="868"/>
      <pc:docMkLst>
        <pc:docMk/>
      </pc:docMkLst>
      <pc:sldChg chg="addSp delSp modSp mod modTransition delAnim modAnim">
        <pc:chgData name="Macleod, Morgan" userId="b642237a-9cc5-48df-95e6-18bfa6339a38" providerId="ADAL" clId="{F02C38AE-2D3C-4A44-9BB4-CA89C90FADCA}" dt="2025-01-03T10:06:11.503" v="864"/>
        <pc:sldMkLst>
          <pc:docMk/>
          <pc:sldMk cId="189004156" sldId="256"/>
        </pc:sldMkLst>
        <pc:picChg chg="add del mod">
          <ac:chgData name="Macleod, Morgan" userId="b642237a-9cc5-48df-95e6-18bfa6339a38" providerId="ADAL" clId="{F02C38AE-2D3C-4A44-9BB4-CA89C90FADCA}" dt="2025-01-02T15:20:27.018" v="717" actId="478"/>
          <ac:picMkLst>
            <pc:docMk/>
            <pc:sldMk cId="189004156" sldId="256"/>
            <ac:picMk id="13" creationId="{776D3A91-C273-7B88-D35A-C02D192B2CE9}"/>
          </ac:picMkLst>
        </pc:picChg>
        <pc:picChg chg="add del mod">
          <ac:chgData name="Macleod, Morgan" userId="b642237a-9cc5-48df-95e6-18bfa6339a38" providerId="ADAL" clId="{F02C38AE-2D3C-4A44-9BB4-CA89C90FADCA}" dt="2025-01-02T15:20:52.097" v="720"/>
          <ac:picMkLst>
            <pc:docMk/>
            <pc:sldMk cId="189004156" sldId="256"/>
            <ac:picMk id="16" creationId="{6D8FCE0B-FF3F-80F8-623B-CCEC486BCCD5}"/>
          </ac:picMkLst>
        </pc:picChg>
        <pc:picChg chg="add del mod">
          <ac:chgData name="Macleod, Morgan" userId="b642237a-9cc5-48df-95e6-18bfa6339a38" providerId="ADAL" clId="{F02C38AE-2D3C-4A44-9BB4-CA89C90FADCA}" dt="2025-01-02T15:23:45.753" v="721"/>
          <ac:picMkLst>
            <pc:docMk/>
            <pc:sldMk cId="189004156" sldId="256"/>
            <ac:picMk id="17" creationId="{DB52A33A-DDC1-8A35-FF14-8D2C4A5D21E6}"/>
          </ac:picMkLst>
        </pc:picChg>
        <pc:picChg chg="add del mod">
          <ac:chgData name="Macleod, Morgan" userId="b642237a-9cc5-48df-95e6-18bfa6339a38" providerId="ADAL" clId="{F02C38AE-2D3C-4A44-9BB4-CA89C90FADCA}" dt="2025-01-03T10:06:11.503" v="864"/>
          <ac:picMkLst>
            <pc:docMk/>
            <pc:sldMk cId="189004156" sldId="256"/>
            <ac:picMk id="22" creationId="{DA7A6052-BBC8-A1AF-736C-4A5741F31091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25:47.675" v="722"/>
        <pc:sldMkLst>
          <pc:docMk/>
          <pc:sldMk cId="1751259368" sldId="258"/>
        </pc:sldMkLst>
        <pc:picChg chg="add mod">
          <ac:chgData name="Macleod, Morgan" userId="b642237a-9cc5-48df-95e6-18bfa6339a38" providerId="ADAL" clId="{F02C38AE-2D3C-4A44-9BB4-CA89C90FADCA}" dt="2025-01-02T15:25:47.675" v="722"/>
          <ac:picMkLst>
            <pc:docMk/>
            <pc:sldMk cId="1751259368" sldId="258"/>
            <ac:picMk id="6" creationId="{68A5B44E-658F-D63D-0A5E-B5C77843161F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25:47.675" v="722"/>
        <pc:sldMkLst>
          <pc:docMk/>
          <pc:sldMk cId="559088235" sldId="274"/>
        </pc:sldMkLst>
        <pc:picChg chg="add mod">
          <ac:chgData name="Macleod, Morgan" userId="b642237a-9cc5-48df-95e6-18bfa6339a38" providerId="ADAL" clId="{F02C38AE-2D3C-4A44-9BB4-CA89C90FADCA}" dt="2025-01-02T15:25:47.675" v="722"/>
          <ac:picMkLst>
            <pc:docMk/>
            <pc:sldMk cId="559088235" sldId="274"/>
            <ac:picMk id="6" creationId="{252A2954-006F-1A95-29B1-8FB0DBAF5F40}"/>
          </ac:picMkLst>
        </pc:picChg>
      </pc:sldChg>
      <pc:sldChg chg="addSp delSp modSp mod modTransition modAnim">
        <pc:chgData name="Macleod, Morgan" userId="b642237a-9cc5-48df-95e6-18bfa6339a38" providerId="ADAL" clId="{F02C38AE-2D3C-4A44-9BB4-CA89C90FADCA}" dt="2025-01-03T10:07:13.452" v="867"/>
        <pc:sldMkLst>
          <pc:docMk/>
          <pc:sldMk cId="1999612883" sldId="287"/>
        </pc:sldMkLst>
        <pc:picChg chg="add del mod ord">
          <ac:chgData name="Macleod, Morgan" userId="b642237a-9cc5-48df-95e6-18bfa6339a38" providerId="ADAL" clId="{F02C38AE-2D3C-4A44-9BB4-CA89C90FADCA}" dt="2025-01-03T10:07:13.452" v="867"/>
          <ac:picMkLst>
            <pc:docMk/>
            <pc:sldMk cId="1999612883" sldId="287"/>
            <ac:picMk id="7" creationId="{78AF2231-F3C3-4B11-3E88-A80CC1939476}"/>
          </ac:picMkLst>
        </pc:picChg>
        <pc:picChg chg="add mod">
          <ac:chgData name="Macleod, Morgan" userId="b642237a-9cc5-48df-95e6-18bfa6339a38" providerId="ADAL" clId="{F02C38AE-2D3C-4A44-9BB4-CA89C90FADCA}" dt="2025-01-03T10:07:13.452" v="867"/>
          <ac:picMkLst>
            <pc:docMk/>
            <pc:sldMk cId="1999612883" sldId="287"/>
            <ac:picMk id="8" creationId="{C454697D-48D3-CFFB-BA8E-F8998527D3C1}"/>
          </ac:picMkLst>
        </pc:picChg>
        <pc:picChg chg="add del mod">
          <ac:chgData name="Macleod, Morgan" userId="b642237a-9cc5-48df-95e6-18bfa6339a38" providerId="ADAL" clId="{F02C38AE-2D3C-4A44-9BB4-CA89C90FADCA}" dt="2025-01-02T15:23:45.753" v="721"/>
          <ac:picMkLst>
            <pc:docMk/>
            <pc:sldMk cId="1999612883" sldId="287"/>
            <ac:picMk id="10" creationId="{4FFF063A-A43F-7C02-E5F7-3906D3E258AA}"/>
          </ac:picMkLst>
        </pc:picChg>
        <pc:picChg chg="add del mod">
          <ac:chgData name="Macleod, Morgan" userId="b642237a-9cc5-48df-95e6-18bfa6339a38" providerId="ADAL" clId="{F02C38AE-2D3C-4A44-9BB4-CA89C90FADCA}" dt="2025-01-03T10:06:43.264" v="866"/>
          <ac:picMkLst>
            <pc:docMk/>
            <pc:sldMk cId="1999612883" sldId="287"/>
            <ac:picMk id="17" creationId="{684F0A37-FFD2-6DF4-4CDC-FD126D1104EA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25:47.675" v="722"/>
        <pc:sldMkLst>
          <pc:docMk/>
          <pc:sldMk cId="1989986597" sldId="292"/>
        </pc:sldMkLst>
        <pc:spChg chg="mod">
          <ac:chgData name="Macleod, Morgan" userId="b642237a-9cc5-48df-95e6-18bfa6339a38" providerId="ADAL" clId="{F02C38AE-2D3C-4A44-9BB4-CA89C90FADCA}" dt="2025-01-02T15:13:25.452" v="709" actId="6549"/>
          <ac:spMkLst>
            <pc:docMk/>
            <pc:sldMk cId="1989986597" sldId="292"/>
            <ac:spMk id="3" creationId="{0BE0B7CC-7610-B747-97E9-60D2245E4366}"/>
          </ac:spMkLst>
        </pc:spChg>
        <pc:picChg chg="add mod">
          <ac:chgData name="Macleod, Morgan" userId="b642237a-9cc5-48df-95e6-18bfa6339a38" providerId="ADAL" clId="{F02C38AE-2D3C-4A44-9BB4-CA89C90FADCA}" dt="2025-01-02T15:25:47.675" v="722"/>
          <ac:picMkLst>
            <pc:docMk/>
            <pc:sldMk cId="1989986597" sldId="292"/>
            <ac:picMk id="6" creationId="{8C75A560-6030-4290-D78C-62B13B987DBE}"/>
          </ac:picMkLst>
        </pc:picChg>
      </pc:sldChg>
      <pc:sldChg chg="addSp modSp mod modTransition">
        <pc:chgData name="Macleod, Morgan" userId="b642237a-9cc5-48df-95e6-18bfa6339a38" providerId="ADAL" clId="{F02C38AE-2D3C-4A44-9BB4-CA89C90FADCA}" dt="2025-01-02T15:25:47.675" v="722"/>
        <pc:sldMkLst>
          <pc:docMk/>
          <pc:sldMk cId="4266799279" sldId="293"/>
        </pc:sldMkLst>
        <pc:spChg chg="mod">
          <ac:chgData name="Macleod, Morgan" userId="b642237a-9cc5-48df-95e6-18bfa6339a38" providerId="ADAL" clId="{F02C38AE-2D3C-4A44-9BB4-CA89C90FADCA}" dt="2025-01-02T15:00:05.671" v="83" actId="20577"/>
          <ac:spMkLst>
            <pc:docMk/>
            <pc:sldMk cId="4266799279" sldId="293"/>
            <ac:spMk id="2" creationId="{4EB183BC-8800-4DC2-8713-56FF27191986}"/>
          </ac:spMkLst>
        </pc:spChg>
        <pc:spChg chg="mod">
          <ac:chgData name="Macleod, Morgan" userId="b642237a-9cc5-48df-95e6-18bfa6339a38" providerId="ADAL" clId="{F02C38AE-2D3C-4A44-9BB4-CA89C90FADCA}" dt="2025-01-02T15:05:05.113" v="267" actId="207"/>
          <ac:spMkLst>
            <pc:docMk/>
            <pc:sldMk cId="4266799279" sldId="293"/>
            <ac:spMk id="3" creationId="{D07F0497-0140-4F41-A3AA-3A4E3DBAD267}"/>
          </ac:spMkLst>
        </pc:spChg>
        <pc:picChg chg="add mod">
          <ac:chgData name="Macleod, Morgan" userId="b642237a-9cc5-48df-95e6-18bfa6339a38" providerId="ADAL" clId="{F02C38AE-2D3C-4A44-9BB4-CA89C90FADCA}" dt="2025-01-02T15:25:47.675" v="722"/>
          <ac:picMkLst>
            <pc:docMk/>
            <pc:sldMk cId="4266799279" sldId="293"/>
            <ac:picMk id="6" creationId="{66A3854F-5B70-9BCD-3011-7BE2EDB50F63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40:16.506" v="796"/>
        <pc:sldMkLst>
          <pc:docMk/>
          <pc:sldMk cId="2360552937" sldId="294"/>
        </pc:sldMkLst>
        <pc:picChg chg="add mod">
          <ac:chgData name="Macleod, Morgan" userId="b642237a-9cc5-48df-95e6-18bfa6339a38" providerId="ADAL" clId="{F02C38AE-2D3C-4A44-9BB4-CA89C90FADCA}" dt="2025-01-02T15:40:02.353" v="795"/>
          <ac:picMkLst>
            <pc:docMk/>
            <pc:sldMk cId="2360552937" sldId="294"/>
            <ac:picMk id="6" creationId="{9E890828-1A49-9535-AEBA-A7C2874614BC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46:47.686" v="803"/>
        <pc:sldMkLst>
          <pc:docMk/>
          <pc:sldMk cId="4253380919" sldId="295"/>
        </pc:sldMkLst>
        <pc:picChg chg="add mod">
          <ac:chgData name="Macleod, Morgan" userId="b642237a-9cc5-48df-95e6-18bfa6339a38" providerId="ADAL" clId="{F02C38AE-2D3C-4A44-9BB4-CA89C90FADCA}" dt="2025-01-02T15:46:47.686" v="803"/>
          <ac:picMkLst>
            <pc:docMk/>
            <pc:sldMk cId="4253380919" sldId="295"/>
            <ac:picMk id="7" creationId="{1D4E22C8-12BB-7CDB-F547-E9766505D15F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46:47.686" v="803"/>
        <pc:sldMkLst>
          <pc:docMk/>
          <pc:sldMk cId="2713203594" sldId="296"/>
        </pc:sldMkLst>
        <pc:picChg chg="add mod">
          <ac:chgData name="Macleod, Morgan" userId="b642237a-9cc5-48df-95e6-18bfa6339a38" providerId="ADAL" clId="{F02C38AE-2D3C-4A44-9BB4-CA89C90FADCA}" dt="2025-01-02T15:46:47.686" v="803"/>
          <ac:picMkLst>
            <pc:docMk/>
            <pc:sldMk cId="2713203594" sldId="296"/>
            <ac:picMk id="6" creationId="{AF256CF1-8E5B-05E8-7957-E7A5D51F7339}"/>
          </ac:picMkLst>
        </pc:picChg>
      </pc:sldChg>
      <pc:sldChg chg="addSp delSp modSp mod modTransition modAnim">
        <pc:chgData name="Macleod, Morgan" userId="b642237a-9cc5-48df-95e6-18bfa6339a38" providerId="ADAL" clId="{F02C38AE-2D3C-4A44-9BB4-CA89C90FADCA}" dt="2025-01-02T15:48:03.295" v="809"/>
        <pc:sldMkLst>
          <pc:docMk/>
          <pc:sldMk cId="2325426658" sldId="297"/>
        </pc:sldMkLst>
        <pc:picChg chg="add del mod">
          <ac:chgData name="Macleod, Morgan" userId="b642237a-9cc5-48df-95e6-18bfa6339a38" providerId="ADAL" clId="{F02C38AE-2D3C-4A44-9BB4-CA89C90FADCA}" dt="2025-01-02T15:46:52.140" v="805"/>
          <ac:picMkLst>
            <pc:docMk/>
            <pc:sldMk cId="2325426658" sldId="297"/>
            <ac:picMk id="6" creationId="{5B18495A-9A73-C689-0AB3-76458D967284}"/>
          </ac:picMkLst>
        </pc:picChg>
        <pc:picChg chg="add del mod ord">
          <ac:chgData name="Macleod, Morgan" userId="b642237a-9cc5-48df-95e6-18bfa6339a38" providerId="ADAL" clId="{F02C38AE-2D3C-4A44-9BB4-CA89C90FADCA}" dt="2025-01-02T15:47:30.613" v="806"/>
          <ac:picMkLst>
            <pc:docMk/>
            <pc:sldMk cId="2325426658" sldId="297"/>
            <ac:picMk id="9" creationId="{F05A1A65-2198-56FE-3031-79D16BC3B8AF}"/>
          </ac:picMkLst>
        </pc:picChg>
        <pc:picChg chg="add del mod">
          <ac:chgData name="Macleod, Morgan" userId="b642237a-9cc5-48df-95e6-18bfa6339a38" providerId="ADAL" clId="{F02C38AE-2D3C-4A44-9BB4-CA89C90FADCA}" dt="2025-01-02T15:47:33.821" v="808"/>
          <ac:picMkLst>
            <pc:docMk/>
            <pc:sldMk cId="2325426658" sldId="297"/>
            <ac:picMk id="10" creationId="{4D9B95B7-8A3F-BB1E-F727-92C2E620C878}"/>
          </ac:picMkLst>
        </pc:picChg>
        <pc:picChg chg="add del mod ord">
          <ac:chgData name="Macleod, Morgan" userId="b642237a-9cc5-48df-95e6-18bfa6339a38" providerId="ADAL" clId="{F02C38AE-2D3C-4A44-9BB4-CA89C90FADCA}" dt="2025-01-02T15:48:03.295" v="809"/>
          <ac:picMkLst>
            <pc:docMk/>
            <pc:sldMk cId="2325426658" sldId="297"/>
            <ac:picMk id="13" creationId="{A5950CDA-D268-22D6-87AC-B627E426356B}"/>
          </ac:picMkLst>
        </pc:picChg>
        <pc:picChg chg="add mod">
          <ac:chgData name="Macleod, Morgan" userId="b642237a-9cc5-48df-95e6-18bfa6339a38" providerId="ADAL" clId="{F02C38AE-2D3C-4A44-9BB4-CA89C90FADCA}" dt="2025-01-02T15:48:03.295" v="809"/>
          <ac:picMkLst>
            <pc:docMk/>
            <pc:sldMk cId="2325426658" sldId="297"/>
            <ac:picMk id="14" creationId="{5F52088D-0423-BBBA-2069-91A8515605F7}"/>
          </ac:picMkLst>
        </pc:picChg>
      </pc:sldChg>
      <pc:sldChg chg="addSp delSp modSp mod modTransition modAnim">
        <pc:chgData name="Macleod, Morgan" userId="b642237a-9cc5-48df-95e6-18bfa6339a38" providerId="ADAL" clId="{F02C38AE-2D3C-4A44-9BB4-CA89C90FADCA}" dt="2025-01-02T15:51:47.218" v="815"/>
        <pc:sldMkLst>
          <pc:docMk/>
          <pc:sldMk cId="3936488079" sldId="298"/>
        </pc:sldMkLst>
        <pc:picChg chg="add del mod">
          <ac:chgData name="Macleod, Morgan" userId="b642237a-9cc5-48df-95e6-18bfa6339a38" providerId="ADAL" clId="{F02C38AE-2D3C-4A44-9BB4-CA89C90FADCA}" dt="2025-01-02T15:48:53.343" v="812"/>
          <ac:picMkLst>
            <pc:docMk/>
            <pc:sldMk cId="3936488079" sldId="298"/>
            <ac:picMk id="7" creationId="{40BCD5D3-BB92-7ADD-E0B8-02B5CE62248A}"/>
          </ac:picMkLst>
        </pc:picChg>
        <pc:picChg chg="add del mod ord">
          <ac:chgData name="Macleod, Morgan" userId="b642237a-9cc5-48df-95e6-18bfa6339a38" providerId="ADAL" clId="{F02C38AE-2D3C-4A44-9BB4-CA89C90FADCA}" dt="2025-01-02T15:49:37.097" v="813"/>
          <ac:picMkLst>
            <pc:docMk/>
            <pc:sldMk cId="3936488079" sldId="298"/>
            <ac:picMk id="10" creationId="{70358583-B6A9-074F-1BB2-971A610DCF73}"/>
          </ac:picMkLst>
        </pc:picChg>
        <pc:picChg chg="add del mod">
          <ac:chgData name="Macleod, Morgan" userId="b642237a-9cc5-48df-95e6-18bfa6339a38" providerId="ADAL" clId="{F02C38AE-2D3C-4A44-9BB4-CA89C90FADCA}" dt="2025-01-02T15:49:43.972" v="814"/>
          <ac:picMkLst>
            <pc:docMk/>
            <pc:sldMk cId="3936488079" sldId="298"/>
            <ac:picMk id="11" creationId="{05034763-2383-1E1D-6CFA-B8F0E775C397}"/>
          </ac:picMkLst>
        </pc:picChg>
        <pc:picChg chg="add mod">
          <ac:chgData name="Macleod, Morgan" userId="b642237a-9cc5-48df-95e6-18bfa6339a38" providerId="ADAL" clId="{F02C38AE-2D3C-4A44-9BB4-CA89C90FADCA}" dt="2025-01-02T15:51:47.218" v="815"/>
          <ac:picMkLst>
            <pc:docMk/>
            <pc:sldMk cId="3936488079" sldId="298"/>
            <ac:picMk id="16" creationId="{9FA0FEE0-BE52-5CDE-694C-36EC69375363}"/>
          </ac:picMkLst>
        </pc:picChg>
      </pc:sldChg>
      <pc:sldChg chg="addSp modSp mod modTransition modAnim">
        <pc:chgData name="Macleod, Morgan" userId="b642237a-9cc5-48df-95e6-18bfa6339a38" providerId="ADAL" clId="{F02C38AE-2D3C-4A44-9BB4-CA89C90FADCA}" dt="2025-01-02T15:51:47.218" v="815"/>
        <pc:sldMkLst>
          <pc:docMk/>
          <pc:sldMk cId="1988596483" sldId="299"/>
        </pc:sldMkLst>
        <pc:spChg chg="mod">
          <ac:chgData name="Macleod, Morgan" userId="b642237a-9cc5-48df-95e6-18bfa6339a38" providerId="ADAL" clId="{F02C38AE-2D3C-4A44-9BB4-CA89C90FADCA}" dt="2025-01-02T15:14:03.624" v="711" actId="11"/>
          <ac:spMkLst>
            <pc:docMk/>
            <pc:sldMk cId="1988596483" sldId="299"/>
            <ac:spMk id="3" creationId="{BBEDEF10-5213-4F3D-893B-CC2A8785243C}"/>
          </ac:spMkLst>
        </pc:spChg>
        <pc:picChg chg="add mod">
          <ac:chgData name="Macleod, Morgan" userId="b642237a-9cc5-48df-95e6-18bfa6339a38" providerId="ADAL" clId="{F02C38AE-2D3C-4A44-9BB4-CA89C90FADCA}" dt="2025-01-02T15:51:47.218" v="815"/>
          <ac:picMkLst>
            <pc:docMk/>
            <pc:sldMk cId="1988596483" sldId="299"/>
            <ac:picMk id="6" creationId="{4E2F46E2-F853-6C74-6917-29A45393797B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51:47.218" v="815"/>
        <pc:sldMkLst>
          <pc:docMk/>
          <pc:sldMk cId="2700367408" sldId="300"/>
        </pc:sldMkLst>
        <pc:picChg chg="add mod">
          <ac:chgData name="Macleod, Morgan" userId="b642237a-9cc5-48df-95e6-18bfa6339a38" providerId="ADAL" clId="{F02C38AE-2D3C-4A44-9BB4-CA89C90FADCA}" dt="2025-01-02T15:51:47.218" v="815"/>
          <ac:picMkLst>
            <pc:docMk/>
            <pc:sldMk cId="2700367408" sldId="300"/>
            <ac:picMk id="6" creationId="{EC17B164-28A7-87DD-9591-63D303453FB2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51:47.218" v="815"/>
        <pc:sldMkLst>
          <pc:docMk/>
          <pc:sldMk cId="1412352407" sldId="301"/>
        </pc:sldMkLst>
        <pc:picChg chg="add mod">
          <ac:chgData name="Macleod, Morgan" userId="b642237a-9cc5-48df-95e6-18bfa6339a38" providerId="ADAL" clId="{F02C38AE-2D3C-4A44-9BB4-CA89C90FADCA}" dt="2025-01-02T15:51:47.218" v="815"/>
          <ac:picMkLst>
            <pc:docMk/>
            <pc:sldMk cId="1412352407" sldId="301"/>
            <ac:picMk id="6" creationId="{7737D683-CC3E-39C4-DD6E-F2662DDA50A0}"/>
          </ac:picMkLst>
        </pc:picChg>
      </pc:sldChg>
      <pc:sldChg chg="addSp delSp modSp mod modTransition modAnim">
        <pc:chgData name="Macleod, Morgan" userId="b642237a-9cc5-48df-95e6-18bfa6339a38" providerId="ADAL" clId="{F02C38AE-2D3C-4A44-9BB4-CA89C90FADCA}" dt="2025-01-02T15:56:44.968" v="856"/>
        <pc:sldMkLst>
          <pc:docMk/>
          <pc:sldMk cId="1637649168" sldId="302"/>
        </pc:sldMkLst>
        <pc:spChg chg="mod">
          <ac:chgData name="Macleod, Morgan" userId="b642237a-9cc5-48df-95e6-18bfa6339a38" providerId="ADAL" clId="{F02C38AE-2D3C-4A44-9BB4-CA89C90FADCA}" dt="2025-01-02T15:14:34.005" v="712" actId="11"/>
          <ac:spMkLst>
            <pc:docMk/>
            <pc:sldMk cId="1637649168" sldId="302"/>
            <ac:spMk id="3" creationId="{C45B897A-3B9E-4C0B-81AE-BC0104FFA6A5}"/>
          </ac:spMkLst>
        </pc:spChg>
        <pc:picChg chg="add del mod">
          <ac:chgData name="Macleod, Morgan" userId="b642237a-9cc5-48df-95e6-18bfa6339a38" providerId="ADAL" clId="{F02C38AE-2D3C-4A44-9BB4-CA89C90FADCA}" dt="2025-01-02T15:53:31.479" v="853"/>
          <ac:picMkLst>
            <pc:docMk/>
            <pc:sldMk cId="1637649168" sldId="302"/>
            <ac:picMk id="6" creationId="{BB613C74-B783-3173-B27F-8AC47C7E7641}"/>
          </ac:picMkLst>
        </pc:picChg>
        <pc:picChg chg="add del mod ord">
          <ac:chgData name="Macleod, Morgan" userId="b642237a-9cc5-48df-95e6-18bfa6339a38" providerId="ADAL" clId="{F02C38AE-2D3C-4A44-9BB4-CA89C90FADCA}" dt="2025-01-02T15:54:30.352" v="854"/>
          <ac:picMkLst>
            <pc:docMk/>
            <pc:sldMk cId="1637649168" sldId="302"/>
            <ac:picMk id="9" creationId="{96F62AC2-FDD6-D51B-5E58-A4EE39A4AD26}"/>
          </ac:picMkLst>
        </pc:picChg>
        <pc:picChg chg="add del mod">
          <ac:chgData name="Macleod, Morgan" userId="b642237a-9cc5-48df-95e6-18bfa6339a38" providerId="ADAL" clId="{F02C38AE-2D3C-4A44-9BB4-CA89C90FADCA}" dt="2025-01-02T15:54:37.711" v="855"/>
          <ac:picMkLst>
            <pc:docMk/>
            <pc:sldMk cId="1637649168" sldId="302"/>
            <ac:picMk id="10" creationId="{E381E90E-E280-AFC6-6773-C58E06253765}"/>
          </ac:picMkLst>
        </pc:picChg>
        <pc:picChg chg="add mod">
          <ac:chgData name="Macleod, Morgan" userId="b642237a-9cc5-48df-95e6-18bfa6339a38" providerId="ADAL" clId="{F02C38AE-2D3C-4A44-9BB4-CA89C90FADCA}" dt="2025-01-02T15:56:44.968" v="856"/>
          <ac:picMkLst>
            <pc:docMk/>
            <pc:sldMk cId="1637649168" sldId="302"/>
            <ac:picMk id="15" creationId="{9A8306DE-AC05-8EE3-7978-95528C299CD9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6:44.968" v="856"/>
        <pc:sldMkLst>
          <pc:docMk/>
          <pc:sldMk cId="2116404547" sldId="303"/>
        </pc:sldMkLst>
        <pc:picChg chg="add mod">
          <ac:chgData name="Macleod, Morgan" userId="b642237a-9cc5-48df-95e6-18bfa6339a38" providerId="ADAL" clId="{F02C38AE-2D3C-4A44-9BB4-CA89C90FADCA}" dt="2025-01-02T15:56:44.968" v="856"/>
          <ac:picMkLst>
            <pc:docMk/>
            <pc:sldMk cId="2116404547" sldId="303"/>
            <ac:picMk id="6" creationId="{98B389DC-4ED2-D923-C76B-E256FD4A6C6B}"/>
          </ac:picMkLst>
        </pc:picChg>
      </pc:sldChg>
      <pc:sldChg chg="addSp delSp modSp mod modTransition modAnim">
        <pc:chgData name="Macleod, Morgan" userId="b642237a-9cc5-48df-95e6-18bfa6339a38" providerId="ADAL" clId="{F02C38AE-2D3C-4A44-9BB4-CA89C90FADCA}" dt="2025-01-03T10:01:06.096" v="862"/>
        <pc:sldMkLst>
          <pc:docMk/>
          <pc:sldMk cId="1442430665" sldId="304"/>
        </pc:sldMkLst>
        <pc:picChg chg="add del mod">
          <ac:chgData name="Macleod, Morgan" userId="b642237a-9cc5-48df-95e6-18bfa6339a38" providerId="ADAL" clId="{F02C38AE-2D3C-4A44-9BB4-CA89C90FADCA}" dt="2025-01-03T10:00:39.970" v="861"/>
          <ac:picMkLst>
            <pc:docMk/>
            <pc:sldMk cId="1442430665" sldId="304"/>
            <ac:picMk id="6" creationId="{88C6B8DD-1E8A-05F4-BD4B-AA263B81D316}"/>
          </ac:picMkLst>
        </pc:picChg>
        <pc:picChg chg="add del mod ord">
          <ac:chgData name="Macleod, Morgan" userId="b642237a-9cc5-48df-95e6-18bfa6339a38" providerId="ADAL" clId="{F02C38AE-2D3C-4A44-9BB4-CA89C90FADCA}" dt="2025-01-03T10:01:06.096" v="862"/>
          <ac:picMkLst>
            <pc:docMk/>
            <pc:sldMk cId="1442430665" sldId="304"/>
            <ac:picMk id="7" creationId="{263921B9-7624-BFB8-03D2-EDFFDB033395}"/>
          </ac:picMkLst>
        </pc:picChg>
        <pc:picChg chg="add mod">
          <ac:chgData name="Macleod, Morgan" userId="b642237a-9cc5-48df-95e6-18bfa6339a38" providerId="ADAL" clId="{F02C38AE-2D3C-4A44-9BB4-CA89C90FADCA}" dt="2025-01-03T10:01:06.096" v="862"/>
          <ac:picMkLst>
            <pc:docMk/>
            <pc:sldMk cId="1442430665" sldId="304"/>
            <ac:picMk id="8" creationId="{BEB20345-34F7-B4BE-F4CF-0742B9267669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53:25.617" v="851"/>
        <pc:sldMkLst>
          <pc:docMk/>
          <pc:sldMk cId="1157429702" sldId="305"/>
        </pc:sldMkLst>
        <pc:spChg chg="mod">
          <ac:chgData name="Macleod, Morgan" userId="b642237a-9cc5-48df-95e6-18bfa6339a38" providerId="ADAL" clId="{F02C38AE-2D3C-4A44-9BB4-CA89C90FADCA}" dt="2025-01-02T15:52:21.088" v="850" actId="20577"/>
          <ac:spMkLst>
            <pc:docMk/>
            <pc:sldMk cId="1157429702" sldId="305"/>
            <ac:spMk id="3" creationId="{17C71FA1-0786-4A16-97AD-998E3895383F}"/>
          </ac:spMkLst>
        </pc:spChg>
        <pc:picChg chg="add mod">
          <ac:chgData name="Macleod, Morgan" userId="b642237a-9cc5-48df-95e6-18bfa6339a38" providerId="ADAL" clId="{F02C38AE-2D3C-4A44-9BB4-CA89C90FADCA}" dt="2025-01-02T15:53:25.617" v="851"/>
          <ac:picMkLst>
            <pc:docMk/>
            <pc:sldMk cId="1157429702" sldId="305"/>
            <ac:picMk id="7" creationId="{600D4400-200F-E915-FDA2-09F8BF5644B4}"/>
          </ac:picMkLst>
        </pc:picChg>
      </pc:sldChg>
      <pc:sldChg chg="addSp modSp modTransition modAnim">
        <pc:chgData name="Macleod, Morgan" userId="b642237a-9cc5-48df-95e6-18bfa6339a38" providerId="ADAL" clId="{F02C38AE-2D3C-4A44-9BB4-CA89C90FADCA}" dt="2025-01-02T15:56:44.968" v="856"/>
        <pc:sldMkLst>
          <pc:docMk/>
          <pc:sldMk cId="3368493784" sldId="306"/>
        </pc:sldMkLst>
        <pc:picChg chg="add mod">
          <ac:chgData name="Macleod, Morgan" userId="b642237a-9cc5-48df-95e6-18bfa6339a38" providerId="ADAL" clId="{F02C38AE-2D3C-4A44-9BB4-CA89C90FADCA}" dt="2025-01-02T15:56:44.968" v="856"/>
          <ac:picMkLst>
            <pc:docMk/>
            <pc:sldMk cId="3368493784" sldId="306"/>
            <ac:picMk id="6" creationId="{1AFAE950-999B-454D-EA44-74E455E3B9C0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6:53.507" v="857"/>
        <pc:sldMkLst>
          <pc:docMk/>
          <pc:sldMk cId="2206615226" sldId="307"/>
        </pc:sldMkLst>
        <pc:picChg chg="add mod">
          <ac:chgData name="Macleod, Morgan" userId="b642237a-9cc5-48df-95e6-18bfa6339a38" providerId="ADAL" clId="{F02C38AE-2D3C-4A44-9BB4-CA89C90FADCA}" dt="2025-01-02T15:56:44.968" v="856"/>
          <ac:picMkLst>
            <pc:docMk/>
            <pc:sldMk cId="2206615226" sldId="307"/>
            <ac:picMk id="6" creationId="{432A892D-59A0-42A0-0FFC-AC94866E5DDC}"/>
          </ac:picMkLst>
        </pc:picChg>
      </pc:sldChg>
      <pc:sldChg chg="addSp modSp mod modTransition modAnim">
        <pc:chgData name="Macleod, Morgan" userId="b642237a-9cc5-48df-95e6-18bfa6339a38" providerId="ADAL" clId="{F02C38AE-2D3C-4A44-9BB4-CA89C90FADCA}" dt="2025-01-02T16:29:44.671" v="859" actId="20577"/>
        <pc:sldMkLst>
          <pc:docMk/>
          <pc:sldMk cId="624904016" sldId="308"/>
        </pc:sldMkLst>
        <pc:spChg chg="mod">
          <ac:chgData name="Macleod, Morgan" userId="b642237a-9cc5-48df-95e6-18bfa6339a38" providerId="ADAL" clId="{F02C38AE-2D3C-4A44-9BB4-CA89C90FADCA}" dt="2025-01-02T16:29:44.671" v="859" actId="20577"/>
          <ac:spMkLst>
            <pc:docMk/>
            <pc:sldMk cId="624904016" sldId="308"/>
            <ac:spMk id="3" creationId="{71C2E4E5-A1A8-4114-95D6-62462E1A4709}"/>
          </ac:spMkLst>
        </pc:spChg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624904016" sldId="308"/>
            <ac:picMk id="7" creationId="{6EBB645E-8C26-326D-FD0E-D2C610020FFA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9:23.787" v="858"/>
        <pc:sldMkLst>
          <pc:docMk/>
          <pc:sldMk cId="2790806008" sldId="309"/>
        </pc:sldMkLst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2790806008" sldId="309"/>
            <ac:picMk id="6" creationId="{EFC3C73C-E899-42E5-EC60-6BA7889A0161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3T14:19:18.869" v="868"/>
        <pc:sldMkLst>
          <pc:docMk/>
          <pc:sldMk cId="4122876614" sldId="310"/>
        </pc:sldMkLst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4122876614" sldId="310"/>
            <ac:picMk id="6" creationId="{B293ACDB-34CC-5FF5-B1ED-803D3DADC653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9:23.787" v="858"/>
        <pc:sldMkLst>
          <pc:docMk/>
          <pc:sldMk cId="1196602112" sldId="311"/>
        </pc:sldMkLst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1196602112" sldId="311"/>
            <ac:picMk id="6" creationId="{5FF17092-AE6A-DB00-CEBE-40EC093FE8DB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9:23.787" v="858"/>
        <pc:sldMkLst>
          <pc:docMk/>
          <pc:sldMk cId="2231280316" sldId="312"/>
        </pc:sldMkLst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2231280316" sldId="312"/>
            <ac:picMk id="6" creationId="{7F4C287B-2B94-C1F6-67D5-E0D978B52D88}"/>
          </ac:picMkLst>
        </pc:picChg>
      </pc:sldChg>
      <pc:sldChg chg="addSp modSp modTransition">
        <pc:chgData name="Macleod, Morgan" userId="b642237a-9cc5-48df-95e6-18bfa6339a38" providerId="ADAL" clId="{F02C38AE-2D3C-4A44-9BB4-CA89C90FADCA}" dt="2025-01-02T15:59:23.787" v="858"/>
        <pc:sldMkLst>
          <pc:docMk/>
          <pc:sldMk cId="2463849833" sldId="313"/>
        </pc:sldMkLst>
        <pc:picChg chg="add mod">
          <ac:chgData name="Macleod, Morgan" userId="b642237a-9cc5-48df-95e6-18bfa6339a38" providerId="ADAL" clId="{F02C38AE-2D3C-4A44-9BB4-CA89C90FADCA}" dt="2025-01-02T15:59:23.787" v="858"/>
          <ac:picMkLst>
            <pc:docMk/>
            <pc:sldMk cId="2463849833" sldId="313"/>
            <ac:picMk id="6" creationId="{911A1E6D-3C43-D531-02EB-A96654B8B3DF}"/>
          </ac:picMkLst>
        </pc:picChg>
      </pc:sldChg>
      <pc:sldChg chg="addSp delSp modSp add mod modTransition modAnim">
        <pc:chgData name="Macleod, Morgan" userId="b642237a-9cc5-48df-95e6-18bfa6339a38" providerId="ADAL" clId="{F02C38AE-2D3C-4A44-9BB4-CA89C90FADCA}" dt="2025-01-02T15:44:14.695" v="802"/>
        <pc:sldMkLst>
          <pc:docMk/>
          <pc:sldMk cId="279844768" sldId="314"/>
        </pc:sldMkLst>
        <pc:picChg chg="add del mod">
          <ac:chgData name="Macleod, Morgan" userId="b642237a-9cc5-48df-95e6-18bfa6339a38" providerId="ADAL" clId="{F02C38AE-2D3C-4A44-9BB4-CA89C90FADCA}" dt="2025-01-02T15:39:16.748" v="794"/>
          <ac:picMkLst>
            <pc:docMk/>
            <pc:sldMk cId="279844768" sldId="314"/>
            <ac:picMk id="6" creationId="{E6C0D3CE-ECB1-3326-162A-0B77B2F29073}"/>
          </ac:picMkLst>
        </pc:picChg>
        <pc:picChg chg="add del mod">
          <ac:chgData name="Macleod, Morgan" userId="b642237a-9cc5-48df-95e6-18bfa6339a38" providerId="ADAL" clId="{F02C38AE-2D3C-4A44-9BB4-CA89C90FADCA}" dt="2025-01-02T15:43:57.899" v="801"/>
          <ac:picMkLst>
            <pc:docMk/>
            <pc:sldMk cId="279844768" sldId="314"/>
            <ac:picMk id="11" creationId="{17F2D213-8680-2D33-723E-A285B8EA918E}"/>
          </ac:picMkLst>
        </pc:picChg>
        <pc:picChg chg="add del mod ord">
          <ac:chgData name="Macleod, Morgan" userId="b642237a-9cc5-48df-95e6-18bfa6339a38" providerId="ADAL" clId="{F02C38AE-2D3C-4A44-9BB4-CA89C90FADCA}" dt="2025-01-02T15:44:14.695" v="802"/>
          <ac:picMkLst>
            <pc:docMk/>
            <pc:sldMk cId="279844768" sldId="314"/>
            <ac:picMk id="13" creationId="{9FF94CA4-6DAE-0C3A-4F15-B25B4E98002F}"/>
          </ac:picMkLst>
        </pc:picChg>
        <pc:picChg chg="add mod">
          <ac:chgData name="Macleod, Morgan" userId="b642237a-9cc5-48df-95e6-18bfa6339a38" providerId="ADAL" clId="{F02C38AE-2D3C-4A44-9BB4-CA89C90FADCA}" dt="2025-01-02T15:44:14.695" v="802"/>
          <ac:picMkLst>
            <pc:docMk/>
            <pc:sldMk cId="279844768" sldId="314"/>
            <ac:picMk id="14" creationId="{21F62C2C-7E3E-39BF-3CDE-6CD7F86D08D7}"/>
          </ac:picMkLst>
        </pc:picChg>
      </pc:sldChg>
      <pc:sldChg chg="addSp modSp add ord modTransition modAnim">
        <pc:chgData name="Macleod, Morgan" userId="b642237a-9cc5-48df-95e6-18bfa6339a38" providerId="ADAL" clId="{F02C38AE-2D3C-4A44-9BB4-CA89C90FADCA}" dt="2025-01-02T15:29:55.056" v="726"/>
        <pc:sldMkLst>
          <pc:docMk/>
          <pc:sldMk cId="3545057274" sldId="315"/>
        </pc:sldMkLst>
        <pc:spChg chg="mod">
          <ac:chgData name="Macleod, Morgan" userId="b642237a-9cc5-48df-95e6-18bfa6339a38" providerId="ADAL" clId="{F02C38AE-2D3C-4A44-9BB4-CA89C90FADCA}" dt="2025-01-02T15:12:28.502" v="708" actId="6549"/>
          <ac:spMkLst>
            <pc:docMk/>
            <pc:sldMk cId="3545057274" sldId="315"/>
            <ac:spMk id="3" creationId="{0BE0B7CC-7610-B747-97E9-60D2245E4366}"/>
          </ac:spMkLst>
        </pc:spChg>
        <pc:picChg chg="add mod">
          <ac:chgData name="Macleod, Morgan" userId="b642237a-9cc5-48df-95e6-18bfa6339a38" providerId="ADAL" clId="{F02C38AE-2D3C-4A44-9BB4-CA89C90FADCA}" dt="2025-01-02T15:29:55.056" v="726"/>
          <ac:picMkLst>
            <pc:docMk/>
            <pc:sldMk cId="3545057274" sldId="315"/>
            <ac:picMk id="7" creationId="{641E9D58-4080-7DAF-B2D1-6B2506CB94AC}"/>
          </ac:picMkLst>
        </pc:picChg>
      </pc:sldChg>
      <pc:sldChg chg="addSp delSp modSp add mod modTransition modAnim">
        <pc:chgData name="Macleod, Morgan" userId="b642237a-9cc5-48df-95e6-18bfa6339a38" providerId="ADAL" clId="{F02C38AE-2D3C-4A44-9BB4-CA89C90FADCA}" dt="2025-01-02T15:26:23.078" v="725"/>
        <pc:sldMkLst>
          <pc:docMk/>
          <pc:sldMk cId="1052692308" sldId="316"/>
        </pc:sldMkLst>
        <pc:spChg chg="mod">
          <ac:chgData name="Macleod, Morgan" userId="b642237a-9cc5-48df-95e6-18bfa6339a38" providerId="ADAL" clId="{F02C38AE-2D3C-4A44-9BB4-CA89C90FADCA}" dt="2025-01-02T15:08:28.454" v="504" actId="207"/>
          <ac:spMkLst>
            <pc:docMk/>
            <pc:sldMk cId="1052692308" sldId="316"/>
            <ac:spMk id="3" creationId="{93EF2B07-4C60-F2BF-2DC9-D2FDBB608644}"/>
          </ac:spMkLst>
        </pc:spChg>
        <pc:picChg chg="add del mod">
          <ac:chgData name="Macleod, Morgan" userId="b642237a-9cc5-48df-95e6-18bfa6339a38" providerId="ADAL" clId="{F02C38AE-2D3C-4A44-9BB4-CA89C90FADCA}" dt="2025-01-02T15:25:52.431" v="724"/>
          <ac:picMkLst>
            <pc:docMk/>
            <pc:sldMk cId="1052692308" sldId="316"/>
            <ac:picMk id="6" creationId="{681504E0-873B-E646-D744-67C4D5A861A7}"/>
          </ac:picMkLst>
        </pc:picChg>
        <pc:picChg chg="add del mod ord">
          <ac:chgData name="Macleod, Morgan" userId="b642237a-9cc5-48df-95e6-18bfa6339a38" providerId="ADAL" clId="{F02C38AE-2D3C-4A44-9BB4-CA89C90FADCA}" dt="2025-01-02T15:26:23.078" v="725"/>
          <ac:picMkLst>
            <pc:docMk/>
            <pc:sldMk cId="1052692308" sldId="316"/>
            <ac:picMk id="9" creationId="{8002EDD9-C794-6A1F-060E-7907F08B38B6}"/>
          </ac:picMkLst>
        </pc:picChg>
        <pc:picChg chg="add mod">
          <ac:chgData name="Macleod, Morgan" userId="b642237a-9cc5-48df-95e6-18bfa6339a38" providerId="ADAL" clId="{F02C38AE-2D3C-4A44-9BB4-CA89C90FADCA}" dt="2025-01-02T15:26:23.078" v="725"/>
          <ac:picMkLst>
            <pc:docMk/>
            <pc:sldMk cId="1052692308" sldId="316"/>
            <ac:picMk id="10" creationId="{F050C439-CCEE-1011-14F2-FE48EC2F58FB}"/>
          </ac:picMkLst>
        </pc:picChg>
      </pc:sldChg>
      <pc:sldChg chg="addSp delSp modSp add mod modTransition modAnim">
        <pc:chgData name="Macleod, Morgan" userId="b642237a-9cc5-48df-95e6-18bfa6339a38" providerId="ADAL" clId="{F02C38AE-2D3C-4A44-9BB4-CA89C90FADCA}" dt="2025-01-02T15:42:20.023" v="799"/>
        <pc:sldMkLst>
          <pc:docMk/>
          <pc:sldMk cId="165922076" sldId="317"/>
        </pc:sldMkLst>
        <pc:spChg chg="mod">
          <ac:chgData name="Macleod, Morgan" userId="b642237a-9cc5-48df-95e6-18bfa6339a38" providerId="ADAL" clId="{F02C38AE-2D3C-4A44-9BB4-CA89C90FADCA}" dt="2025-01-02T15:12:12.761" v="707" actId="790"/>
          <ac:spMkLst>
            <pc:docMk/>
            <pc:sldMk cId="165922076" sldId="317"/>
            <ac:spMk id="3" creationId="{FCFF8050-46E6-E6C9-4424-42A1441B8A2F}"/>
          </ac:spMkLst>
        </pc:spChg>
        <pc:picChg chg="add del mod">
          <ac:chgData name="Macleod, Morgan" userId="b642237a-9cc5-48df-95e6-18bfa6339a38" providerId="ADAL" clId="{F02C38AE-2D3C-4A44-9BB4-CA89C90FADCA}" dt="2025-01-02T15:41:51.892" v="798"/>
          <ac:picMkLst>
            <pc:docMk/>
            <pc:sldMk cId="165922076" sldId="317"/>
            <ac:picMk id="7" creationId="{2E14B142-EC1D-860E-AA43-ADA3BABEEB19}"/>
          </ac:picMkLst>
        </pc:picChg>
        <pc:picChg chg="add del mod ord">
          <ac:chgData name="Macleod, Morgan" userId="b642237a-9cc5-48df-95e6-18bfa6339a38" providerId="ADAL" clId="{F02C38AE-2D3C-4A44-9BB4-CA89C90FADCA}" dt="2025-01-02T15:42:20.023" v="799"/>
          <ac:picMkLst>
            <pc:docMk/>
            <pc:sldMk cId="165922076" sldId="317"/>
            <ac:picMk id="9" creationId="{5FFA995E-6F78-7160-DC91-87644D275393}"/>
          </ac:picMkLst>
        </pc:picChg>
        <pc:picChg chg="add mod">
          <ac:chgData name="Macleod, Morgan" userId="b642237a-9cc5-48df-95e6-18bfa6339a38" providerId="ADAL" clId="{F02C38AE-2D3C-4A44-9BB4-CA89C90FADCA}" dt="2025-01-02T15:42:20.023" v="799"/>
          <ac:picMkLst>
            <pc:docMk/>
            <pc:sldMk cId="165922076" sldId="317"/>
            <ac:picMk id="10" creationId="{EC93C931-F2BE-34B2-1FDE-A10A166F73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A0182-2ED2-4CC3-8C6F-60275A0F71CF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BAE05-5ACB-4CF8-9397-C94594805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793F-96C7-4706-8F55-EC2E3E8AABDE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5011-7FA9-4C12-A817-395B466D06BC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6D90-2A1B-4229-A858-8C652D82F4E9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8A2-9DDA-49FB-8AF5-7382A43961F9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C05-5B89-4BFB-A0D7-6A40504F97FF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81D4-5FF2-485F-8B1D-0B16DABC3F2C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87A7-52B5-456A-B91E-6173E90B10F8}" type="datetime1">
              <a:rPr lang="en-GB" smtClean="0"/>
              <a:t>03/01/2025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6325-6A15-49AA-A3FB-4A2842524F91}" type="datetime1">
              <a:rPr lang="en-GB" smtClean="0"/>
              <a:t>03/01/2025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E220-DB7F-496F-B0CB-CEA3A8359335}" type="datetime1">
              <a:rPr lang="en-GB" smtClean="0"/>
              <a:t>03/01/2025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4EFB-D599-4B8D-A280-967BFDBD0659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33C0-DB32-4840-A6FE-800329B901DD}" type="datetime1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8CD5-7211-4C56-9951-A3DCA479F57E}" type="datetime1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1: Introducing Language Awareness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F164-3A72-4177-AA7B-C9A80ED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EB49-2956-4B05-CD46-A16D29585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920D-27DC-0582-163D-033A0C5A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1EA1-D0A1-EE7A-49F9-BDA9E6E0D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Babies begin learning a language soon after they are born</a:t>
            </a:r>
          </a:p>
          <a:p>
            <a:r>
              <a:rPr lang="en-GB" dirty="0"/>
              <a:t>Just from listening to the people around them, they can learn everything they need to know to start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34CB-0AF8-67D3-753A-7F97E202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1F62C2C-7E3E-39BF-3CDE-6CD7F86D0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8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68">
        <p:random/>
      </p:transition>
    </mc:Choice>
    <mc:Fallback xmlns="">
      <p:transition spd="slow" advTm="120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53FD-4644-403D-ABD1-F4B54992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45081-C303-4B2D-9F0A-E2CA54185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about all the things that a baby needs to learn in order to speak a language</a:t>
            </a:r>
          </a:p>
          <a:p>
            <a:r>
              <a:rPr lang="en-GB" dirty="0"/>
              <a:t>Try to group them into different categories</a:t>
            </a:r>
          </a:p>
          <a:p>
            <a:r>
              <a:rPr lang="en-GB" dirty="0"/>
              <a:t>What sorts of things can you find?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E4EC3-6DA3-4BC5-AF35-9A49E78A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890828-1A49-9535-AEBA-A7C287461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05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6080-94FC-4EAF-BE5F-9DDA6FD7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F6223-8E5B-448F-B4DE-E40B1A32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thing a baby needs to learn is what </a:t>
            </a:r>
            <a:r>
              <a:rPr lang="en-GB" b="1" dirty="0"/>
              <a:t>sounds</a:t>
            </a:r>
            <a:r>
              <a:rPr lang="en-GB" dirty="0"/>
              <a:t> a language has</a:t>
            </a:r>
          </a:p>
          <a:p>
            <a:r>
              <a:rPr lang="en-GB" dirty="0"/>
              <a:t>Some sounds are very common and occur in thousands of languages around the world</a:t>
            </a:r>
          </a:p>
          <a:p>
            <a:pPr lvl="1"/>
            <a:r>
              <a:rPr lang="en-GB" dirty="0"/>
              <a:t>One common sound is the vowel </a:t>
            </a:r>
            <a:r>
              <a:rPr lang="en-GB" noProof="1"/>
              <a:t>&lt;oo&gt;</a:t>
            </a:r>
          </a:p>
          <a:p>
            <a:r>
              <a:rPr lang="en-GB" dirty="0"/>
              <a:t>Others are very rare and found in only a few languages</a:t>
            </a:r>
          </a:p>
          <a:p>
            <a:pPr lvl="1"/>
            <a:r>
              <a:rPr lang="en-GB" dirty="0"/>
              <a:t>The click sounds found in some African languages are quite rare</a:t>
            </a:r>
          </a:p>
          <a:p>
            <a:pPr lvl="1"/>
            <a:r>
              <a:rPr lang="en-GB" dirty="0"/>
              <a:t>Another rare sound is the </a:t>
            </a:r>
            <a:r>
              <a:rPr lang="en-GB" noProof="1"/>
              <a:t>&lt;th&gt; </a:t>
            </a:r>
            <a:r>
              <a:rPr lang="en-GB" dirty="0"/>
              <a:t>in English </a:t>
            </a:r>
            <a:r>
              <a:rPr lang="en-GB" i="1" dirty="0"/>
              <a:t>thing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91573-0184-4400-A4BF-DB1AD36C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4E22C8-12BB-7CDB-F547-E9766505D1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427">
        <p:random/>
      </p:transition>
    </mc:Choice>
    <mc:Fallback xmlns="">
      <p:transition spd="slow" advTm="414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1499-2F49-48C8-9801-1FF77344D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408F-C64C-4B3E-B69A-FB7595F8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important thing is to learn which differences between sounds are meaningful and which are not meaningful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A73DB-F06C-4E4F-A25E-1020801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256CF1-8E5B-05E8-7957-E7A5D51F7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32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35">
        <p:random/>
      </p:transition>
    </mc:Choice>
    <mc:Fallback xmlns="">
      <p:transition spd="slow" advTm="93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BC89-2AC8-4CDF-949A-7AFB411D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74515-37B0-443A-8D63-C64947B4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the vowel spelt with </a:t>
            </a:r>
            <a:r>
              <a:rPr lang="en-GB" noProof="1"/>
              <a:t>&lt;i&gt; </a:t>
            </a:r>
            <a:r>
              <a:rPr lang="en-GB" dirty="0"/>
              <a:t>in </a:t>
            </a:r>
            <a:r>
              <a:rPr lang="en-GB" i="1" dirty="0"/>
              <a:t>click</a:t>
            </a:r>
            <a:r>
              <a:rPr lang="en-GB" dirty="0"/>
              <a:t> is different from the vowel spelt with </a:t>
            </a:r>
            <a:r>
              <a:rPr lang="en-GB" noProof="1"/>
              <a:t>&lt;i&gt; </a:t>
            </a:r>
            <a:r>
              <a:rPr lang="en-GB" dirty="0"/>
              <a:t>in </a:t>
            </a:r>
            <a:r>
              <a:rPr lang="en-GB" i="1" dirty="0"/>
              <a:t>clique</a:t>
            </a:r>
            <a:endParaRPr lang="en-GB" dirty="0"/>
          </a:p>
          <a:p>
            <a:r>
              <a:rPr lang="en-GB" dirty="0"/>
              <a:t>In languages such as French and Spanish, these two sounds would seem like different forms of the same vowel</a:t>
            </a:r>
          </a:p>
          <a:p>
            <a:r>
              <a:rPr lang="en-GB" dirty="0"/>
              <a:t>This is why someone speaking English with a French or Spanish accent might pronounce </a:t>
            </a:r>
            <a:r>
              <a:rPr lang="en-GB" i="1" dirty="0"/>
              <a:t>click</a:t>
            </a:r>
            <a:r>
              <a:rPr lang="en-GB" dirty="0"/>
              <a:t> and </a:t>
            </a:r>
            <a:r>
              <a:rPr lang="en-GB" i="1" dirty="0"/>
              <a:t>clique</a:t>
            </a:r>
            <a:r>
              <a:rPr lang="en-GB" dirty="0"/>
              <a:t> the same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B578F-093A-430A-8125-F45D164E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F52088D-0423-BBBA-2069-91A8515605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42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698">
        <p:random/>
      </p:transition>
    </mc:Choice>
    <mc:Fallback xmlns="">
      <p:transition spd="slow" advTm="246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91F-BAD6-4798-A685-60865076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EF10-5213-4F3D-893B-CC2A8785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also differences that aren’t meaningful in English, but are meaningful in other languages</a:t>
            </a:r>
          </a:p>
          <a:p>
            <a:r>
              <a:rPr lang="en-GB" dirty="0"/>
              <a:t>In English, vowel length on its own isn’t important</a:t>
            </a:r>
          </a:p>
          <a:p>
            <a:r>
              <a:rPr lang="en-GB" dirty="0"/>
              <a:t>For example, what we call ‘long &lt;o&gt;’ isn’t just longer than ‘short &lt;o&gt;’; it’s also a different sound</a:t>
            </a:r>
          </a:p>
          <a:p>
            <a:r>
              <a:rPr lang="en-GB" dirty="0"/>
              <a:t>You can hear this yourself by listening to words like </a:t>
            </a:r>
            <a:r>
              <a:rPr lang="en-GB" i="1" dirty="0"/>
              <a:t>hop</a:t>
            </a:r>
            <a:r>
              <a:rPr lang="en-GB" dirty="0"/>
              <a:t> and </a:t>
            </a:r>
            <a:r>
              <a:rPr lang="en-GB" i="1" dirty="0"/>
              <a:t>hope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EB26-7467-42E8-B48F-446A7EC4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A0FEE0-BE52-5CDE-694C-36EC693753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50">
        <p:random/>
      </p:transition>
    </mc:Choice>
    <mc:Fallback xmlns="">
      <p:transition spd="slow" advTm="37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91F-BAD6-4798-A685-60865076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EF10-5213-4F3D-893B-CC2A8785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such as Greek, simply changing the length of time that you pronounce a vowel can change the meaning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noProof="1"/>
              <a:t>​</a:t>
            </a:r>
            <a:r>
              <a:rPr lang="en-GB" b="1" noProof="1"/>
              <a:t>i</a:t>
            </a:r>
            <a:r>
              <a:rPr lang="en-GB" noProof="1"/>
              <a:t>kánomen		(short)</a:t>
            </a:r>
            <a:br>
              <a:rPr lang="en-GB" noProof="1"/>
            </a:br>
            <a:r>
              <a:rPr lang="en-GB" noProof="1"/>
              <a:t>‘we are coming’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noProof="1"/>
              <a:t>​</a:t>
            </a:r>
            <a:r>
              <a:rPr lang="en-GB" b="1" noProof="1"/>
              <a:t>ī</a:t>
            </a:r>
            <a:r>
              <a:rPr lang="en-GB" noProof="1"/>
              <a:t>kánomen		(long)</a:t>
            </a:r>
            <a:br>
              <a:rPr lang="en-GB" noProof="1"/>
            </a:br>
            <a:r>
              <a:rPr lang="en-GB" noProof="1"/>
              <a:t>‘we were coming’</a:t>
            </a:r>
          </a:p>
          <a:p>
            <a:r>
              <a:rPr lang="en-GB" dirty="0"/>
              <a:t>For sounds that differ in a meaningful way, linguists use the term </a:t>
            </a:r>
            <a:r>
              <a:rPr lang="en-GB" i="1" dirty="0"/>
              <a:t>phonemes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EB26-7467-42E8-B48F-446A7EC4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2F46E2-F853-6C74-6917-29A453937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5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979">
        <p:random/>
      </p:transition>
    </mc:Choice>
    <mc:Fallback xmlns="">
      <p:transition spd="slow" advTm="309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60D90-021E-4414-8DAD-34D86B1B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0124-3EEE-4BD8-8BB3-09C5F248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Babies also have to learn that each word has a meaning</a:t>
            </a:r>
          </a:p>
          <a:p>
            <a:r>
              <a:rPr lang="en-GB" sz="3200" dirty="0"/>
              <a:t>Some types of meaning are easy to learn</a:t>
            </a:r>
          </a:p>
          <a:p>
            <a:pPr lvl="1"/>
            <a:r>
              <a:rPr lang="en-GB" sz="3200" i="1" dirty="0"/>
              <a:t>cat</a:t>
            </a:r>
            <a:r>
              <a:rPr lang="en-GB" sz="3200" dirty="0"/>
              <a:t>	=	</a:t>
            </a:r>
            <a:r>
              <a:rPr lang="en-GB" sz="5200" dirty="0"/>
              <a:t>🐈</a:t>
            </a:r>
          </a:p>
          <a:p>
            <a:pPr lvl="1"/>
            <a:r>
              <a:rPr lang="en-GB" sz="3200" i="1" dirty="0"/>
              <a:t>dog</a:t>
            </a:r>
            <a:r>
              <a:rPr lang="en-GB" sz="3200" dirty="0"/>
              <a:t>	=	</a:t>
            </a:r>
            <a:r>
              <a:rPr lang="en-GB" sz="5200" dirty="0"/>
              <a:t>🐕</a:t>
            </a:r>
          </a:p>
          <a:p>
            <a:pPr lvl="1"/>
            <a:r>
              <a:rPr lang="en-GB" sz="3200" i="1" dirty="0"/>
              <a:t>run</a:t>
            </a:r>
            <a:r>
              <a:rPr lang="en-GB" sz="3200" dirty="0"/>
              <a:t>	=	</a:t>
            </a:r>
            <a:r>
              <a:rPr lang="en-GB" sz="5200" dirty="0"/>
              <a:t>🏃</a:t>
            </a:r>
          </a:p>
          <a:p>
            <a:pPr lvl="1"/>
            <a:r>
              <a:rPr lang="en-GB" sz="3200" i="1" dirty="0"/>
              <a:t>swim</a:t>
            </a:r>
            <a:r>
              <a:rPr lang="en-GB" sz="3200" dirty="0"/>
              <a:t>	=	</a:t>
            </a:r>
            <a:r>
              <a:rPr lang="en-GB" sz="5200" dirty="0"/>
              <a:t>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9EC8B-3A6C-4B88-B669-44BA7A68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17B164-28A7-87DD-9591-63D303453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3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114">
        <p:random/>
      </p:transition>
    </mc:Choice>
    <mc:Fallback xmlns="">
      <p:transition spd="slow" advTm="191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6A96-5331-4907-A045-E3450601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D5960-3CB6-496F-9303-EB87F3611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But what about words like </a:t>
            </a:r>
            <a:r>
              <a:rPr lang="en-GB" i="1" dirty="0"/>
              <a:t>I</a:t>
            </a:r>
            <a:r>
              <a:rPr lang="en-GB" dirty="0"/>
              <a:t>?</a:t>
            </a:r>
          </a:p>
          <a:p>
            <a:pPr lvl="1"/>
            <a:r>
              <a:rPr lang="en-GB" i="1" dirty="0"/>
              <a:t>I</a:t>
            </a:r>
            <a:r>
              <a:rPr lang="en-GB" dirty="0"/>
              <a:t> = ‘mother’ when mother is speaking</a:t>
            </a:r>
          </a:p>
          <a:p>
            <a:pPr lvl="1"/>
            <a:r>
              <a:rPr lang="en-GB" i="1" dirty="0"/>
              <a:t>I</a:t>
            </a:r>
            <a:r>
              <a:rPr lang="en-GB" dirty="0"/>
              <a:t> = ‘father’ when father is speaking</a:t>
            </a:r>
          </a:p>
          <a:p>
            <a:r>
              <a:rPr lang="en-GB" dirty="0"/>
              <a:t>And there are other words, like </a:t>
            </a:r>
            <a:r>
              <a:rPr lang="en-GB" i="1" dirty="0"/>
              <a:t>the</a:t>
            </a:r>
            <a:r>
              <a:rPr lang="en-GB" dirty="0"/>
              <a:t> and </a:t>
            </a:r>
            <a:r>
              <a:rPr lang="en-GB" i="1" dirty="0"/>
              <a:t>oh</a:t>
            </a:r>
            <a:r>
              <a:rPr lang="en-GB" dirty="0"/>
              <a:t>, which are much harder to define</a:t>
            </a:r>
          </a:p>
          <a:p>
            <a:r>
              <a:rPr lang="en-GB" dirty="0"/>
              <a:t>However, children still manage to learn them 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4E581-DAEC-451F-9BDF-33BE8512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37D683-CC3E-39C4-DD6E-F2662DDA50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3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199">
        <p:random/>
      </p:transition>
    </mc:Choice>
    <mc:Fallback xmlns="">
      <p:transition spd="slow" advTm="231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7DBD-521B-43D0-AFCD-9E50199F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1FA1-0786-4A16-97AD-998E3895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people mean more than just what they say</a:t>
            </a:r>
          </a:p>
          <a:p>
            <a:r>
              <a:rPr lang="en-GB" dirty="0"/>
              <a:t>For example, someone might say </a:t>
            </a:r>
            <a:r>
              <a:rPr lang="en-GB" i="1" dirty="0"/>
              <a:t>It’s getting a bit cold in here</a:t>
            </a:r>
            <a:r>
              <a:rPr lang="en-GB" dirty="0"/>
              <a:t> if they want you to shut the window</a:t>
            </a:r>
          </a:p>
          <a:p>
            <a:r>
              <a:rPr lang="en-GB" dirty="0"/>
              <a:t>Part of knowing how to speak a language is learning to recognise these indirect meanings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6AF09-4DED-4B86-B658-396D86A4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0D4400-200F-E915-FDA2-09F8BF5644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4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06">
        <p:random/>
      </p:transition>
    </mc:Choice>
    <mc:Fallback xmlns="">
      <p:transition spd="slow" advTm="203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D367-82B5-4CF4-B5E4-C9CAAFD0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371D-EAC6-436D-872B-49787B5C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lesson will introduce you to Language Awareness</a:t>
            </a:r>
          </a:p>
          <a:p>
            <a:r>
              <a:rPr lang="en-GB" dirty="0"/>
              <a:t>You will learn about all the different things that make up language</a:t>
            </a:r>
          </a:p>
          <a:p>
            <a:r>
              <a:rPr lang="en-GB" dirty="0"/>
              <a:t>You will see how children are able to learn all these things, in order to learn a language</a:t>
            </a:r>
          </a:p>
          <a:p>
            <a:r>
              <a:rPr lang="en-GB" dirty="0"/>
              <a:t>You will also see some of the ways in which language relates to the world around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E3A8-2D42-49CF-8E7F-50360AA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54697D-48D3-CFFB-BA8E-F8998527D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96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4"/>
    </mc:Choice>
    <mc:Fallback xmlns="">
      <p:transition spd="slow" advTm="2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7E04-8853-414E-9E17-3A811BF9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B897A-3B9E-4C0B-81AE-BC0104FFA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Once you’ve learned the meanings of individual words, you still have to know how to combine them into a sentence</a:t>
            </a:r>
          </a:p>
          <a:p>
            <a:r>
              <a:rPr lang="en-GB" dirty="0"/>
              <a:t>In some languages, such as German, the rules for how to do this are fairly complicated</a:t>
            </a:r>
          </a:p>
          <a:p>
            <a:pPr marL="514350" indent="-514350" defTabSz="22680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Ich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sah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es</a:t>
            </a:r>
            <a:br>
              <a:rPr lang="en-GB" noProof="1"/>
            </a:br>
            <a:r>
              <a:rPr lang="en-GB" noProof="1"/>
              <a:t>I			saw		it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saw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it</a:t>
            </a:r>
            <a:r>
              <a:rPr lang="en-GB" noProof="1"/>
              <a:t>’</a:t>
            </a:r>
          </a:p>
          <a:p>
            <a:pPr marL="514350" indent="-514350" defTabSz="22680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Ich</a:t>
            </a:r>
            <a:r>
              <a:rPr lang="en-GB" noProof="1"/>
              <a:t>	</a:t>
            </a:r>
            <a:r>
              <a:rPr lang="en-GB" noProof="1">
                <a:solidFill>
                  <a:srgbClr val="008000"/>
                </a:solidFill>
              </a:rPr>
              <a:t>hatte</a:t>
            </a:r>
            <a:r>
              <a:rPr lang="en-GB" noProof="1"/>
              <a:t>	</a:t>
            </a:r>
            <a:r>
              <a:rPr lang="en-GB" noProof="1">
                <a:solidFill>
                  <a:srgbClr val="0000FF"/>
                </a:solidFill>
              </a:rPr>
              <a:t>es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gesehen</a:t>
            </a:r>
            <a:br>
              <a:rPr lang="en-GB" noProof="1"/>
            </a:br>
            <a:r>
              <a:rPr lang="en-GB" noProof="1"/>
              <a:t>I			had		it		seen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8000"/>
                </a:solidFill>
              </a:rPr>
              <a:t>had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seen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it</a:t>
            </a:r>
            <a:r>
              <a:rPr lang="en-GB" noProof="1"/>
              <a:t>’</a:t>
            </a:r>
          </a:p>
          <a:p>
            <a:pPr marL="514350" indent="-514350" defTabSz="22680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Ich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dachte</a:t>
            </a:r>
            <a:r>
              <a:rPr lang="en-GB" noProof="1"/>
              <a:t>,	</a:t>
            </a:r>
            <a:r>
              <a:rPr lang="en-GB" noProof="1">
                <a:solidFill>
                  <a:srgbClr val="7030A0"/>
                </a:solidFill>
              </a:rPr>
              <a:t>dass</a:t>
            </a:r>
            <a:r>
              <a:rPr lang="en-GB" noProof="1"/>
              <a:t>	</a:t>
            </a:r>
            <a:r>
              <a:rPr lang="en-GB" noProof="1">
                <a:solidFill>
                  <a:srgbClr val="FF0000"/>
                </a:solidFill>
              </a:rPr>
              <a:t>er</a:t>
            </a:r>
            <a:r>
              <a:rPr lang="en-GB" noProof="1"/>
              <a:t>	</a:t>
            </a:r>
            <a:r>
              <a:rPr lang="en-GB" noProof="1">
                <a:solidFill>
                  <a:srgbClr val="0000FF"/>
                </a:solidFill>
              </a:rPr>
              <a:t>es</a:t>
            </a:r>
            <a:r>
              <a:rPr lang="en-GB" noProof="1"/>
              <a:t>	</a:t>
            </a:r>
            <a:r>
              <a:rPr lang="en-GB" noProof="1">
                <a:solidFill>
                  <a:srgbClr val="00B050"/>
                </a:solidFill>
              </a:rPr>
              <a:t>gesehen</a:t>
            </a:r>
            <a:r>
              <a:rPr lang="en-GB" noProof="1"/>
              <a:t>	</a:t>
            </a:r>
            <a:r>
              <a:rPr lang="en-GB" noProof="1">
                <a:solidFill>
                  <a:srgbClr val="008000"/>
                </a:solidFill>
              </a:rPr>
              <a:t>hatte</a:t>
            </a:r>
            <a:br>
              <a:rPr lang="en-GB" noProof="1"/>
            </a:br>
            <a:r>
              <a:rPr lang="en-GB" noProof="1"/>
              <a:t>I		thought		that		he	it		seen			had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thought</a:t>
            </a:r>
            <a:r>
              <a:rPr lang="en-GB" noProof="1"/>
              <a:t> </a:t>
            </a:r>
            <a:r>
              <a:rPr lang="en-GB" noProof="1">
                <a:solidFill>
                  <a:srgbClr val="7030A0"/>
                </a:solidFill>
              </a:rPr>
              <a:t>that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he</a:t>
            </a:r>
            <a:r>
              <a:rPr lang="en-GB" noProof="1"/>
              <a:t> </a:t>
            </a:r>
            <a:r>
              <a:rPr lang="en-GB" noProof="1">
                <a:solidFill>
                  <a:srgbClr val="008000"/>
                </a:solidFill>
              </a:rPr>
              <a:t>had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seen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it</a:t>
            </a:r>
            <a:r>
              <a:rPr lang="en-GB" noProof="1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DE0B6-F060-467A-9BED-41B57149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A8306DE-AC05-8EE3-7978-95528C299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6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510">
        <p:random/>
      </p:transition>
    </mc:Choice>
    <mc:Fallback xmlns="">
      <p:transition spd="slow" advTm="495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41B6-ADB6-4A85-9270-E9E712A0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6ECF-6955-4DD4-BE3A-04FAEAC02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you’ll see in the coming lessons, grammar involves much more than just the order of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5E96C-C98B-4BB7-A1B4-02D5B06E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B389DC-4ED2-D923-C76B-E256FD4A6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64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61">
        <p:random/>
      </p:transition>
    </mc:Choice>
    <mc:Fallback xmlns="">
      <p:transition spd="slow" advTm="676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928F-5716-456C-A69D-C29BA397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1D4FF-0462-4A5E-B246-C8836116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Speaking a language also involves knowing how to speak in different settings</a:t>
            </a:r>
          </a:p>
          <a:p>
            <a:r>
              <a:rPr lang="en-GB" dirty="0"/>
              <a:t>For example, do you speak exactly the same way at home, at school, and with your friends?</a:t>
            </a:r>
          </a:p>
          <a:p>
            <a:r>
              <a:rPr lang="en-GB" dirty="0"/>
              <a:t>If you or someone you know speaks more than one language, where is each language used?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33D49-BBE5-4813-B163-0F879ADD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B20345-34F7-B4BE-F4CF-0742B9267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24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271">
        <p:random/>
      </p:transition>
    </mc:Choice>
    <mc:Fallback xmlns="">
      <p:transition spd="slow" advTm="212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6E7E-6001-47B3-8641-F869313F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15DC2-A575-4B4F-9A78-7D344E7FC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Babies are very good at learning to speak</a:t>
            </a:r>
          </a:p>
          <a:p>
            <a:r>
              <a:rPr lang="en-GB" dirty="0"/>
              <a:t>However, sometimes they make mistakes</a:t>
            </a:r>
          </a:p>
          <a:p>
            <a:r>
              <a:rPr lang="en-GB" dirty="0"/>
              <a:t>Sometimes these mistakes spread and become the new, normal way of speaking</a:t>
            </a:r>
          </a:p>
          <a:p>
            <a:r>
              <a:rPr lang="en-GB" dirty="0"/>
              <a:t>The more obvious a mistake is, the more people are likely to make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84B0-A0FB-4A0E-8261-D59DD1EC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FAE950-999B-454D-EA44-74E455E3B9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4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86">
        <p:random/>
      </p:transition>
    </mc:Choice>
    <mc:Fallback xmlns="">
      <p:transition spd="slow" advTm="2008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A5F3-7721-4967-93F3-80D05C3E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39A6-5706-4D49-B926-E27D11EC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about what you hear around you</a:t>
            </a:r>
          </a:p>
          <a:p>
            <a:r>
              <a:rPr lang="en-GB" dirty="0"/>
              <a:t>Is there anything that some people seem to say one way, and other people another way?</a:t>
            </a:r>
          </a:p>
          <a:p>
            <a:r>
              <a:rPr lang="en-GB" dirty="0"/>
              <a:t>Does one form seem to be getting more popular, or are they staying about the same?</a:t>
            </a:r>
          </a:p>
          <a:p>
            <a:r>
              <a:rPr lang="en-GB" dirty="0"/>
              <a:t>Can you figure out where these differences came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911B-3DC0-4954-A6F3-F10E6FDD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2A892D-59A0-42A0-0FFC-AC94866E5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66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6E96-2040-48E7-B333-32D2739D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E4E5-A1A8-4114-95D6-62462E1A4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 changes in language are fairly small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a nadder → an adder</a:t>
            </a:r>
          </a:p>
          <a:p>
            <a:r>
              <a:rPr lang="en-GB" noProof="1"/>
              <a:t>Some changes get rid of irregularities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one whall, two whales → one whale, two whales</a:t>
            </a:r>
          </a:p>
          <a:p>
            <a:r>
              <a:rPr lang="en-GB" noProof="1"/>
              <a:t>Other changes add new irregularities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dig/digged → dig/dug</a:t>
            </a:r>
            <a:br>
              <a:rPr lang="en-GB" noProof="1"/>
            </a:br>
            <a:r>
              <a:rPr lang="en-GB" noProof="1"/>
              <a:t>(like </a:t>
            </a:r>
            <a:r>
              <a:rPr lang="en-GB" i="1" noProof="1"/>
              <a:t>sting</a:t>
            </a:r>
            <a:r>
              <a:rPr lang="en-GB" noProof="1"/>
              <a:t>/</a:t>
            </a:r>
            <a:r>
              <a:rPr lang="en-GB" i="1" noProof="1"/>
              <a:t>stung</a:t>
            </a:r>
            <a:r>
              <a:rPr lang="en-GB" noProof="1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B20EE-07CE-4046-9756-64F2136C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BB645E-8C26-326D-FD0E-D2C610020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9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626">
        <p:random/>
      </p:transition>
    </mc:Choice>
    <mc:Fallback xmlns="">
      <p:transition spd="slow" advTm="366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0E36-9D83-4D0E-ACB3-21E8120C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C411-FF0B-43E4-8192-DDC039653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lessons to come, you’ll see how, if enough changes happen, one language can split into two or even into dozens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04D14-22AA-4843-802E-62205505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C3C73C-E899-42E5-EC60-6BA7889A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08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09">
        <p:random/>
      </p:transition>
    </mc:Choice>
    <mc:Fallback xmlns="">
      <p:transition spd="slow" advTm="108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BD74-E544-4CC0-8E67-C2B33B66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Studying a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AD79-8A45-495F-A234-E14EB5E59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 first encounter other languages, they often seem very different from English</a:t>
            </a:r>
          </a:p>
          <a:p>
            <a:r>
              <a:rPr lang="en-GB" dirty="0"/>
              <a:t>Learners often find these differences off-putting and confusing</a:t>
            </a:r>
          </a:p>
          <a:p>
            <a:r>
              <a:rPr lang="en-GB" dirty="0"/>
              <a:t>Breaking down these differences and understanding the reasons for them can help reduce confusion</a:t>
            </a:r>
          </a:p>
          <a:p>
            <a:r>
              <a:rPr lang="en-GB" dirty="0"/>
              <a:t>This involves comparing languages consciously, rather than just trying to pick up patterns unconsciously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4EEA2-45ED-4D6A-B78B-D8AEB690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F17092-AE6A-DB00-CEBE-40EC093FE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66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04">
        <p:random/>
      </p:transition>
    </mc:Choice>
    <mc:Fallback xmlns="">
      <p:transition spd="slow" advTm="2590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0AE7-4351-4251-9359-02600537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Studying a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F1CA3-F341-47D3-AC4F-DFA500549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Even if you’re not interested in learning another language, language awareness can still be useful</a:t>
            </a:r>
          </a:p>
          <a:p>
            <a:r>
              <a:rPr lang="en-GB" dirty="0"/>
              <a:t>It can help you understand things you see happening in English</a:t>
            </a:r>
          </a:p>
          <a:p>
            <a:r>
              <a:rPr lang="en-GB" dirty="0"/>
              <a:t>Most importantly, you’ll see that language isn’t just random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85931-C638-4B3A-93E1-91EFA5BC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1A1E6D-3C43-D531-02EB-A96654B8B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38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81">
        <p:random/>
      </p:transition>
    </mc:Choice>
    <mc:Fallback xmlns="">
      <p:transition spd="slow" advTm="17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9EC9-E7E6-4865-ACD0-043439C4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Studying a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B7B06-883C-4861-81BB-7B05F3BE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Studying patterns in language can help us to understand things that all languages have in common</a:t>
            </a:r>
          </a:p>
          <a:p>
            <a:r>
              <a:rPr lang="en-GB" dirty="0"/>
              <a:t>It can show us that different languages can be more similar underneath than on the surface</a:t>
            </a:r>
          </a:p>
          <a:p>
            <a:r>
              <a:rPr lang="en-GB" dirty="0"/>
              <a:t>​Analysing these patterns is what people do in linguistics, the scientific study of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A5E38-4746-409A-ABBF-2EDF47A0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4C287B-2B94-C1F6-67D5-E0D978B52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12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5">
        <p:random/>
      </p:transition>
    </mc:Choice>
    <mc:Fallback xmlns="">
      <p:transition spd="slow" advTm="181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 school, each language is usually taught in its own separate class</a:t>
            </a:r>
          </a:p>
          <a:p>
            <a:r>
              <a:rPr lang="en-GB" dirty="0"/>
              <a:t>In these lessons we will be looking at </a:t>
            </a:r>
            <a:r>
              <a:rPr lang="en-GB" u="sng" dirty="0"/>
              <a:t>different languages</a:t>
            </a:r>
            <a:r>
              <a:rPr lang="en-GB" dirty="0"/>
              <a:t> at the same time</a:t>
            </a:r>
          </a:p>
          <a:p>
            <a:r>
              <a:rPr lang="en-GB" dirty="0"/>
              <a:t>Some of these may be languages that you have never seen before</a:t>
            </a:r>
          </a:p>
          <a:p>
            <a:r>
              <a:rPr lang="en-GB" dirty="0"/>
              <a:t>You won’t need to know how to speak these languages</a:t>
            </a:r>
          </a:p>
          <a:p>
            <a:r>
              <a:rPr lang="en-GB" dirty="0"/>
              <a:t>Instead, we’ll provide enough information for you to understand what’s going on</a:t>
            </a:r>
          </a:p>
          <a:p>
            <a:r>
              <a:rPr lang="en-GB" dirty="0"/>
              <a:t>You may also know other languages besides the ones that we discuss here</a:t>
            </a:r>
          </a:p>
          <a:p>
            <a:r>
              <a:rPr lang="en-GB" dirty="0"/>
              <a:t>If you do, you can think about how these languages are similar to/different from what we show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0527C-4208-4CD1-AC70-B4A2B107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A5B44E-658F-D63D-0A5E-B5C778431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12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1"/>
    </mc:Choice>
    <mc:Fallback xmlns="">
      <p:transition spd="slow" advTm="3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AD57-5C53-41FC-8504-595E2D43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1943-24B8-4A4A-B674-8A7F0899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we’ve looked at what language is</a:t>
            </a:r>
          </a:p>
          <a:p>
            <a:r>
              <a:rPr lang="en-GB" dirty="0"/>
              <a:t>Babies are able to learn to speak instinctively</a:t>
            </a:r>
          </a:p>
          <a:p>
            <a:r>
              <a:rPr lang="en-GB" dirty="0"/>
              <a:t>However, when they don’t learn to speak quite like their parents, language can change</a:t>
            </a:r>
          </a:p>
          <a:p>
            <a:r>
              <a:rPr lang="en-GB" dirty="0"/>
              <a:t>We’ve seen some of the things involved in learning a language</a:t>
            </a:r>
          </a:p>
          <a:p>
            <a:r>
              <a:rPr lang="en-GB" dirty="0"/>
              <a:t>The more you understand about the different aspects of language, the easier it is to learn one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63CAA-DD5D-44F9-B52D-778AF4A3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93ACDB-34CC-5FF5-B1ED-803D3DADC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87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BDDD-4B15-7E47-A1EB-0F7868A1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B7CC-7610-B747-97E9-60D2245E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we looking at examples from different languages?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19D3-334C-46F9-AFA7-3277BB67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2A2954-006F-1A95-29B1-8FB0DBAF5F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0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"/>
    </mc:Choice>
    <mc:Fallback xmlns="">
      <p:transition spd="slow" advTm="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BDDD-4B15-7E47-A1EB-0F7868A1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B7CC-7610-B747-97E9-60D2245E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we looking at examples from different languages?</a:t>
            </a:r>
          </a:p>
          <a:p>
            <a:r>
              <a:rPr lang="en-US" dirty="0"/>
              <a:t>The more you know about languages and their patterns, the </a:t>
            </a:r>
            <a:r>
              <a:rPr lang="en-US" b="1" dirty="0"/>
              <a:t>easier it is to learn them</a:t>
            </a:r>
            <a:r>
              <a:rPr lang="en-US" dirty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19D3-334C-46F9-AFA7-3277BB67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75A560-6030-4290-D78C-62B13B987D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9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"/>
    </mc:Choice>
    <mc:Fallback xmlns="">
      <p:transition spd="slow" advTm="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83BC-8800-4DC2-8713-56FF27191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F0497-0140-4F41-A3AA-3A4E3DBAD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example, if you’re learning Irish, you might wonder why sentences always start with a verb:</a:t>
            </a:r>
          </a:p>
          <a:p>
            <a:pPr marL="514350" indent="-514350">
              <a:buFont typeface="+mj-lt"/>
              <a:buAutoNum type="arabicPeriod"/>
              <a:tabLst>
                <a:tab pos="2689225" algn="l"/>
                <a:tab pos="3765550" algn="l"/>
              </a:tabLst>
            </a:pPr>
            <a:r>
              <a:rPr lang="ga-IE" dirty="0"/>
              <a:t>​</a:t>
            </a:r>
            <a:r>
              <a:rPr lang="ga-IE" dirty="0">
                <a:solidFill>
                  <a:srgbClr val="00B050"/>
                </a:solidFill>
              </a:rPr>
              <a:t>Cheannaigh</a:t>
            </a:r>
            <a:r>
              <a:rPr lang="ga-IE" dirty="0"/>
              <a:t>	</a:t>
            </a:r>
            <a:r>
              <a:rPr lang="ga-IE" dirty="0">
                <a:solidFill>
                  <a:srgbClr val="FF0000"/>
                </a:solidFill>
              </a:rPr>
              <a:t>Máire</a:t>
            </a:r>
            <a:r>
              <a:rPr lang="ga-IE" dirty="0"/>
              <a:t>	</a:t>
            </a:r>
            <a:r>
              <a:rPr lang="ga-IE" dirty="0">
                <a:solidFill>
                  <a:srgbClr val="0000FF"/>
                </a:solidFill>
              </a:rPr>
              <a:t>leabhar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bought</a:t>
            </a:r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	</a:t>
            </a:r>
            <a:r>
              <a:rPr lang="en-GB" dirty="0">
                <a:solidFill>
                  <a:srgbClr val="0000FF"/>
                </a:solidFill>
              </a:rPr>
              <a:t>book</a:t>
            </a:r>
            <a:br>
              <a:rPr lang="en-GB" dirty="0"/>
            </a:br>
            <a:r>
              <a:rPr lang="en-GB" dirty="0"/>
              <a:t>‘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bought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a book</a:t>
            </a:r>
            <a:r>
              <a:rPr lang="en-GB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EF4D-04FE-4215-89EE-A2B0B5CD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A3854F-5B70-9BCD-3011-7BE2EDB5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67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9"/>
    </mc:Choice>
    <mc:Fallback xmlns="">
      <p:transition spd="slow" advTm="1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3F9C4-AC54-EA2E-A7F0-21650F39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4C50-0D98-27CA-6E5D-094C3222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F2B07-4C60-F2BF-2DC9-D2FDBB608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you’re learning Spanish, you might wonder why the definite article (the word ‘the’) has separate masculine and feminine forms</a:t>
            </a:r>
          </a:p>
          <a:p>
            <a:pPr marL="514350" indent="-514350">
              <a:buFont typeface="+mj-lt"/>
              <a:buAutoNum type="arabicPeriod" startAt="2"/>
              <a:tabLst>
                <a:tab pos="2689225" algn="l"/>
                <a:tab pos="3765550" algn="l"/>
              </a:tabLst>
            </a:pPr>
            <a:r>
              <a:rPr lang="en-GB" dirty="0"/>
              <a:t>​</a:t>
            </a:r>
            <a:r>
              <a:rPr lang="es-ES" dirty="0">
                <a:solidFill>
                  <a:srgbClr val="FF0000"/>
                </a:solidFill>
              </a:rPr>
              <a:t>el hombre</a:t>
            </a:r>
            <a:br>
              <a:rPr lang="en-GB" dirty="0"/>
            </a:br>
            <a:r>
              <a:rPr lang="en-GB" dirty="0"/>
              <a:t>‘the man’</a:t>
            </a:r>
          </a:p>
          <a:p>
            <a:pPr marL="514350" indent="-514350">
              <a:buFont typeface="+mj-lt"/>
              <a:buAutoNum type="arabicPeriod" startAt="2"/>
              <a:tabLst>
                <a:tab pos="2689225" algn="l"/>
                <a:tab pos="3765550" algn="l"/>
              </a:tabLst>
            </a:pPr>
            <a:r>
              <a:rPr lang="es-ES" dirty="0"/>
              <a:t>​</a:t>
            </a:r>
            <a:r>
              <a:rPr lang="es-ES" dirty="0">
                <a:solidFill>
                  <a:srgbClr val="0000FF"/>
                </a:solidFill>
              </a:rPr>
              <a:t>la mujer</a:t>
            </a:r>
            <a:br>
              <a:rPr lang="en-GB" dirty="0"/>
            </a:br>
            <a:r>
              <a:rPr lang="en-GB" dirty="0"/>
              <a:t>‘the woman’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D37D8-1FD2-8AE0-5B7D-A513F64F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50C439-CCEE-1011-14F2-FE48EC2F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26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2"/>
    </mc:Choice>
    <mc:Fallback xmlns="">
      <p:transition spd="slow" advTm="2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7699-6B5F-64A4-0AF0-903012348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2435-64D5-999B-CEB5-493E6DBE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F8050-46E6-E6C9-4424-42A1441B8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you’re learning French, you might wonder why verbs have so many different endings that you can’t even hear:</a:t>
            </a:r>
          </a:p>
          <a:p>
            <a:pPr marL="514350" indent="-514350">
              <a:buFont typeface="+mj-lt"/>
              <a:buAutoNum type="arabicPeriod" startAt="4"/>
              <a:tabLst>
                <a:tab pos="2689225" algn="l"/>
                <a:tab pos="3765550" algn="l"/>
              </a:tabLst>
            </a:pPr>
            <a:r>
              <a:rPr lang="fr-FR" dirty="0"/>
              <a:t>j’aim</a:t>
            </a:r>
            <a:r>
              <a:rPr lang="fr-FR" u="sng" dirty="0"/>
              <a:t>e</a:t>
            </a:r>
            <a:r>
              <a:rPr lang="en-GB" dirty="0"/>
              <a:t>	‘I love’</a:t>
            </a:r>
            <a:br>
              <a:rPr lang="en-GB" dirty="0"/>
            </a:br>
            <a:r>
              <a:rPr lang="fr-FR" dirty="0"/>
              <a:t>tu aim</a:t>
            </a:r>
            <a:r>
              <a:rPr lang="fr-FR" u="sng" dirty="0"/>
              <a:t>es</a:t>
            </a:r>
            <a:r>
              <a:rPr lang="en-GB" dirty="0"/>
              <a:t>	‘you love’</a:t>
            </a:r>
            <a:br>
              <a:rPr lang="en-GB" dirty="0"/>
            </a:br>
            <a:r>
              <a:rPr lang="fr-FR" dirty="0"/>
              <a:t>il aim</a:t>
            </a:r>
            <a:r>
              <a:rPr lang="fr-FR" u="sng" dirty="0"/>
              <a:t>e</a:t>
            </a:r>
            <a:r>
              <a:rPr lang="en-GB" dirty="0"/>
              <a:t>	‘he loves’</a:t>
            </a:r>
            <a:br>
              <a:rPr lang="en-GB" dirty="0"/>
            </a:br>
            <a:r>
              <a:rPr lang="fr-FR" dirty="0"/>
              <a:t>ils aim</a:t>
            </a:r>
            <a:r>
              <a:rPr lang="fr-FR" u="sng" dirty="0"/>
              <a:t>ent</a:t>
            </a:r>
            <a:r>
              <a:rPr lang="en-GB" dirty="0"/>
              <a:t>	‘they love’</a:t>
            </a:r>
            <a:br>
              <a:rPr lang="en-GB" dirty="0"/>
            </a:br>
            <a:br>
              <a:rPr lang="en-GB" dirty="0"/>
            </a:br>
            <a:r>
              <a:rPr lang="en-GB" noProof="1"/>
              <a:t>(all pronounced [ɛm])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FF4D6-6A41-7BFF-92D1-6F1F8FE1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C93C931-F2BE-34B2-1FDE-A10A166F7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9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4"/>
    </mc:Choice>
    <mc:Fallback xmlns="">
      <p:transition spd="slow" advTm="2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BDDD-4B15-7E47-A1EB-0F7868A1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about language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B7CC-7610-B747-97E9-60D2245E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languages lets us see what all languages have </a:t>
            </a:r>
            <a:r>
              <a:rPr lang="en-US" b="1" dirty="0"/>
              <a:t>in common</a:t>
            </a:r>
          </a:p>
          <a:p>
            <a:r>
              <a:rPr lang="en-US" dirty="0"/>
              <a:t>Comparing languages also lets us see </a:t>
            </a:r>
            <a:r>
              <a:rPr lang="en-US" b="1" dirty="0"/>
              <a:t>how</a:t>
            </a:r>
            <a:r>
              <a:rPr lang="en-US" dirty="0"/>
              <a:t> and </a:t>
            </a:r>
            <a:r>
              <a:rPr lang="en-US" b="1" dirty="0"/>
              <a:t>why</a:t>
            </a:r>
            <a:r>
              <a:rPr lang="en-US" dirty="0"/>
              <a:t> languages differ</a:t>
            </a:r>
            <a:endParaRPr lang="en-GB" dirty="0"/>
          </a:p>
          <a:p>
            <a:r>
              <a:rPr lang="en-GB" dirty="0"/>
              <a:t>Understanding reasons for these differences can reveal the </a:t>
            </a:r>
            <a:r>
              <a:rPr lang="en-GB" b="1" dirty="0"/>
              <a:t>patterns</a:t>
            </a:r>
            <a:r>
              <a:rPr lang="en-GB" dirty="0"/>
              <a:t> that they form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19D3-334C-46F9-AFA7-3277BB67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1E9D58-4080-7DAF-B2D1-6B2506CB94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0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9"/>
    </mc:Choice>
    <mc:Fallback xmlns="">
      <p:transition spd="slow" advTm="2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7|6.6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8.2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4|4.6|6.9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2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7|4.9|4.9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2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1507</Words>
  <Application>Microsoft Office PowerPoint</Application>
  <PresentationFormat>Widescreen</PresentationFormat>
  <Paragraphs>161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Language Awareness for Key Stage 3</vt:lpstr>
      <vt:lpstr>Roadmap </vt:lpstr>
      <vt:lpstr>Learning about language</vt:lpstr>
      <vt:lpstr>Learning about language</vt:lpstr>
      <vt:lpstr>Learning about language</vt:lpstr>
      <vt:lpstr>Learning about language</vt:lpstr>
      <vt:lpstr>Learning about language</vt:lpstr>
      <vt:lpstr>Learning about language</vt:lpstr>
      <vt:lpstr>Learning about language</vt:lpstr>
      <vt:lpstr>Learning a language</vt:lpstr>
      <vt:lpstr>Activity</vt:lpstr>
      <vt:lpstr>Sounds</vt:lpstr>
      <vt:lpstr>Sounds</vt:lpstr>
      <vt:lpstr>Sounds</vt:lpstr>
      <vt:lpstr>Sounds</vt:lpstr>
      <vt:lpstr>Sounds</vt:lpstr>
      <vt:lpstr>Meanings</vt:lpstr>
      <vt:lpstr>Meanings</vt:lpstr>
      <vt:lpstr>Meanings</vt:lpstr>
      <vt:lpstr>Grammar</vt:lpstr>
      <vt:lpstr>Grammar</vt:lpstr>
      <vt:lpstr>Different ways of speaking</vt:lpstr>
      <vt:lpstr>Language change</vt:lpstr>
      <vt:lpstr>Activity</vt:lpstr>
      <vt:lpstr>Language change</vt:lpstr>
      <vt:lpstr>Language change</vt:lpstr>
      <vt:lpstr>Studying a language</vt:lpstr>
      <vt:lpstr>Studying a language</vt:lpstr>
      <vt:lpstr>Studying a language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121</cp:revision>
  <dcterms:created xsi:type="dcterms:W3CDTF">2020-12-01T13:59:57Z</dcterms:created>
  <dcterms:modified xsi:type="dcterms:W3CDTF">2025-01-03T14:19:25Z</dcterms:modified>
</cp:coreProperties>
</file>