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9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94" r:id="rId3"/>
    <p:sldId id="259" r:id="rId4"/>
    <p:sldId id="261" r:id="rId5"/>
    <p:sldId id="262" r:id="rId6"/>
    <p:sldId id="289" r:id="rId7"/>
    <p:sldId id="276" r:id="rId8"/>
    <p:sldId id="268" r:id="rId9"/>
    <p:sldId id="277" r:id="rId10"/>
    <p:sldId id="264" r:id="rId11"/>
    <p:sldId id="265" r:id="rId12"/>
    <p:sldId id="266" r:id="rId13"/>
    <p:sldId id="267" r:id="rId14"/>
    <p:sldId id="269" r:id="rId15"/>
    <p:sldId id="275" r:id="rId16"/>
    <p:sldId id="293" r:id="rId17"/>
    <p:sldId id="270" r:id="rId18"/>
    <p:sldId id="271" r:id="rId19"/>
    <p:sldId id="278" r:id="rId20"/>
    <p:sldId id="272" r:id="rId21"/>
    <p:sldId id="290" r:id="rId22"/>
    <p:sldId id="291" r:id="rId23"/>
    <p:sldId id="28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  <a:srgbClr val="FF8080"/>
    <a:srgbClr val="FF4040"/>
    <a:srgbClr val="0000FF"/>
    <a:srgbClr val="FF8000"/>
    <a:srgbClr val="FF00FF"/>
    <a:srgbClr val="804000"/>
    <a:srgbClr val="F6F6FC"/>
    <a:srgbClr val="ACACE4"/>
    <a:srgbClr val="C7C7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3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5C9A51-8F03-4DFC-BF28-DC711E2B04B4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6AA02E43-A51F-480B-B4DB-567ACB6FF728}">
      <dgm:prSet phldrT="[Text]"/>
      <dgm:spPr/>
      <dgm:t>
        <a:bodyPr/>
        <a:lstStyle/>
        <a:p>
          <a:r>
            <a:rPr lang="en-GB" dirty="0"/>
            <a:t>Latin</a:t>
          </a:r>
        </a:p>
      </dgm:t>
    </dgm:pt>
    <dgm:pt modelId="{2DE8EBE2-8501-49DD-AEF7-B7A07891122A}" type="parTrans" cxnId="{0A58A24D-5635-45C3-946D-CA81EE3A2CED}">
      <dgm:prSet/>
      <dgm:spPr/>
      <dgm:t>
        <a:bodyPr/>
        <a:lstStyle/>
        <a:p>
          <a:endParaRPr lang="en-GB"/>
        </a:p>
      </dgm:t>
    </dgm:pt>
    <dgm:pt modelId="{DC75FC48-CCA9-4BA0-A949-36251BC2FD01}" type="sibTrans" cxnId="{0A58A24D-5635-45C3-946D-CA81EE3A2CED}">
      <dgm:prSet/>
      <dgm:spPr/>
      <dgm:t>
        <a:bodyPr/>
        <a:lstStyle/>
        <a:p>
          <a:endParaRPr lang="en-GB"/>
        </a:p>
      </dgm:t>
    </dgm:pt>
    <dgm:pt modelId="{2FC95EDA-FC1D-48EB-BA00-BEBE19627843}">
      <dgm:prSet phldrT="[Text]"/>
      <dgm:spPr/>
      <dgm:t>
        <a:bodyPr/>
        <a:lstStyle/>
        <a:p>
          <a:r>
            <a:rPr lang="en-GB" dirty="0"/>
            <a:t>Italian</a:t>
          </a:r>
        </a:p>
      </dgm:t>
    </dgm:pt>
    <dgm:pt modelId="{B176E6C5-2655-495C-9EF3-CFE40D12312A}" type="parTrans" cxnId="{7EC002B6-A461-4980-A2A5-D31B33098099}">
      <dgm:prSet/>
      <dgm:spPr/>
      <dgm:t>
        <a:bodyPr/>
        <a:lstStyle/>
        <a:p>
          <a:endParaRPr lang="en-GB"/>
        </a:p>
      </dgm:t>
    </dgm:pt>
    <dgm:pt modelId="{DEEB0BEB-53B3-42E2-BE33-395BC3633E32}" type="sibTrans" cxnId="{7EC002B6-A461-4980-A2A5-D31B33098099}">
      <dgm:prSet/>
      <dgm:spPr/>
      <dgm:t>
        <a:bodyPr/>
        <a:lstStyle/>
        <a:p>
          <a:endParaRPr lang="en-GB"/>
        </a:p>
      </dgm:t>
    </dgm:pt>
    <dgm:pt modelId="{49DD4EF4-16B1-42C0-912B-65412A493079}">
      <dgm:prSet phldrT="[Text]"/>
      <dgm:spPr/>
      <dgm:t>
        <a:bodyPr/>
        <a:lstStyle/>
        <a:p>
          <a:r>
            <a:rPr lang="en-GB" dirty="0"/>
            <a:t>French</a:t>
          </a:r>
        </a:p>
      </dgm:t>
    </dgm:pt>
    <dgm:pt modelId="{9CCA1949-C4C3-4967-9F1B-3A05578961A7}" type="parTrans" cxnId="{33E683AE-699D-4565-B4D7-93DD6D09DC25}">
      <dgm:prSet/>
      <dgm:spPr/>
      <dgm:t>
        <a:bodyPr/>
        <a:lstStyle/>
        <a:p>
          <a:endParaRPr lang="en-GB"/>
        </a:p>
      </dgm:t>
    </dgm:pt>
    <dgm:pt modelId="{5642D2C4-17CA-46C4-80A8-3E243DD99EF1}" type="sibTrans" cxnId="{33E683AE-699D-4565-B4D7-93DD6D09DC25}">
      <dgm:prSet/>
      <dgm:spPr/>
      <dgm:t>
        <a:bodyPr/>
        <a:lstStyle/>
        <a:p>
          <a:endParaRPr lang="en-GB"/>
        </a:p>
      </dgm:t>
    </dgm:pt>
    <dgm:pt modelId="{2D6377FB-79FE-4FDD-9BFC-55E5F8573405}">
      <dgm:prSet phldrT="[Text]"/>
      <dgm:spPr/>
      <dgm:t>
        <a:bodyPr/>
        <a:lstStyle/>
        <a:p>
          <a:r>
            <a:rPr lang="en-GB" dirty="0"/>
            <a:t>Spanish</a:t>
          </a:r>
        </a:p>
      </dgm:t>
    </dgm:pt>
    <dgm:pt modelId="{5DCEACD9-6CF1-460B-B6AA-0DD68E1E1C3B}" type="parTrans" cxnId="{AF6AAB48-8E83-40C6-A845-D1F777F11DE1}">
      <dgm:prSet/>
      <dgm:spPr/>
      <dgm:t>
        <a:bodyPr/>
        <a:lstStyle/>
        <a:p>
          <a:endParaRPr lang="en-GB"/>
        </a:p>
      </dgm:t>
    </dgm:pt>
    <dgm:pt modelId="{E104E646-05F5-4005-B72F-2AD0DB32D94E}" type="sibTrans" cxnId="{AF6AAB48-8E83-40C6-A845-D1F777F11DE1}">
      <dgm:prSet/>
      <dgm:spPr/>
      <dgm:t>
        <a:bodyPr/>
        <a:lstStyle/>
        <a:p>
          <a:endParaRPr lang="en-GB"/>
        </a:p>
      </dgm:t>
    </dgm:pt>
    <dgm:pt modelId="{C50E0E5D-4796-4968-AB90-2CA456A9E6D3}" type="pres">
      <dgm:prSet presAssocID="{A85C9A51-8F03-4DFC-BF28-DC711E2B04B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E55EEC5-3C08-4D50-9BD7-A3DA5943F784}" type="pres">
      <dgm:prSet presAssocID="{6AA02E43-A51F-480B-B4DB-567ACB6FF728}" presName="hierRoot1" presStyleCnt="0">
        <dgm:presLayoutVars>
          <dgm:hierBranch val="init"/>
        </dgm:presLayoutVars>
      </dgm:prSet>
      <dgm:spPr/>
    </dgm:pt>
    <dgm:pt modelId="{D2817141-AA33-45C8-917A-45ECB8581C0D}" type="pres">
      <dgm:prSet presAssocID="{6AA02E43-A51F-480B-B4DB-567ACB6FF728}" presName="rootComposite1" presStyleCnt="0"/>
      <dgm:spPr/>
    </dgm:pt>
    <dgm:pt modelId="{24ECE17F-CC63-4B8D-907F-ED24B60B4755}" type="pres">
      <dgm:prSet presAssocID="{6AA02E43-A51F-480B-B4DB-567ACB6FF728}" presName="rootText1" presStyleLbl="node0" presStyleIdx="0" presStyleCnt="1">
        <dgm:presLayoutVars>
          <dgm:chPref val="3"/>
        </dgm:presLayoutVars>
      </dgm:prSet>
      <dgm:spPr/>
    </dgm:pt>
    <dgm:pt modelId="{F1C918DF-D7A4-4F6A-AB41-16ABAA556992}" type="pres">
      <dgm:prSet presAssocID="{6AA02E43-A51F-480B-B4DB-567ACB6FF728}" presName="rootConnector1" presStyleLbl="node1" presStyleIdx="0" presStyleCnt="0"/>
      <dgm:spPr/>
    </dgm:pt>
    <dgm:pt modelId="{BA4BC9D5-9874-44AE-8683-BD73401970F4}" type="pres">
      <dgm:prSet presAssocID="{6AA02E43-A51F-480B-B4DB-567ACB6FF728}" presName="hierChild2" presStyleCnt="0"/>
      <dgm:spPr/>
    </dgm:pt>
    <dgm:pt modelId="{7B507CD0-54EC-41AC-BEAB-AF03FAA4E5B0}" type="pres">
      <dgm:prSet presAssocID="{B176E6C5-2655-495C-9EF3-CFE40D12312A}" presName="Name37" presStyleLbl="parChTrans1D2" presStyleIdx="0" presStyleCnt="3"/>
      <dgm:spPr/>
    </dgm:pt>
    <dgm:pt modelId="{8736486E-2E81-449B-9D6E-0B5295B3AF0F}" type="pres">
      <dgm:prSet presAssocID="{2FC95EDA-FC1D-48EB-BA00-BEBE19627843}" presName="hierRoot2" presStyleCnt="0">
        <dgm:presLayoutVars>
          <dgm:hierBranch val="init"/>
        </dgm:presLayoutVars>
      </dgm:prSet>
      <dgm:spPr/>
    </dgm:pt>
    <dgm:pt modelId="{CFC05179-3CC6-4D89-B276-87308E37D92D}" type="pres">
      <dgm:prSet presAssocID="{2FC95EDA-FC1D-48EB-BA00-BEBE19627843}" presName="rootComposite" presStyleCnt="0"/>
      <dgm:spPr/>
    </dgm:pt>
    <dgm:pt modelId="{993340E7-2804-476E-9016-A736C7065A9A}" type="pres">
      <dgm:prSet presAssocID="{2FC95EDA-FC1D-48EB-BA00-BEBE19627843}" presName="rootText" presStyleLbl="node2" presStyleIdx="0" presStyleCnt="3">
        <dgm:presLayoutVars>
          <dgm:chPref val="3"/>
        </dgm:presLayoutVars>
      </dgm:prSet>
      <dgm:spPr/>
    </dgm:pt>
    <dgm:pt modelId="{FC48EA91-CA4E-41AB-BB90-358A0CDD3D17}" type="pres">
      <dgm:prSet presAssocID="{2FC95EDA-FC1D-48EB-BA00-BEBE19627843}" presName="rootConnector" presStyleLbl="node2" presStyleIdx="0" presStyleCnt="3"/>
      <dgm:spPr/>
    </dgm:pt>
    <dgm:pt modelId="{502AFDC5-64CF-4C39-9763-F9241F90712A}" type="pres">
      <dgm:prSet presAssocID="{2FC95EDA-FC1D-48EB-BA00-BEBE19627843}" presName="hierChild4" presStyleCnt="0"/>
      <dgm:spPr/>
    </dgm:pt>
    <dgm:pt modelId="{82E83C34-A8A4-4399-9984-D79B02886EA7}" type="pres">
      <dgm:prSet presAssocID="{2FC95EDA-FC1D-48EB-BA00-BEBE19627843}" presName="hierChild5" presStyleCnt="0"/>
      <dgm:spPr/>
    </dgm:pt>
    <dgm:pt modelId="{1802A0A6-9282-4AF2-8E4D-740A04B32475}" type="pres">
      <dgm:prSet presAssocID="{9CCA1949-C4C3-4967-9F1B-3A05578961A7}" presName="Name37" presStyleLbl="parChTrans1D2" presStyleIdx="1" presStyleCnt="3"/>
      <dgm:spPr/>
    </dgm:pt>
    <dgm:pt modelId="{862111E2-BC79-4488-9532-417FDBBFD085}" type="pres">
      <dgm:prSet presAssocID="{49DD4EF4-16B1-42C0-912B-65412A493079}" presName="hierRoot2" presStyleCnt="0">
        <dgm:presLayoutVars>
          <dgm:hierBranch val="init"/>
        </dgm:presLayoutVars>
      </dgm:prSet>
      <dgm:spPr/>
    </dgm:pt>
    <dgm:pt modelId="{D2D12762-4BD9-4B1B-8BF0-7170A558432E}" type="pres">
      <dgm:prSet presAssocID="{49DD4EF4-16B1-42C0-912B-65412A493079}" presName="rootComposite" presStyleCnt="0"/>
      <dgm:spPr/>
    </dgm:pt>
    <dgm:pt modelId="{FEE2321C-B59E-41A9-9A24-BC418644F112}" type="pres">
      <dgm:prSet presAssocID="{49DD4EF4-16B1-42C0-912B-65412A493079}" presName="rootText" presStyleLbl="node2" presStyleIdx="1" presStyleCnt="3">
        <dgm:presLayoutVars>
          <dgm:chPref val="3"/>
        </dgm:presLayoutVars>
      </dgm:prSet>
      <dgm:spPr/>
    </dgm:pt>
    <dgm:pt modelId="{F1A28EE4-556B-4CF9-8F4A-8E0940875B98}" type="pres">
      <dgm:prSet presAssocID="{49DD4EF4-16B1-42C0-912B-65412A493079}" presName="rootConnector" presStyleLbl="node2" presStyleIdx="1" presStyleCnt="3"/>
      <dgm:spPr/>
    </dgm:pt>
    <dgm:pt modelId="{4ABA98ED-62A4-423A-AF5E-9ACFCC15C7BE}" type="pres">
      <dgm:prSet presAssocID="{49DD4EF4-16B1-42C0-912B-65412A493079}" presName="hierChild4" presStyleCnt="0"/>
      <dgm:spPr/>
    </dgm:pt>
    <dgm:pt modelId="{BFDAA379-F491-4C20-87F9-289688761E23}" type="pres">
      <dgm:prSet presAssocID="{49DD4EF4-16B1-42C0-912B-65412A493079}" presName="hierChild5" presStyleCnt="0"/>
      <dgm:spPr/>
    </dgm:pt>
    <dgm:pt modelId="{F365C9FC-A5A9-468C-94D0-B182F270D923}" type="pres">
      <dgm:prSet presAssocID="{5DCEACD9-6CF1-460B-B6AA-0DD68E1E1C3B}" presName="Name37" presStyleLbl="parChTrans1D2" presStyleIdx="2" presStyleCnt="3"/>
      <dgm:spPr/>
    </dgm:pt>
    <dgm:pt modelId="{249E09EB-D621-4DCF-B841-2E7BB7E57CD1}" type="pres">
      <dgm:prSet presAssocID="{2D6377FB-79FE-4FDD-9BFC-55E5F8573405}" presName="hierRoot2" presStyleCnt="0">
        <dgm:presLayoutVars>
          <dgm:hierBranch val="init"/>
        </dgm:presLayoutVars>
      </dgm:prSet>
      <dgm:spPr/>
    </dgm:pt>
    <dgm:pt modelId="{432B89F4-27BC-43AA-9BDE-DB563E2D0FFF}" type="pres">
      <dgm:prSet presAssocID="{2D6377FB-79FE-4FDD-9BFC-55E5F8573405}" presName="rootComposite" presStyleCnt="0"/>
      <dgm:spPr/>
    </dgm:pt>
    <dgm:pt modelId="{17494A17-3635-41EE-B53C-C862E3949614}" type="pres">
      <dgm:prSet presAssocID="{2D6377FB-79FE-4FDD-9BFC-55E5F8573405}" presName="rootText" presStyleLbl="node2" presStyleIdx="2" presStyleCnt="3">
        <dgm:presLayoutVars>
          <dgm:chPref val="3"/>
        </dgm:presLayoutVars>
      </dgm:prSet>
      <dgm:spPr/>
    </dgm:pt>
    <dgm:pt modelId="{5970FE40-4A0D-47E9-A134-9745CE7E3438}" type="pres">
      <dgm:prSet presAssocID="{2D6377FB-79FE-4FDD-9BFC-55E5F8573405}" presName="rootConnector" presStyleLbl="node2" presStyleIdx="2" presStyleCnt="3"/>
      <dgm:spPr/>
    </dgm:pt>
    <dgm:pt modelId="{79EBE55E-069E-4A63-A678-F279051A23DC}" type="pres">
      <dgm:prSet presAssocID="{2D6377FB-79FE-4FDD-9BFC-55E5F8573405}" presName="hierChild4" presStyleCnt="0"/>
      <dgm:spPr/>
    </dgm:pt>
    <dgm:pt modelId="{46BA26EE-5760-458A-AA05-A6F41B50F6DE}" type="pres">
      <dgm:prSet presAssocID="{2D6377FB-79FE-4FDD-9BFC-55E5F8573405}" presName="hierChild5" presStyleCnt="0"/>
      <dgm:spPr/>
    </dgm:pt>
    <dgm:pt modelId="{E915F3B3-CD21-47B2-A920-3EA1E04EA061}" type="pres">
      <dgm:prSet presAssocID="{6AA02E43-A51F-480B-B4DB-567ACB6FF728}" presName="hierChild3" presStyleCnt="0"/>
      <dgm:spPr/>
    </dgm:pt>
  </dgm:ptLst>
  <dgm:cxnLst>
    <dgm:cxn modelId="{99E6B807-15C3-41BA-957B-01D93D6EE625}" type="presOf" srcId="{2FC95EDA-FC1D-48EB-BA00-BEBE19627843}" destId="{993340E7-2804-476E-9016-A736C7065A9A}" srcOrd="0" destOrd="0" presId="urn:microsoft.com/office/officeart/2005/8/layout/orgChart1"/>
    <dgm:cxn modelId="{70A3D209-C3FA-43C4-B4BC-63E735D38467}" type="presOf" srcId="{A85C9A51-8F03-4DFC-BF28-DC711E2B04B4}" destId="{C50E0E5D-4796-4968-AB90-2CA456A9E6D3}" srcOrd="0" destOrd="0" presId="urn:microsoft.com/office/officeart/2005/8/layout/orgChart1"/>
    <dgm:cxn modelId="{5D99270E-C903-4C1C-B0B7-6D52AE6D20A9}" type="presOf" srcId="{2D6377FB-79FE-4FDD-9BFC-55E5F8573405}" destId="{5970FE40-4A0D-47E9-A134-9745CE7E3438}" srcOrd="1" destOrd="0" presId="urn:microsoft.com/office/officeart/2005/8/layout/orgChart1"/>
    <dgm:cxn modelId="{AF6AAB48-8E83-40C6-A845-D1F777F11DE1}" srcId="{6AA02E43-A51F-480B-B4DB-567ACB6FF728}" destId="{2D6377FB-79FE-4FDD-9BFC-55E5F8573405}" srcOrd="2" destOrd="0" parTransId="{5DCEACD9-6CF1-460B-B6AA-0DD68E1E1C3B}" sibTransId="{E104E646-05F5-4005-B72F-2AD0DB32D94E}"/>
    <dgm:cxn modelId="{A5E17F4B-9787-4C3D-8236-82638CB496D4}" type="presOf" srcId="{5DCEACD9-6CF1-460B-B6AA-0DD68E1E1C3B}" destId="{F365C9FC-A5A9-468C-94D0-B182F270D923}" srcOrd="0" destOrd="0" presId="urn:microsoft.com/office/officeart/2005/8/layout/orgChart1"/>
    <dgm:cxn modelId="{1C97FC4B-0B5A-4EF8-9530-3A583B01B38E}" type="presOf" srcId="{49DD4EF4-16B1-42C0-912B-65412A493079}" destId="{F1A28EE4-556B-4CF9-8F4A-8E0940875B98}" srcOrd="1" destOrd="0" presId="urn:microsoft.com/office/officeart/2005/8/layout/orgChart1"/>
    <dgm:cxn modelId="{0A58A24D-5635-45C3-946D-CA81EE3A2CED}" srcId="{A85C9A51-8F03-4DFC-BF28-DC711E2B04B4}" destId="{6AA02E43-A51F-480B-B4DB-567ACB6FF728}" srcOrd="0" destOrd="0" parTransId="{2DE8EBE2-8501-49DD-AEF7-B7A07891122A}" sibTransId="{DC75FC48-CCA9-4BA0-A949-36251BC2FD01}"/>
    <dgm:cxn modelId="{E6BD2C52-A2E7-4607-8C7D-D74BF8585430}" type="presOf" srcId="{B176E6C5-2655-495C-9EF3-CFE40D12312A}" destId="{7B507CD0-54EC-41AC-BEAB-AF03FAA4E5B0}" srcOrd="0" destOrd="0" presId="urn:microsoft.com/office/officeart/2005/8/layout/orgChart1"/>
    <dgm:cxn modelId="{E0033D88-00FB-4C82-B999-64DE5E2AAB15}" type="presOf" srcId="{6AA02E43-A51F-480B-B4DB-567ACB6FF728}" destId="{24ECE17F-CC63-4B8D-907F-ED24B60B4755}" srcOrd="0" destOrd="0" presId="urn:microsoft.com/office/officeart/2005/8/layout/orgChart1"/>
    <dgm:cxn modelId="{39BE5591-17A6-467A-84F0-15F50245BCFD}" type="presOf" srcId="{2D6377FB-79FE-4FDD-9BFC-55E5F8573405}" destId="{17494A17-3635-41EE-B53C-C862E3949614}" srcOrd="0" destOrd="0" presId="urn:microsoft.com/office/officeart/2005/8/layout/orgChart1"/>
    <dgm:cxn modelId="{14365C9D-0B80-4D91-9AF3-23D6ABFFEA08}" type="presOf" srcId="{49DD4EF4-16B1-42C0-912B-65412A493079}" destId="{FEE2321C-B59E-41A9-9A24-BC418644F112}" srcOrd="0" destOrd="0" presId="urn:microsoft.com/office/officeart/2005/8/layout/orgChart1"/>
    <dgm:cxn modelId="{546CE3A1-684B-4872-BF6D-5C70423D0D3A}" type="presOf" srcId="{6AA02E43-A51F-480B-B4DB-567ACB6FF728}" destId="{F1C918DF-D7A4-4F6A-AB41-16ABAA556992}" srcOrd="1" destOrd="0" presId="urn:microsoft.com/office/officeart/2005/8/layout/orgChart1"/>
    <dgm:cxn modelId="{33E683AE-699D-4565-B4D7-93DD6D09DC25}" srcId="{6AA02E43-A51F-480B-B4DB-567ACB6FF728}" destId="{49DD4EF4-16B1-42C0-912B-65412A493079}" srcOrd="1" destOrd="0" parTransId="{9CCA1949-C4C3-4967-9F1B-3A05578961A7}" sibTransId="{5642D2C4-17CA-46C4-80A8-3E243DD99EF1}"/>
    <dgm:cxn modelId="{7EC002B6-A461-4980-A2A5-D31B33098099}" srcId="{6AA02E43-A51F-480B-B4DB-567ACB6FF728}" destId="{2FC95EDA-FC1D-48EB-BA00-BEBE19627843}" srcOrd="0" destOrd="0" parTransId="{B176E6C5-2655-495C-9EF3-CFE40D12312A}" sibTransId="{DEEB0BEB-53B3-42E2-BE33-395BC3633E32}"/>
    <dgm:cxn modelId="{F1FAFFE5-5173-4AF1-B1CA-8788E386B1D4}" type="presOf" srcId="{9CCA1949-C4C3-4967-9F1B-3A05578961A7}" destId="{1802A0A6-9282-4AF2-8E4D-740A04B32475}" srcOrd="0" destOrd="0" presId="urn:microsoft.com/office/officeart/2005/8/layout/orgChart1"/>
    <dgm:cxn modelId="{D10DF8FE-D4E1-41A1-953C-0383B080FAC0}" type="presOf" srcId="{2FC95EDA-FC1D-48EB-BA00-BEBE19627843}" destId="{FC48EA91-CA4E-41AB-BB90-358A0CDD3D17}" srcOrd="1" destOrd="0" presId="urn:microsoft.com/office/officeart/2005/8/layout/orgChart1"/>
    <dgm:cxn modelId="{98CFABF6-02AC-41DA-A28B-D39A29777313}" type="presParOf" srcId="{C50E0E5D-4796-4968-AB90-2CA456A9E6D3}" destId="{9E55EEC5-3C08-4D50-9BD7-A3DA5943F784}" srcOrd="0" destOrd="0" presId="urn:microsoft.com/office/officeart/2005/8/layout/orgChart1"/>
    <dgm:cxn modelId="{81A42148-FDF4-4411-AB97-BAD1D6C028E4}" type="presParOf" srcId="{9E55EEC5-3C08-4D50-9BD7-A3DA5943F784}" destId="{D2817141-AA33-45C8-917A-45ECB8581C0D}" srcOrd="0" destOrd="0" presId="urn:microsoft.com/office/officeart/2005/8/layout/orgChart1"/>
    <dgm:cxn modelId="{5B10C1D8-A768-452A-997C-6931D81081FF}" type="presParOf" srcId="{D2817141-AA33-45C8-917A-45ECB8581C0D}" destId="{24ECE17F-CC63-4B8D-907F-ED24B60B4755}" srcOrd="0" destOrd="0" presId="urn:microsoft.com/office/officeart/2005/8/layout/orgChart1"/>
    <dgm:cxn modelId="{8850988F-221E-4403-9E87-91E103B2EA9C}" type="presParOf" srcId="{D2817141-AA33-45C8-917A-45ECB8581C0D}" destId="{F1C918DF-D7A4-4F6A-AB41-16ABAA556992}" srcOrd="1" destOrd="0" presId="urn:microsoft.com/office/officeart/2005/8/layout/orgChart1"/>
    <dgm:cxn modelId="{6B9BFAB6-0CDF-450A-A45D-836234C16B1E}" type="presParOf" srcId="{9E55EEC5-3C08-4D50-9BD7-A3DA5943F784}" destId="{BA4BC9D5-9874-44AE-8683-BD73401970F4}" srcOrd="1" destOrd="0" presId="urn:microsoft.com/office/officeart/2005/8/layout/orgChart1"/>
    <dgm:cxn modelId="{7EAF9508-1428-4B6A-8A82-151572AC93AE}" type="presParOf" srcId="{BA4BC9D5-9874-44AE-8683-BD73401970F4}" destId="{7B507CD0-54EC-41AC-BEAB-AF03FAA4E5B0}" srcOrd="0" destOrd="0" presId="urn:microsoft.com/office/officeart/2005/8/layout/orgChart1"/>
    <dgm:cxn modelId="{1A94C555-B363-4948-818D-F738B36D3FD0}" type="presParOf" srcId="{BA4BC9D5-9874-44AE-8683-BD73401970F4}" destId="{8736486E-2E81-449B-9D6E-0B5295B3AF0F}" srcOrd="1" destOrd="0" presId="urn:microsoft.com/office/officeart/2005/8/layout/orgChart1"/>
    <dgm:cxn modelId="{053A47E0-69DC-4E6D-B987-250027CB62CF}" type="presParOf" srcId="{8736486E-2E81-449B-9D6E-0B5295B3AF0F}" destId="{CFC05179-3CC6-4D89-B276-87308E37D92D}" srcOrd="0" destOrd="0" presId="urn:microsoft.com/office/officeart/2005/8/layout/orgChart1"/>
    <dgm:cxn modelId="{8ECFECC1-D2B3-4601-BB76-4F378B0E0803}" type="presParOf" srcId="{CFC05179-3CC6-4D89-B276-87308E37D92D}" destId="{993340E7-2804-476E-9016-A736C7065A9A}" srcOrd="0" destOrd="0" presId="urn:microsoft.com/office/officeart/2005/8/layout/orgChart1"/>
    <dgm:cxn modelId="{E36C436B-3E8C-47A8-8FBB-74F669D88D61}" type="presParOf" srcId="{CFC05179-3CC6-4D89-B276-87308E37D92D}" destId="{FC48EA91-CA4E-41AB-BB90-358A0CDD3D17}" srcOrd="1" destOrd="0" presId="urn:microsoft.com/office/officeart/2005/8/layout/orgChart1"/>
    <dgm:cxn modelId="{46E84A7E-1DDD-4E01-BC3E-6BF95BBDDB1E}" type="presParOf" srcId="{8736486E-2E81-449B-9D6E-0B5295B3AF0F}" destId="{502AFDC5-64CF-4C39-9763-F9241F90712A}" srcOrd="1" destOrd="0" presId="urn:microsoft.com/office/officeart/2005/8/layout/orgChart1"/>
    <dgm:cxn modelId="{66DFDA04-63FD-4625-B824-6BFC393B7E80}" type="presParOf" srcId="{8736486E-2E81-449B-9D6E-0B5295B3AF0F}" destId="{82E83C34-A8A4-4399-9984-D79B02886EA7}" srcOrd="2" destOrd="0" presId="urn:microsoft.com/office/officeart/2005/8/layout/orgChart1"/>
    <dgm:cxn modelId="{96078783-4C6D-4BBF-B7D1-F350FE1DB027}" type="presParOf" srcId="{BA4BC9D5-9874-44AE-8683-BD73401970F4}" destId="{1802A0A6-9282-4AF2-8E4D-740A04B32475}" srcOrd="2" destOrd="0" presId="urn:microsoft.com/office/officeart/2005/8/layout/orgChart1"/>
    <dgm:cxn modelId="{590D1274-4237-424F-AB4D-B7CBA6AD0CB3}" type="presParOf" srcId="{BA4BC9D5-9874-44AE-8683-BD73401970F4}" destId="{862111E2-BC79-4488-9532-417FDBBFD085}" srcOrd="3" destOrd="0" presId="urn:microsoft.com/office/officeart/2005/8/layout/orgChart1"/>
    <dgm:cxn modelId="{1ABC717A-4613-4289-B0EB-DEFFBD2A96F3}" type="presParOf" srcId="{862111E2-BC79-4488-9532-417FDBBFD085}" destId="{D2D12762-4BD9-4B1B-8BF0-7170A558432E}" srcOrd="0" destOrd="0" presId="urn:microsoft.com/office/officeart/2005/8/layout/orgChart1"/>
    <dgm:cxn modelId="{6091EAB7-D0C5-4681-BF49-CEAFA6B37592}" type="presParOf" srcId="{D2D12762-4BD9-4B1B-8BF0-7170A558432E}" destId="{FEE2321C-B59E-41A9-9A24-BC418644F112}" srcOrd="0" destOrd="0" presId="urn:microsoft.com/office/officeart/2005/8/layout/orgChart1"/>
    <dgm:cxn modelId="{C50F647C-B16D-44BE-B820-E007B61937A0}" type="presParOf" srcId="{D2D12762-4BD9-4B1B-8BF0-7170A558432E}" destId="{F1A28EE4-556B-4CF9-8F4A-8E0940875B98}" srcOrd="1" destOrd="0" presId="urn:microsoft.com/office/officeart/2005/8/layout/orgChart1"/>
    <dgm:cxn modelId="{9A827D05-F941-47B4-9B66-754C9A06B6C4}" type="presParOf" srcId="{862111E2-BC79-4488-9532-417FDBBFD085}" destId="{4ABA98ED-62A4-423A-AF5E-9ACFCC15C7BE}" srcOrd="1" destOrd="0" presId="urn:microsoft.com/office/officeart/2005/8/layout/orgChart1"/>
    <dgm:cxn modelId="{063C5F1C-8BF1-420D-BFE4-9E7180934FF2}" type="presParOf" srcId="{862111E2-BC79-4488-9532-417FDBBFD085}" destId="{BFDAA379-F491-4C20-87F9-289688761E23}" srcOrd="2" destOrd="0" presId="urn:microsoft.com/office/officeart/2005/8/layout/orgChart1"/>
    <dgm:cxn modelId="{2048B6B7-85B4-4BCB-B183-CE67E41B4DB7}" type="presParOf" srcId="{BA4BC9D5-9874-44AE-8683-BD73401970F4}" destId="{F365C9FC-A5A9-468C-94D0-B182F270D923}" srcOrd="4" destOrd="0" presId="urn:microsoft.com/office/officeart/2005/8/layout/orgChart1"/>
    <dgm:cxn modelId="{08BEA0AD-46B0-452A-84E4-23B8B94DF7FE}" type="presParOf" srcId="{BA4BC9D5-9874-44AE-8683-BD73401970F4}" destId="{249E09EB-D621-4DCF-B841-2E7BB7E57CD1}" srcOrd="5" destOrd="0" presId="urn:microsoft.com/office/officeart/2005/8/layout/orgChart1"/>
    <dgm:cxn modelId="{C74AF9FE-7AAB-472B-9E9E-3136B7EB74F0}" type="presParOf" srcId="{249E09EB-D621-4DCF-B841-2E7BB7E57CD1}" destId="{432B89F4-27BC-43AA-9BDE-DB563E2D0FFF}" srcOrd="0" destOrd="0" presId="urn:microsoft.com/office/officeart/2005/8/layout/orgChart1"/>
    <dgm:cxn modelId="{91A43EBB-2D2A-47D8-963F-7123BD26F224}" type="presParOf" srcId="{432B89F4-27BC-43AA-9BDE-DB563E2D0FFF}" destId="{17494A17-3635-41EE-B53C-C862E3949614}" srcOrd="0" destOrd="0" presId="urn:microsoft.com/office/officeart/2005/8/layout/orgChart1"/>
    <dgm:cxn modelId="{532A77EF-1313-40BD-89C5-7EC6E0116886}" type="presParOf" srcId="{432B89F4-27BC-43AA-9BDE-DB563E2D0FFF}" destId="{5970FE40-4A0D-47E9-A134-9745CE7E3438}" srcOrd="1" destOrd="0" presId="urn:microsoft.com/office/officeart/2005/8/layout/orgChart1"/>
    <dgm:cxn modelId="{7F188673-CED4-4C52-8137-B51E560DF8BA}" type="presParOf" srcId="{249E09EB-D621-4DCF-B841-2E7BB7E57CD1}" destId="{79EBE55E-069E-4A63-A678-F279051A23DC}" srcOrd="1" destOrd="0" presId="urn:microsoft.com/office/officeart/2005/8/layout/orgChart1"/>
    <dgm:cxn modelId="{02DC7D2F-5B68-463E-BB51-4C88B1D2A4C3}" type="presParOf" srcId="{249E09EB-D621-4DCF-B841-2E7BB7E57CD1}" destId="{46BA26EE-5760-458A-AA05-A6F41B50F6DE}" srcOrd="2" destOrd="0" presId="urn:microsoft.com/office/officeart/2005/8/layout/orgChart1"/>
    <dgm:cxn modelId="{1D1DA874-46E4-49D5-B50B-ADA6BB065B0F}" type="presParOf" srcId="{9E55EEC5-3C08-4D50-9BD7-A3DA5943F784}" destId="{E915F3B3-CD21-47B2-A920-3EA1E04EA06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A0F974-8E1D-4C14-9104-F9C974A5F074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B7AC0A99-BE08-43FB-BDC0-96CFCA1919AD}">
      <dgm:prSet phldrT="[Text]"/>
      <dgm:spPr/>
      <dgm:t>
        <a:bodyPr/>
        <a:lstStyle/>
        <a:p>
          <a:r>
            <a:rPr lang="en-GB" dirty="0"/>
            <a:t>Indo-European</a:t>
          </a:r>
        </a:p>
      </dgm:t>
    </dgm:pt>
    <dgm:pt modelId="{FAE21CEB-D8D4-46E9-B0EC-D0FE256D1C54}" type="parTrans" cxnId="{E097FA9D-C217-4C3A-B3F9-733CE80086D5}">
      <dgm:prSet/>
      <dgm:spPr/>
      <dgm:t>
        <a:bodyPr/>
        <a:lstStyle/>
        <a:p>
          <a:endParaRPr lang="en-GB"/>
        </a:p>
      </dgm:t>
    </dgm:pt>
    <dgm:pt modelId="{E548B42C-6407-4B3C-A28B-8F3156C45705}" type="sibTrans" cxnId="{E097FA9D-C217-4C3A-B3F9-733CE80086D5}">
      <dgm:prSet/>
      <dgm:spPr/>
      <dgm:t>
        <a:bodyPr/>
        <a:lstStyle/>
        <a:p>
          <a:endParaRPr lang="en-GB"/>
        </a:p>
      </dgm:t>
    </dgm:pt>
    <dgm:pt modelId="{82DAB30E-BBB5-44E8-9E71-B470B9177215}">
      <dgm:prSet phldrT="[Text]"/>
      <dgm:spPr/>
      <dgm:t>
        <a:bodyPr/>
        <a:lstStyle/>
        <a:p>
          <a:r>
            <a:rPr lang="en-GB" dirty="0"/>
            <a:t>Celtic</a:t>
          </a:r>
        </a:p>
      </dgm:t>
    </dgm:pt>
    <dgm:pt modelId="{902A019D-E364-4056-AAC3-229430DF63E6}" type="parTrans" cxnId="{A935F60F-D2AD-4151-A4E2-C65A20E749C4}">
      <dgm:prSet/>
      <dgm:spPr/>
      <dgm:t>
        <a:bodyPr/>
        <a:lstStyle/>
        <a:p>
          <a:endParaRPr lang="en-GB"/>
        </a:p>
      </dgm:t>
    </dgm:pt>
    <dgm:pt modelId="{2A6C8AA1-E25B-485C-A102-A399AAEAD7D1}" type="sibTrans" cxnId="{A935F60F-D2AD-4151-A4E2-C65A20E749C4}">
      <dgm:prSet/>
      <dgm:spPr/>
      <dgm:t>
        <a:bodyPr/>
        <a:lstStyle/>
        <a:p>
          <a:endParaRPr lang="en-GB"/>
        </a:p>
      </dgm:t>
    </dgm:pt>
    <dgm:pt modelId="{37093F39-B975-434D-BCB4-F17E67576525}">
      <dgm:prSet phldrT="[Text]"/>
      <dgm:spPr/>
      <dgm:t>
        <a:bodyPr/>
        <a:lstStyle/>
        <a:p>
          <a:r>
            <a:rPr lang="en-GB" dirty="0"/>
            <a:t>Goidelic</a:t>
          </a:r>
        </a:p>
      </dgm:t>
    </dgm:pt>
    <dgm:pt modelId="{797022A8-7F41-41D8-92C3-6888A1F4C309}" type="parTrans" cxnId="{4F008BBA-D43B-44E5-AD9A-5899BC0E6CD4}">
      <dgm:prSet/>
      <dgm:spPr/>
      <dgm:t>
        <a:bodyPr/>
        <a:lstStyle/>
        <a:p>
          <a:endParaRPr lang="en-GB"/>
        </a:p>
      </dgm:t>
    </dgm:pt>
    <dgm:pt modelId="{6F94CB9A-4C2F-4BD6-9EFE-234E6387C37F}" type="sibTrans" cxnId="{4F008BBA-D43B-44E5-AD9A-5899BC0E6CD4}">
      <dgm:prSet/>
      <dgm:spPr/>
      <dgm:t>
        <a:bodyPr/>
        <a:lstStyle/>
        <a:p>
          <a:endParaRPr lang="en-GB"/>
        </a:p>
      </dgm:t>
    </dgm:pt>
    <dgm:pt modelId="{78FB55B6-84D5-43F9-B88A-6ACF9A8C19C3}">
      <dgm:prSet phldrT="[Text]"/>
      <dgm:spPr/>
      <dgm:t>
        <a:bodyPr/>
        <a:lstStyle/>
        <a:p>
          <a:r>
            <a:rPr lang="en-GB" dirty="0"/>
            <a:t>Italic</a:t>
          </a:r>
        </a:p>
      </dgm:t>
    </dgm:pt>
    <dgm:pt modelId="{C4442D3A-B3BC-4EA8-8706-FE633F44005E}" type="parTrans" cxnId="{011BDEF9-5A65-49B9-A24B-B81D7478261A}">
      <dgm:prSet/>
      <dgm:spPr/>
      <dgm:t>
        <a:bodyPr/>
        <a:lstStyle/>
        <a:p>
          <a:endParaRPr lang="en-GB"/>
        </a:p>
      </dgm:t>
    </dgm:pt>
    <dgm:pt modelId="{C7B0E623-86C5-4F2A-9F7A-667A70A95A84}" type="sibTrans" cxnId="{011BDEF9-5A65-49B9-A24B-B81D7478261A}">
      <dgm:prSet/>
      <dgm:spPr/>
      <dgm:t>
        <a:bodyPr/>
        <a:lstStyle/>
        <a:p>
          <a:endParaRPr lang="en-GB"/>
        </a:p>
      </dgm:t>
    </dgm:pt>
    <dgm:pt modelId="{398EA42A-62EB-42E9-869E-B4CF62163729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Irish</a:t>
          </a:r>
        </a:p>
      </dgm:t>
    </dgm:pt>
    <dgm:pt modelId="{C9CC867F-301B-48D6-A196-816185B9B6D4}" type="parTrans" cxnId="{E6449419-0F2F-470A-8E16-7777A0A3063C}">
      <dgm:prSet/>
      <dgm:spPr/>
      <dgm:t>
        <a:bodyPr/>
        <a:lstStyle/>
        <a:p>
          <a:endParaRPr lang="en-GB"/>
        </a:p>
      </dgm:t>
    </dgm:pt>
    <dgm:pt modelId="{82E0C803-5382-4CA2-92FF-12AD0CA5C67F}" type="sibTrans" cxnId="{E6449419-0F2F-470A-8E16-7777A0A3063C}">
      <dgm:prSet/>
      <dgm:spPr/>
      <dgm:t>
        <a:bodyPr/>
        <a:lstStyle/>
        <a:p>
          <a:endParaRPr lang="en-GB"/>
        </a:p>
      </dgm:t>
    </dgm:pt>
    <dgm:pt modelId="{CD3EC570-DF33-4110-A5C4-2F9631064967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Scots Gaelic</a:t>
          </a:r>
        </a:p>
      </dgm:t>
    </dgm:pt>
    <dgm:pt modelId="{942FF272-BD86-4137-AF23-439F81808F4E}" type="parTrans" cxnId="{738544C5-266C-416A-B039-648D5FF0EF6A}">
      <dgm:prSet/>
      <dgm:spPr/>
      <dgm:t>
        <a:bodyPr/>
        <a:lstStyle/>
        <a:p>
          <a:endParaRPr lang="en-GB"/>
        </a:p>
      </dgm:t>
    </dgm:pt>
    <dgm:pt modelId="{CDD5E4BA-BC35-4AC7-BA82-BF669DB5DF1D}" type="sibTrans" cxnId="{738544C5-266C-416A-B039-648D5FF0EF6A}">
      <dgm:prSet/>
      <dgm:spPr/>
      <dgm:t>
        <a:bodyPr/>
        <a:lstStyle/>
        <a:p>
          <a:endParaRPr lang="en-GB"/>
        </a:p>
      </dgm:t>
    </dgm:pt>
    <dgm:pt modelId="{DB5D1948-3D16-47A2-84CE-9552DDA3CB52}">
      <dgm:prSet phldrT="[Text]"/>
      <dgm:spPr/>
      <dgm:t>
        <a:bodyPr/>
        <a:lstStyle/>
        <a:p>
          <a:r>
            <a:rPr lang="en-GB" dirty="0"/>
            <a:t>Brythonic</a:t>
          </a:r>
        </a:p>
      </dgm:t>
    </dgm:pt>
    <dgm:pt modelId="{823723AB-A8A1-4C8D-BA19-CD6720A26CD6}" type="parTrans" cxnId="{8FC2160E-8626-4A7B-B638-8F5451995399}">
      <dgm:prSet/>
      <dgm:spPr/>
      <dgm:t>
        <a:bodyPr/>
        <a:lstStyle/>
        <a:p>
          <a:endParaRPr lang="en-GB"/>
        </a:p>
      </dgm:t>
    </dgm:pt>
    <dgm:pt modelId="{C4B40A77-8CF0-484F-94D0-80B3E0E733BE}" type="sibTrans" cxnId="{8FC2160E-8626-4A7B-B638-8F5451995399}">
      <dgm:prSet/>
      <dgm:spPr/>
      <dgm:t>
        <a:bodyPr/>
        <a:lstStyle/>
        <a:p>
          <a:endParaRPr lang="en-GB"/>
        </a:p>
      </dgm:t>
    </dgm:pt>
    <dgm:pt modelId="{A98F3033-51A4-442B-95E7-32021EF18366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Welsh</a:t>
          </a:r>
        </a:p>
      </dgm:t>
    </dgm:pt>
    <dgm:pt modelId="{9B86AF22-FCE2-4D11-9E9E-9900E19ED6AA}" type="parTrans" cxnId="{76B4F834-B2A4-45AE-A4B2-CF83B1A28F79}">
      <dgm:prSet/>
      <dgm:spPr/>
      <dgm:t>
        <a:bodyPr/>
        <a:lstStyle/>
        <a:p>
          <a:endParaRPr lang="en-GB"/>
        </a:p>
      </dgm:t>
    </dgm:pt>
    <dgm:pt modelId="{12DC9FE9-B011-442D-AE8E-504C3EC80E16}" type="sibTrans" cxnId="{76B4F834-B2A4-45AE-A4B2-CF83B1A28F79}">
      <dgm:prSet/>
      <dgm:spPr/>
      <dgm:t>
        <a:bodyPr/>
        <a:lstStyle/>
        <a:p>
          <a:endParaRPr lang="en-GB"/>
        </a:p>
      </dgm:t>
    </dgm:pt>
    <dgm:pt modelId="{9BA8A2FE-ACC8-4E33-9376-54F43BED80FF}">
      <dgm:prSet phldrT="[Text]"/>
      <dgm:spPr/>
      <dgm:t>
        <a:bodyPr/>
        <a:lstStyle/>
        <a:p>
          <a:r>
            <a:rPr lang="en-GB" u="sng" dirty="0"/>
            <a:t>Latin</a:t>
          </a:r>
        </a:p>
      </dgm:t>
    </dgm:pt>
    <dgm:pt modelId="{7BA79B6F-A00B-41A2-A7C0-1AEA7FE8693E}" type="parTrans" cxnId="{9E07313B-715B-45CE-BB9E-D7F53590EC9A}">
      <dgm:prSet/>
      <dgm:spPr/>
      <dgm:t>
        <a:bodyPr/>
        <a:lstStyle/>
        <a:p>
          <a:endParaRPr lang="en-GB"/>
        </a:p>
      </dgm:t>
    </dgm:pt>
    <dgm:pt modelId="{E6CF02DC-FF7E-4B40-AD11-6AE6B9F8F74F}" type="sibTrans" cxnId="{9E07313B-715B-45CE-BB9E-D7F53590EC9A}">
      <dgm:prSet/>
      <dgm:spPr/>
      <dgm:t>
        <a:bodyPr/>
        <a:lstStyle/>
        <a:p>
          <a:endParaRPr lang="en-GB"/>
        </a:p>
      </dgm:t>
    </dgm:pt>
    <dgm:pt modelId="{D131827D-E411-41EE-8506-19AE0DFD1AB6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Italian</a:t>
          </a:r>
        </a:p>
      </dgm:t>
    </dgm:pt>
    <dgm:pt modelId="{059EFE7F-04E2-4931-9C29-75766B6D7F9E}" type="parTrans" cxnId="{2D86388E-18F0-4E52-8008-B8B64DA3FB66}">
      <dgm:prSet/>
      <dgm:spPr/>
      <dgm:t>
        <a:bodyPr/>
        <a:lstStyle/>
        <a:p>
          <a:endParaRPr lang="en-GB"/>
        </a:p>
      </dgm:t>
    </dgm:pt>
    <dgm:pt modelId="{8FD4D0EB-F2E3-4F40-9A7A-3F462095AC97}" type="sibTrans" cxnId="{2D86388E-18F0-4E52-8008-B8B64DA3FB66}">
      <dgm:prSet/>
      <dgm:spPr/>
      <dgm:t>
        <a:bodyPr/>
        <a:lstStyle/>
        <a:p>
          <a:endParaRPr lang="en-GB"/>
        </a:p>
      </dgm:t>
    </dgm:pt>
    <dgm:pt modelId="{185C8899-F2A5-4185-8E06-68AE496C12EA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French</a:t>
          </a:r>
        </a:p>
      </dgm:t>
    </dgm:pt>
    <dgm:pt modelId="{AAA053FD-1982-4AC7-A715-349C18635874}" type="parTrans" cxnId="{6A9986CC-A9BC-46B0-BF45-4D02F5B49CC1}">
      <dgm:prSet/>
      <dgm:spPr/>
      <dgm:t>
        <a:bodyPr/>
        <a:lstStyle/>
        <a:p>
          <a:endParaRPr lang="en-GB"/>
        </a:p>
      </dgm:t>
    </dgm:pt>
    <dgm:pt modelId="{183DC938-9563-4A3B-9456-E3B9CDFA025C}" type="sibTrans" cxnId="{6A9986CC-A9BC-46B0-BF45-4D02F5B49CC1}">
      <dgm:prSet/>
      <dgm:spPr/>
      <dgm:t>
        <a:bodyPr/>
        <a:lstStyle/>
        <a:p>
          <a:endParaRPr lang="en-GB"/>
        </a:p>
      </dgm:t>
    </dgm:pt>
    <dgm:pt modelId="{A20C0091-B387-4183-99A7-2D769071846C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Spanish</a:t>
          </a:r>
        </a:p>
      </dgm:t>
    </dgm:pt>
    <dgm:pt modelId="{A56CAD2D-00DC-4928-B91D-D94FD9EB3E84}" type="parTrans" cxnId="{C0E9C7B5-5795-4C98-8A12-C7138B42AA02}">
      <dgm:prSet/>
      <dgm:spPr/>
      <dgm:t>
        <a:bodyPr/>
        <a:lstStyle/>
        <a:p>
          <a:endParaRPr lang="en-GB"/>
        </a:p>
      </dgm:t>
    </dgm:pt>
    <dgm:pt modelId="{8DF67866-588E-4127-AB47-5ADDA639BD22}" type="sibTrans" cxnId="{C0E9C7B5-5795-4C98-8A12-C7138B42AA02}">
      <dgm:prSet/>
      <dgm:spPr/>
      <dgm:t>
        <a:bodyPr/>
        <a:lstStyle/>
        <a:p>
          <a:endParaRPr lang="en-GB"/>
        </a:p>
      </dgm:t>
    </dgm:pt>
    <dgm:pt modelId="{6A4F3640-73D9-46F8-A101-88FFA492853E}">
      <dgm:prSet phldrT="[Text]"/>
      <dgm:spPr/>
      <dgm:t>
        <a:bodyPr/>
        <a:lstStyle/>
        <a:p>
          <a:r>
            <a:rPr lang="en-GB" dirty="0"/>
            <a:t>Germanic</a:t>
          </a:r>
        </a:p>
      </dgm:t>
    </dgm:pt>
    <dgm:pt modelId="{935BEDF0-2F4D-49B5-910C-098FEFF8E1BE}" type="parTrans" cxnId="{2CBC2EBD-6AB0-43CA-9B4F-D5100820200A}">
      <dgm:prSet/>
      <dgm:spPr/>
      <dgm:t>
        <a:bodyPr/>
        <a:lstStyle/>
        <a:p>
          <a:endParaRPr lang="en-GB"/>
        </a:p>
      </dgm:t>
    </dgm:pt>
    <dgm:pt modelId="{A4EF50F4-A152-4D0F-8BD9-72C8971853CD}" type="sibTrans" cxnId="{2CBC2EBD-6AB0-43CA-9B4F-D5100820200A}">
      <dgm:prSet/>
      <dgm:spPr/>
      <dgm:t>
        <a:bodyPr/>
        <a:lstStyle/>
        <a:p>
          <a:endParaRPr lang="en-GB"/>
        </a:p>
      </dgm:t>
    </dgm:pt>
    <dgm:pt modelId="{D919840F-68F7-4204-A893-F7BED275906B}">
      <dgm:prSet phldrT="[Text]"/>
      <dgm:spPr/>
      <dgm:t>
        <a:bodyPr/>
        <a:lstStyle/>
        <a:p>
          <a:r>
            <a:rPr lang="en-GB" dirty="0"/>
            <a:t>West Germanic</a:t>
          </a:r>
        </a:p>
      </dgm:t>
    </dgm:pt>
    <dgm:pt modelId="{1B6D446A-F8AD-478B-8023-CAC4A6061D9C}" type="parTrans" cxnId="{04611AD7-8B06-4B55-AAC0-99B794ABADBC}">
      <dgm:prSet/>
      <dgm:spPr/>
      <dgm:t>
        <a:bodyPr/>
        <a:lstStyle/>
        <a:p>
          <a:endParaRPr lang="en-GB"/>
        </a:p>
      </dgm:t>
    </dgm:pt>
    <dgm:pt modelId="{FC53CCC2-9BB9-4F6D-A9DD-03B1775CFB43}" type="sibTrans" cxnId="{04611AD7-8B06-4B55-AAC0-99B794ABADBC}">
      <dgm:prSet/>
      <dgm:spPr/>
      <dgm:t>
        <a:bodyPr/>
        <a:lstStyle/>
        <a:p>
          <a:endParaRPr lang="en-GB"/>
        </a:p>
      </dgm:t>
    </dgm:pt>
    <dgm:pt modelId="{7849EB6C-0AA2-4925-92C0-7DDCBDE2FF0B}">
      <dgm:prSet phldrT="[Text]"/>
      <dgm:spPr/>
      <dgm:t>
        <a:bodyPr/>
        <a:lstStyle/>
        <a:p>
          <a:r>
            <a:rPr lang="en-GB" dirty="0"/>
            <a:t>North Germanic</a:t>
          </a:r>
        </a:p>
      </dgm:t>
    </dgm:pt>
    <dgm:pt modelId="{FDD21B9E-5A4F-4598-B0B8-668A7BCAB0F9}" type="parTrans" cxnId="{99A9BE27-3180-4DB8-BEB6-0A626E87B4B2}">
      <dgm:prSet/>
      <dgm:spPr/>
      <dgm:t>
        <a:bodyPr/>
        <a:lstStyle/>
        <a:p>
          <a:endParaRPr lang="en-GB"/>
        </a:p>
      </dgm:t>
    </dgm:pt>
    <dgm:pt modelId="{AEB69F2C-8791-4F45-ABA3-5D829B0CCB7B}" type="sibTrans" cxnId="{99A9BE27-3180-4DB8-BEB6-0A626E87B4B2}">
      <dgm:prSet/>
      <dgm:spPr/>
      <dgm:t>
        <a:bodyPr/>
        <a:lstStyle/>
        <a:p>
          <a:endParaRPr lang="en-GB"/>
        </a:p>
      </dgm:t>
    </dgm:pt>
    <dgm:pt modelId="{AB5C7D49-0907-4305-839A-A26A5A555524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German</a:t>
          </a:r>
        </a:p>
      </dgm:t>
    </dgm:pt>
    <dgm:pt modelId="{E9DA0632-0FF8-45E6-B7EC-703AB4E578E0}" type="parTrans" cxnId="{8DA01B87-590A-498E-A413-A257335B45BF}">
      <dgm:prSet/>
      <dgm:spPr/>
      <dgm:t>
        <a:bodyPr/>
        <a:lstStyle/>
        <a:p>
          <a:endParaRPr lang="en-GB"/>
        </a:p>
      </dgm:t>
    </dgm:pt>
    <dgm:pt modelId="{53BD8590-A8E1-415B-857A-16F4DD356F0E}" type="sibTrans" cxnId="{8DA01B87-590A-498E-A413-A257335B45BF}">
      <dgm:prSet/>
      <dgm:spPr/>
      <dgm:t>
        <a:bodyPr/>
        <a:lstStyle/>
        <a:p>
          <a:endParaRPr lang="en-GB"/>
        </a:p>
      </dgm:t>
    </dgm:pt>
    <dgm:pt modelId="{7E0B5E40-09EF-41F5-AAD2-1CCEE725BECF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Dutch</a:t>
          </a:r>
        </a:p>
      </dgm:t>
    </dgm:pt>
    <dgm:pt modelId="{458F6A14-06D6-4A6C-BC6A-2467E3DC22CE}" type="parTrans" cxnId="{34804505-1631-4DC9-8CCB-6A6F4086024E}">
      <dgm:prSet/>
      <dgm:spPr/>
      <dgm:t>
        <a:bodyPr/>
        <a:lstStyle/>
        <a:p>
          <a:endParaRPr lang="en-GB"/>
        </a:p>
      </dgm:t>
    </dgm:pt>
    <dgm:pt modelId="{7AF765FD-7003-4369-84C5-48247E0A8305}" type="sibTrans" cxnId="{34804505-1631-4DC9-8CCB-6A6F4086024E}">
      <dgm:prSet/>
      <dgm:spPr/>
      <dgm:t>
        <a:bodyPr/>
        <a:lstStyle/>
        <a:p>
          <a:endParaRPr lang="en-GB"/>
        </a:p>
      </dgm:t>
    </dgm:pt>
    <dgm:pt modelId="{AC02344F-50CB-4F73-9E03-C8E6F83E708F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English</a:t>
          </a:r>
        </a:p>
      </dgm:t>
    </dgm:pt>
    <dgm:pt modelId="{3A38FA5E-C331-45E4-940E-2A98648F9306}" type="parTrans" cxnId="{AA3D6D1B-3F4F-4101-A008-8BE28B10D762}">
      <dgm:prSet/>
      <dgm:spPr/>
      <dgm:t>
        <a:bodyPr/>
        <a:lstStyle/>
        <a:p>
          <a:endParaRPr lang="en-GB"/>
        </a:p>
      </dgm:t>
    </dgm:pt>
    <dgm:pt modelId="{A76DA919-4AAE-4724-A43F-29511B30C149}" type="sibTrans" cxnId="{AA3D6D1B-3F4F-4101-A008-8BE28B10D762}">
      <dgm:prSet/>
      <dgm:spPr/>
      <dgm:t>
        <a:bodyPr/>
        <a:lstStyle/>
        <a:p>
          <a:endParaRPr lang="en-GB"/>
        </a:p>
      </dgm:t>
    </dgm:pt>
    <dgm:pt modelId="{BBDE34E5-B0FE-4509-8E28-9568ECBA82D8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Icelandic</a:t>
          </a:r>
        </a:p>
      </dgm:t>
    </dgm:pt>
    <dgm:pt modelId="{89E5A59C-A22C-40E9-B0F9-B683F9BA7358}" type="parTrans" cxnId="{A79A85C3-3BBC-40A8-8CEA-9022B5000559}">
      <dgm:prSet/>
      <dgm:spPr/>
      <dgm:t>
        <a:bodyPr/>
        <a:lstStyle/>
        <a:p>
          <a:endParaRPr lang="en-GB"/>
        </a:p>
      </dgm:t>
    </dgm:pt>
    <dgm:pt modelId="{BC59B175-BE12-4BC1-9A9D-BFA42FCB6EBD}" type="sibTrans" cxnId="{A79A85C3-3BBC-40A8-8CEA-9022B5000559}">
      <dgm:prSet/>
      <dgm:spPr/>
      <dgm:t>
        <a:bodyPr/>
        <a:lstStyle/>
        <a:p>
          <a:endParaRPr lang="en-GB"/>
        </a:p>
      </dgm:t>
    </dgm:pt>
    <dgm:pt modelId="{8DFE351B-8429-4D4B-8A09-533832B887BC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Danish</a:t>
          </a:r>
        </a:p>
      </dgm:t>
    </dgm:pt>
    <dgm:pt modelId="{6E5A047A-25B1-43AC-8F5D-8A4E1CAD56D5}" type="parTrans" cxnId="{039C93B8-B90F-42E1-88C6-757B5F514803}">
      <dgm:prSet/>
      <dgm:spPr/>
      <dgm:t>
        <a:bodyPr/>
        <a:lstStyle/>
        <a:p>
          <a:endParaRPr lang="en-GB"/>
        </a:p>
      </dgm:t>
    </dgm:pt>
    <dgm:pt modelId="{A5BB9BB7-2399-464C-8B66-225E07B15CC6}" type="sibTrans" cxnId="{039C93B8-B90F-42E1-88C6-757B5F514803}">
      <dgm:prSet/>
      <dgm:spPr/>
      <dgm:t>
        <a:bodyPr/>
        <a:lstStyle/>
        <a:p>
          <a:endParaRPr lang="en-GB"/>
        </a:p>
      </dgm:t>
    </dgm:pt>
    <dgm:pt modelId="{21E10CDB-8C53-4EAD-AC66-737526DEA44E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Swedish</a:t>
          </a:r>
        </a:p>
      </dgm:t>
    </dgm:pt>
    <dgm:pt modelId="{1304FFF2-C33E-46CA-B0BF-D0F0E55B383B}" type="parTrans" cxnId="{59BB7810-6EF1-49CB-ABC6-04DFAE795C55}">
      <dgm:prSet/>
      <dgm:spPr/>
      <dgm:t>
        <a:bodyPr/>
        <a:lstStyle/>
        <a:p>
          <a:endParaRPr lang="en-GB"/>
        </a:p>
      </dgm:t>
    </dgm:pt>
    <dgm:pt modelId="{3BB9AC71-F5BA-4F74-B21F-44A7D27A6C2A}" type="sibTrans" cxnId="{59BB7810-6EF1-49CB-ABC6-04DFAE795C55}">
      <dgm:prSet/>
      <dgm:spPr/>
      <dgm:t>
        <a:bodyPr/>
        <a:lstStyle/>
        <a:p>
          <a:endParaRPr lang="en-GB"/>
        </a:p>
      </dgm:t>
    </dgm:pt>
    <dgm:pt modelId="{F6AE7A36-50E8-4A22-B421-FF1380F0CA1A}">
      <dgm:prSet phldrT="[Text]"/>
      <dgm:spPr/>
      <dgm:t>
        <a:bodyPr/>
        <a:lstStyle/>
        <a:p>
          <a:r>
            <a:rPr lang="en-GB" dirty="0"/>
            <a:t>Balto-Slavic</a:t>
          </a:r>
        </a:p>
      </dgm:t>
    </dgm:pt>
    <dgm:pt modelId="{5360411D-2466-4CA3-9DC8-D21ABDB95DFA}" type="parTrans" cxnId="{8C189592-208F-4974-8E6A-2A2E7F622876}">
      <dgm:prSet/>
      <dgm:spPr/>
      <dgm:t>
        <a:bodyPr/>
        <a:lstStyle/>
        <a:p>
          <a:endParaRPr lang="en-GB"/>
        </a:p>
      </dgm:t>
    </dgm:pt>
    <dgm:pt modelId="{03F77A1E-BD5A-4734-8EFE-2BC564FE6814}" type="sibTrans" cxnId="{8C189592-208F-4974-8E6A-2A2E7F622876}">
      <dgm:prSet/>
      <dgm:spPr/>
      <dgm:t>
        <a:bodyPr/>
        <a:lstStyle/>
        <a:p>
          <a:endParaRPr lang="en-GB"/>
        </a:p>
      </dgm:t>
    </dgm:pt>
    <dgm:pt modelId="{8F671552-AC98-4C8C-82AD-805D5DE4CB15}">
      <dgm:prSet phldrT="[Text]"/>
      <dgm:spPr/>
      <dgm:t>
        <a:bodyPr/>
        <a:lstStyle/>
        <a:p>
          <a:r>
            <a:rPr lang="en-GB" dirty="0"/>
            <a:t>Baltic</a:t>
          </a:r>
        </a:p>
      </dgm:t>
    </dgm:pt>
    <dgm:pt modelId="{2A1AA7A0-4343-42D1-8546-E5EAF9E7D327}" type="parTrans" cxnId="{9AE807F6-636C-4842-9BD5-753ED4B51100}">
      <dgm:prSet/>
      <dgm:spPr/>
      <dgm:t>
        <a:bodyPr/>
        <a:lstStyle/>
        <a:p>
          <a:endParaRPr lang="en-GB"/>
        </a:p>
      </dgm:t>
    </dgm:pt>
    <dgm:pt modelId="{B5AD963A-8147-400A-8230-A8D1FEBD44E4}" type="sibTrans" cxnId="{9AE807F6-636C-4842-9BD5-753ED4B51100}">
      <dgm:prSet/>
      <dgm:spPr/>
      <dgm:t>
        <a:bodyPr/>
        <a:lstStyle/>
        <a:p>
          <a:endParaRPr lang="en-GB"/>
        </a:p>
      </dgm:t>
    </dgm:pt>
    <dgm:pt modelId="{5B31D565-3E84-4D9E-83B2-CBDD38B3DCEA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Latvian</a:t>
          </a:r>
        </a:p>
      </dgm:t>
    </dgm:pt>
    <dgm:pt modelId="{77FC049F-8E14-4421-AB03-C0CF658A98AD}" type="parTrans" cxnId="{E893A286-90F2-4378-9951-6148F21E19CA}">
      <dgm:prSet/>
      <dgm:spPr/>
      <dgm:t>
        <a:bodyPr/>
        <a:lstStyle/>
        <a:p>
          <a:endParaRPr lang="en-GB"/>
        </a:p>
      </dgm:t>
    </dgm:pt>
    <dgm:pt modelId="{3E252C3D-52AF-4B93-AB09-BB7E24E9CA28}" type="sibTrans" cxnId="{E893A286-90F2-4378-9951-6148F21E19CA}">
      <dgm:prSet/>
      <dgm:spPr/>
      <dgm:t>
        <a:bodyPr/>
        <a:lstStyle/>
        <a:p>
          <a:endParaRPr lang="en-GB"/>
        </a:p>
      </dgm:t>
    </dgm:pt>
    <dgm:pt modelId="{A203CBA4-45B1-4B50-A6C8-72107A46033D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Lithuanian</a:t>
          </a:r>
        </a:p>
      </dgm:t>
    </dgm:pt>
    <dgm:pt modelId="{46C8EE88-81D0-44F9-9935-815A5B852E12}" type="parTrans" cxnId="{8F7A3634-2933-4CAD-842D-7CDE10003918}">
      <dgm:prSet/>
      <dgm:spPr/>
      <dgm:t>
        <a:bodyPr/>
        <a:lstStyle/>
        <a:p>
          <a:endParaRPr lang="en-GB"/>
        </a:p>
      </dgm:t>
    </dgm:pt>
    <dgm:pt modelId="{EE8A2708-1B10-4021-9B2A-C829FB04F860}" type="sibTrans" cxnId="{8F7A3634-2933-4CAD-842D-7CDE10003918}">
      <dgm:prSet/>
      <dgm:spPr/>
      <dgm:t>
        <a:bodyPr/>
        <a:lstStyle/>
        <a:p>
          <a:endParaRPr lang="en-GB"/>
        </a:p>
      </dgm:t>
    </dgm:pt>
    <dgm:pt modelId="{A0CFFCA0-696E-463C-8448-6B9693810415}">
      <dgm:prSet phldrT="[Text]"/>
      <dgm:spPr/>
      <dgm:t>
        <a:bodyPr/>
        <a:lstStyle/>
        <a:p>
          <a:r>
            <a:rPr lang="en-GB" dirty="0"/>
            <a:t>Slavic</a:t>
          </a:r>
        </a:p>
      </dgm:t>
    </dgm:pt>
    <dgm:pt modelId="{21FA5A6E-C8BB-4100-893C-92A2674D2007}" type="parTrans" cxnId="{AE2BFC7F-FAFA-4CA8-84EF-57910944ECB2}">
      <dgm:prSet/>
      <dgm:spPr/>
      <dgm:t>
        <a:bodyPr/>
        <a:lstStyle/>
        <a:p>
          <a:endParaRPr lang="en-GB"/>
        </a:p>
      </dgm:t>
    </dgm:pt>
    <dgm:pt modelId="{796E619F-A136-4AAC-B9AD-F76E6F97165B}" type="sibTrans" cxnId="{AE2BFC7F-FAFA-4CA8-84EF-57910944ECB2}">
      <dgm:prSet/>
      <dgm:spPr/>
      <dgm:t>
        <a:bodyPr/>
        <a:lstStyle/>
        <a:p>
          <a:endParaRPr lang="en-GB"/>
        </a:p>
      </dgm:t>
    </dgm:pt>
    <dgm:pt modelId="{EDD57B0F-D2F8-4CDC-99CD-78537A88B120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Polish</a:t>
          </a:r>
        </a:p>
      </dgm:t>
    </dgm:pt>
    <dgm:pt modelId="{936A27FD-00A8-41C1-91DD-7DAFA0D574F3}" type="parTrans" cxnId="{D9046C58-06F8-4905-8BA0-882CD79113E7}">
      <dgm:prSet/>
      <dgm:spPr/>
      <dgm:t>
        <a:bodyPr/>
        <a:lstStyle/>
        <a:p>
          <a:endParaRPr lang="en-GB"/>
        </a:p>
      </dgm:t>
    </dgm:pt>
    <dgm:pt modelId="{A20910C8-9C88-440A-A73D-3B18E439C2E4}" type="sibTrans" cxnId="{D9046C58-06F8-4905-8BA0-882CD79113E7}">
      <dgm:prSet/>
      <dgm:spPr/>
      <dgm:t>
        <a:bodyPr/>
        <a:lstStyle/>
        <a:p>
          <a:endParaRPr lang="en-GB"/>
        </a:p>
      </dgm:t>
    </dgm:pt>
    <dgm:pt modelId="{E8AE0354-2859-48C8-B5D4-5AAA5AA96611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Czech</a:t>
          </a:r>
        </a:p>
      </dgm:t>
    </dgm:pt>
    <dgm:pt modelId="{1170B3D2-5495-4F50-B34B-BA7B61779003}" type="parTrans" cxnId="{D7B0AFAD-B72E-4D66-B168-C52B73E98DB9}">
      <dgm:prSet/>
      <dgm:spPr/>
      <dgm:t>
        <a:bodyPr/>
        <a:lstStyle/>
        <a:p>
          <a:endParaRPr lang="en-GB"/>
        </a:p>
      </dgm:t>
    </dgm:pt>
    <dgm:pt modelId="{F163434A-FC31-4C95-90A4-906CA070F44C}" type="sibTrans" cxnId="{D7B0AFAD-B72E-4D66-B168-C52B73E98DB9}">
      <dgm:prSet/>
      <dgm:spPr/>
      <dgm:t>
        <a:bodyPr/>
        <a:lstStyle/>
        <a:p>
          <a:endParaRPr lang="en-GB"/>
        </a:p>
      </dgm:t>
    </dgm:pt>
    <dgm:pt modelId="{6C142E12-3AB0-41AE-AA26-20B5E6E1F6FC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Russian</a:t>
          </a:r>
        </a:p>
      </dgm:t>
    </dgm:pt>
    <dgm:pt modelId="{4D992054-2529-484D-8DC0-5897EC3D9955}" type="parTrans" cxnId="{1E679196-AEE8-45DB-8005-B99EFAD4F32C}">
      <dgm:prSet/>
      <dgm:spPr/>
      <dgm:t>
        <a:bodyPr/>
        <a:lstStyle/>
        <a:p>
          <a:endParaRPr lang="en-GB"/>
        </a:p>
      </dgm:t>
    </dgm:pt>
    <dgm:pt modelId="{BEE92A7B-93C3-4579-AF30-38FDD8EA19BD}" type="sibTrans" cxnId="{1E679196-AEE8-45DB-8005-B99EFAD4F32C}">
      <dgm:prSet/>
      <dgm:spPr/>
      <dgm:t>
        <a:bodyPr/>
        <a:lstStyle/>
        <a:p>
          <a:endParaRPr lang="en-GB"/>
        </a:p>
      </dgm:t>
    </dgm:pt>
    <dgm:pt modelId="{5FB0C8E5-8ED9-448F-8131-DB9383A06850}">
      <dgm:prSet phldrT="[Text]"/>
      <dgm:spPr/>
      <dgm:t>
        <a:bodyPr/>
        <a:lstStyle/>
        <a:p>
          <a:r>
            <a:rPr lang="en-GB" dirty="0"/>
            <a:t>Indo-Iranian</a:t>
          </a:r>
        </a:p>
      </dgm:t>
    </dgm:pt>
    <dgm:pt modelId="{A3C374CD-117C-461E-9E5A-1B64F8CD9A3A}" type="parTrans" cxnId="{C7623CA6-E881-4B63-8009-824A0EE2ED84}">
      <dgm:prSet/>
      <dgm:spPr/>
      <dgm:t>
        <a:bodyPr/>
        <a:lstStyle/>
        <a:p>
          <a:endParaRPr lang="en-GB"/>
        </a:p>
      </dgm:t>
    </dgm:pt>
    <dgm:pt modelId="{46F7958A-9F24-4905-90D5-013C9E88B3B0}" type="sibTrans" cxnId="{C7623CA6-E881-4B63-8009-824A0EE2ED84}">
      <dgm:prSet/>
      <dgm:spPr/>
      <dgm:t>
        <a:bodyPr/>
        <a:lstStyle/>
        <a:p>
          <a:endParaRPr lang="en-GB"/>
        </a:p>
      </dgm:t>
    </dgm:pt>
    <dgm:pt modelId="{22253D6D-6369-4577-8375-E7C0E49BB3EE}">
      <dgm:prSet phldrT="[Text]"/>
      <dgm:spPr/>
      <dgm:t>
        <a:bodyPr/>
        <a:lstStyle/>
        <a:p>
          <a:r>
            <a:rPr lang="en-GB" dirty="0"/>
            <a:t>Indic</a:t>
          </a:r>
        </a:p>
      </dgm:t>
    </dgm:pt>
    <dgm:pt modelId="{1898C0CF-2DA3-4DA7-8679-EFCC65C0E848}" type="parTrans" cxnId="{D93F3DD6-FC6B-4C60-AB30-D25D437B7688}">
      <dgm:prSet/>
      <dgm:spPr/>
      <dgm:t>
        <a:bodyPr/>
        <a:lstStyle/>
        <a:p>
          <a:endParaRPr lang="en-GB"/>
        </a:p>
      </dgm:t>
    </dgm:pt>
    <dgm:pt modelId="{0C264D67-A240-438D-B68B-B4C7F5234BF9}" type="sibTrans" cxnId="{D93F3DD6-FC6B-4C60-AB30-D25D437B7688}">
      <dgm:prSet/>
      <dgm:spPr/>
      <dgm:t>
        <a:bodyPr/>
        <a:lstStyle/>
        <a:p>
          <a:endParaRPr lang="en-GB"/>
        </a:p>
      </dgm:t>
    </dgm:pt>
    <dgm:pt modelId="{E162A014-8550-4EF2-8BB5-DDC2B72C4FC2}">
      <dgm:prSet phldrT="[Text]"/>
      <dgm:spPr/>
      <dgm:t>
        <a:bodyPr/>
        <a:lstStyle/>
        <a:p>
          <a:r>
            <a:rPr lang="en-GB" dirty="0"/>
            <a:t>Iranian</a:t>
          </a:r>
        </a:p>
      </dgm:t>
    </dgm:pt>
    <dgm:pt modelId="{AF026A9A-A3B6-4B41-B0D8-350CDF57FB7D}" type="parTrans" cxnId="{7A3E77A8-5260-4022-837D-021EFE660B8F}">
      <dgm:prSet/>
      <dgm:spPr/>
      <dgm:t>
        <a:bodyPr/>
        <a:lstStyle/>
        <a:p>
          <a:endParaRPr lang="en-GB"/>
        </a:p>
      </dgm:t>
    </dgm:pt>
    <dgm:pt modelId="{54877087-9727-4CAE-B955-F11735BAD9A6}" type="sibTrans" cxnId="{7A3E77A8-5260-4022-837D-021EFE660B8F}">
      <dgm:prSet/>
      <dgm:spPr/>
      <dgm:t>
        <a:bodyPr/>
        <a:lstStyle/>
        <a:p>
          <a:endParaRPr lang="en-GB"/>
        </a:p>
      </dgm:t>
    </dgm:pt>
    <dgm:pt modelId="{93718A34-A35A-4097-AF57-125E5567CCA3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Hindi</a:t>
          </a:r>
        </a:p>
      </dgm:t>
    </dgm:pt>
    <dgm:pt modelId="{ACAC2EF0-7E29-4D96-97D2-96E2FB5E7294}" type="parTrans" cxnId="{68D0C3B4-3B58-4E6B-86F6-1400EAC0CCF5}">
      <dgm:prSet/>
      <dgm:spPr/>
      <dgm:t>
        <a:bodyPr/>
        <a:lstStyle/>
        <a:p>
          <a:endParaRPr lang="en-GB"/>
        </a:p>
      </dgm:t>
    </dgm:pt>
    <dgm:pt modelId="{F58B0646-DF47-4607-A9BC-60867C43097F}" type="sibTrans" cxnId="{68D0C3B4-3B58-4E6B-86F6-1400EAC0CCF5}">
      <dgm:prSet/>
      <dgm:spPr/>
      <dgm:t>
        <a:bodyPr/>
        <a:lstStyle/>
        <a:p>
          <a:endParaRPr lang="en-GB"/>
        </a:p>
      </dgm:t>
    </dgm:pt>
    <dgm:pt modelId="{6B0B61D5-E403-4495-8A89-1B1279E90E9F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Urdu</a:t>
          </a:r>
        </a:p>
      </dgm:t>
    </dgm:pt>
    <dgm:pt modelId="{1B1B5AAB-1DA0-45AB-BDF5-346C6526DAEA}" type="parTrans" cxnId="{D4909474-EEC7-4002-B7BC-07C22027D287}">
      <dgm:prSet/>
      <dgm:spPr/>
      <dgm:t>
        <a:bodyPr/>
        <a:lstStyle/>
        <a:p>
          <a:endParaRPr lang="en-GB"/>
        </a:p>
      </dgm:t>
    </dgm:pt>
    <dgm:pt modelId="{820B98E6-CFC5-453C-94EF-E8F440D48415}" type="sibTrans" cxnId="{D4909474-EEC7-4002-B7BC-07C22027D287}">
      <dgm:prSet/>
      <dgm:spPr/>
      <dgm:t>
        <a:bodyPr/>
        <a:lstStyle/>
        <a:p>
          <a:endParaRPr lang="en-GB"/>
        </a:p>
      </dgm:t>
    </dgm:pt>
    <dgm:pt modelId="{80983C7A-C26A-4F96-9011-6297BE90D38C}" type="asst">
      <dgm:prSet/>
      <dgm:spPr/>
      <dgm:t>
        <a:bodyPr/>
        <a:lstStyle/>
        <a:p>
          <a:r>
            <a:rPr lang="en-GB" u="sng" dirty="0"/>
            <a:t>Sanskrit</a:t>
          </a:r>
        </a:p>
      </dgm:t>
    </dgm:pt>
    <dgm:pt modelId="{A6D4B8D4-DDB5-4FBC-BC67-BDB0E6B86B32}" type="parTrans" cxnId="{7CE4E749-D1F5-49DE-A16A-D457D9D3C703}">
      <dgm:prSet/>
      <dgm:spPr/>
      <dgm:t>
        <a:bodyPr/>
        <a:lstStyle/>
        <a:p>
          <a:endParaRPr lang="en-GB"/>
        </a:p>
      </dgm:t>
    </dgm:pt>
    <dgm:pt modelId="{E8EB82B5-A747-4A51-B8E5-0F0765963BAF}" type="sibTrans" cxnId="{7CE4E749-D1F5-49DE-A16A-D457D9D3C703}">
      <dgm:prSet/>
      <dgm:spPr/>
      <dgm:t>
        <a:bodyPr/>
        <a:lstStyle/>
        <a:p>
          <a:endParaRPr lang="en-GB"/>
        </a:p>
      </dgm:t>
    </dgm:pt>
    <dgm:pt modelId="{B3AA1351-C66E-41F5-BA95-87E45D008EBE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Farsi</a:t>
          </a:r>
        </a:p>
      </dgm:t>
    </dgm:pt>
    <dgm:pt modelId="{40E7C8C6-E486-4B87-85EF-7C5508327752}" type="parTrans" cxnId="{BD2D9E27-395E-45E0-8B83-60CBBD2F6797}">
      <dgm:prSet/>
      <dgm:spPr/>
      <dgm:t>
        <a:bodyPr/>
        <a:lstStyle/>
        <a:p>
          <a:endParaRPr lang="en-GB"/>
        </a:p>
      </dgm:t>
    </dgm:pt>
    <dgm:pt modelId="{7F07CDA1-8089-4049-BAAF-420950876220}" type="sibTrans" cxnId="{BD2D9E27-395E-45E0-8B83-60CBBD2F6797}">
      <dgm:prSet/>
      <dgm:spPr/>
      <dgm:t>
        <a:bodyPr/>
        <a:lstStyle/>
        <a:p>
          <a:endParaRPr lang="en-GB"/>
        </a:p>
      </dgm:t>
    </dgm:pt>
    <dgm:pt modelId="{6BEFAAAF-EFAF-4761-9385-B7E99DDA348A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Kurdish</a:t>
          </a:r>
        </a:p>
      </dgm:t>
    </dgm:pt>
    <dgm:pt modelId="{2A2F4F60-6AB4-45C0-B2DF-36C170AEE27D}" type="parTrans" cxnId="{C3D030B5-3A5D-4899-8265-727E50206411}">
      <dgm:prSet/>
      <dgm:spPr/>
      <dgm:t>
        <a:bodyPr/>
        <a:lstStyle/>
        <a:p>
          <a:endParaRPr lang="en-GB"/>
        </a:p>
      </dgm:t>
    </dgm:pt>
    <dgm:pt modelId="{212A6E7A-AE1A-4D37-B7C5-2F23FFE92223}" type="sibTrans" cxnId="{C3D030B5-3A5D-4899-8265-727E50206411}">
      <dgm:prSet/>
      <dgm:spPr/>
      <dgm:t>
        <a:bodyPr/>
        <a:lstStyle/>
        <a:p>
          <a:endParaRPr lang="en-GB"/>
        </a:p>
      </dgm:t>
    </dgm:pt>
    <dgm:pt modelId="{73C12864-72FE-49D5-847A-29579F4134F4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Pashto</a:t>
          </a:r>
        </a:p>
      </dgm:t>
    </dgm:pt>
    <dgm:pt modelId="{19ADAD94-13A8-4EE0-AAAA-7F196187861E}" type="parTrans" cxnId="{B62328AB-0095-4D46-B16B-0A220366942E}">
      <dgm:prSet/>
      <dgm:spPr/>
      <dgm:t>
        <a:bodyPr/>
        <a:lstStyle/>
        <a:p>
          <a:endParaRPr lang="en-GB"/>
        </a:p>
      </dgm:t>
    </dgm:pt>
    <dgm:pt modelId="{8B0B2068-E87D-4DCA-99AE-37FE6EEF84C0}" type="sibTrans" cxnId="{B62328AB-0095-4D46-B16B-0A220366942E}">
      <dgm:prSet/>
      <dgm:spPr/>
      <dgm:t>
        <a:bodyPr/>
        <a:lstStyle/>
        <a:p>
          <a:endParaRPr lang="en-GB"/>
        </a:p>
      </dgm:t>
    </dgm:pt>
    <dgm:pt modelId="{819B277C-5D0A-4644-924C-09A1BF680E40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Breton</a:t>
          </a:r>
        </a:p>
      </dgm:t>
    </dgm:pt>
    <dgm:pt modelId="{6622D7A7-023E-4B10-8E4C-D5382F85E324}" type="parTrans" cxnId="{8EA458DA-BC9F-4AE5-88BB-FC4C7783EF27}">
      <dgm:prSet/>
      <dgm:spPr/>
      <dgm:t>
        <a:bodyPr/>
        <a:lstStyle/>
        <a:p>
          <a:endParaRPr lang="en-GB"/>
        </a:p>
      </dgm:t>
    </dgm:pt>
    <dgm:pt modelId="{A96FEF14-074D-49E1-87E6-3C6EAF6DE90C}" type="sibTrans" cxnId="{8EA458DA-BC9F-4AE5-88BB-FC4C7783EF27}">
      <dgm:prSet/>
      <dgm:spPr/>
      <dgm:t>
        <a:bodyPr/>
        <a:lstStyle/>
        <a:p>
          <a:endParaRPr lang="en-GB"/>
        </a:p>
      </dgm:t>
    </dgm:pt>
    <dgm:pt modelId="{9960B86E-A461-4D97-9625-0B4B80B28666}">
      <dgm:prSet phldrT="[Text]"/>
      <dgm:spPr/>
      <dgm:t>
        <a:bodyPr/>
        <a:lstStyle/>
        <a:p>
          <a:r>
            <a:rPr lang="en-GB" dirty="0"/>
            <a:t>Hellenic</a:t>
          </a:r>
        </a:p>
      </dgm:t>
    </dgm:pt>
    <dgm:pt modelId="{446E625B-501C-4B37-A5A1-44D5AB4294BA}" type="parTrans" cxnId="{6B6A5375-D40B-49C4-809A-C52C0F58FEE2}">
      <dgm:prSet/>
      <dgm:spPr/>
      <dgm:t>
        <a:bodyPr/>
        <a:lstStyle/>
        <a:p>
          <a:endParaRPr lang="en-GB"/>
        </a:p>
      </dgm:t>
    </dgm:pt>
    <dgm:pt modelId="{5C72EBDA-D2CB-4F37-9FC8-A9ACE0C414CA}" type="sibTrans" cxnId="{6B6A5375-D40B-49C4-809A-C52C0F58FEE2}">
      <dgm:prSet/>
      <dgm:spPr/>
      <dgm:t>
        <a:bodyPr/>
        <a:lstStyle/>
        <a:p>
          <a:endParaRPr lang="en-GB"/>
        </a:p>
      </dgm:t>
    </dgm:pt>
    <dgm:pt modelId="{F1DD6132-1F75-41D5-A078-D7815AE4F860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Armenian</a:t>
          </a:r>
        </a:p>
      </dgm:t>
    </dgm:pt>
    <dgm:pt modelId="{23791D7C-BAFE-4043-B254-914494D033C8}" type="parTrans" cxnId="{0F4EC0E7-A004-4781-BFC1-6BBDCFE212EB}">
      <dgm:prSet/>
      <dgm:spPr>
        <a:scene3d>
          <a:camera prst="orthographicFront">
            <a:rot lat="0" lon="0" rev="10800000"/>
          </a:camera>
          <a:lightRig rig="threePt" dir="t"/>
        </a:scene3d>
      </dgm:spPr>
      <dgm:t>
        <a:bodyPr/>
        <a:lstStyle/>
        <a:p>
          <a:endParaRPr lang="en-GB"/>
        </a:p>
      </dgm:t>
    </dgm:pt>
    <dgm:pt modelId="{514B0F0A-15A2-4D13-B447-514B70809DE3}" type="sibTrans" cxnId="{0F4EC0E7-A004-4781-BFC1-6BBDCFE212EB}">
      <dgm:prSet/>
      <dgm:spPr/>
      <dgm:t>
        <a:bodyPr/>
        <a:lstStyle/>
        <a:p>
          <a:endParaRPr lang="en-GB"/>
        </a:p>
      </dgm:t>
    </dgm:pt>
    <dgm:pt modelId="{47FDD8D0-68F2-4536-BC49-A17C21855543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Albanian</a:t>
          </a:r>
        </a:p>
      </dgm:t>
    </dgm:pt>
    <dgm:pt modelId="{78938248-91E5-4D5D-A6C2-29D82900E33C}" type="parTrans" cxnId="{148FFDC4-9649-4424-8FA8-5A67649EDFE4}">
      <dgm:prSet/>
      <dgm:spPr>
        <a:scene3d>
          <a:camera prst="orthographicFront">
            <a:rot lat="0" lon="0" rev="10800000"/>
          </a:camera>
          <a:lightRig rig="threePt" dir="t"/>
        </a:scene3d>
      </dgm:spPr>
      <dgm:t>
        <a:bodyPr/>
        <a:lstStyle/>
        <a:p>
          <a:endParaRPr lang="en-GB"/>
        </a:p>
      </dgm:t>
    </dgm:pt>
    <dgm:pt modelId="{1DFC5A8A-66D4-40CD-B31A-F034466BBC2D}" type="sibTrans" cxnId="{148FFDC4-9649-4424-8FA8-5A67649EDFE4}">
      <dgm:prSet/>
      <dgm:spPr/>
      <dgm:t>
        <a:bodyPr/>
        <a:lstStyle/>
        <a:p>
          <a:endParaRPr lang="en-GB"/>
        </a:p>
      </dgm:t>
    </dgm:pt>
    <dgm:pt modelId="{8E3F02CC-AE1E-4520-86F0-26FCE44FEB8F}">
      <dgm:prSet phldrT="[Text]"/>
      <dgm:spPr/>
      <dgm:t>
        <a:bodyPr/>
        <a:lstStyle/>
        <a:p>
          <a:r>
            <a:rPr lang="en-GB" u="sng" dirty="0">
              <a:solidFill>
                <a:srgbClr val="00B050"/>
              </a:solidFill>
            </a:rPr>
            <a:t>Greek</a:t>
          </a:r>
        </a:p>
      </dgm:t>
    </dgm:pt>
    <dgm:pt modelId="{CA13685D-8FCA-4E22-8C09-CDA2F47B4158}" type="sibTrans" cxnId="{74FB0D5E-92F9-46FB-8D39-B8B1396EFDFD}">
      <dgm:prSet/>
      <dgm:spPr/>
      <dgm:t>
        <a:bodyPr/>
        <a:lstStyle/>
        <a:p>
          <a:endParaRPr lang="en-GB"/>
        </a:p>
      </dgm:t>
    </dgm:pt>
    <dgm:pt modelId="{92E1CEBD-FA71-4EA4-A70A-2E58FD62798D}" type="parTrans" cxnId="{74FB0D5E-92F9-46FB-8D39-B8B1396EFDFD}">
      <dgm:prSet/>
      <dgm:spPr/>
      <dgm:t>
        <a:bodyPr/>
        <a:lstStyle/>
        <a:p>
          <a:endParaRPr lang="en-GB"/>
        </a:p>
      </dgm:t>
    </dgm:pt>
    <dgm:pt modelId="{FAAB0A61-CE10-4C17-AFBC-012496C4C889}" type="pres">
      <dgm:prSet presAssocID="{A1A0F974-8E1D-4C14-9104-F9C974A5F07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4F0D92D-77E1-4FB6-9E55-1B624A91BAB5}" type="pres">
      <dgm:prSet presAssocID="{B7AC0A99-BE08-43FB-BDC0-96CFCA1919AD}" presName="hierRoot1" presStyleCnt="0">
        <dgm:presLayoutVars>
          <dgm:hierBranch val="init"/>
        </dgm:presLayoutVars>
      </dgm:prSet>
      <dgm:spPr/>
    </dgm:pt>
    <dgm:pt modelId="{5AB12AE5-5D6C-4662-85A2-F936C03D81EE}" type="pres">
      <dgm:prSet presAssocID="{B7AC0A99-BE08-43FB-BDC0-96CFCA1919AD}" presName="rootComposite1" presStyleCnt="0"/>
      <dgm:spPr/>
    </dgm:pt>
    <dgm:pt modelId="{96383565-555D-4670-8339-C3D8835CA6AB}" type="pres">
      <dgm:prSet presAssocID="{B7AC0A99-BE08-43FB-BDC0-96CFCA1919AD}" presName="rootText1" presStyleLbl="node0" presStyleIdx="0" presStyleCnt="1">
        <dgm:presLayoutVars>
          <dgm:chPref val="3"/>
        </dgm:presLayoutVars>
      </dgm:prSet>
      <dgm:spPr/>
    </dgm:pt>
    <dgm:pt modelId="{DD52D1FD-D7AB-4D59-97DA-F9D9783B0ABF}" type="pres">
      <dgm:prSet presAssocID="{B7AC0A99-BE08-43FB-BDC0-96CFCA1919AD}" presName="rootConnector1" presStyleLbl="node1" presStyleIdx="0" presStyleCnt="0"/>
      <dgm:spPr/>
    </dgm:pt>
    <dgm:pt modelId="{5B47BE64-593E-4D3E-9ABA-385F08788CF1}" type="pres">
      <dgm:prSet presAssocID="{B7AC0A99-BE08-43FB-BDC0-96CFCA1919AD}" presName="hierChild2" presStyleCnt="0"/>
      <dgm:spPr/>
    </dgm:pt>
    <dgm:pt modelId="{5A784B55-AF83-4D48-9203-C4027AC54A32}" type="pres">
      <dgm:prSet presAssocID="{902A019D-E364-4056-AAC3-229430DF63E6}" presName="Name37" presStyleLbl="parChTrans1D2" presStyleIdx="0" presStyleCnt="8"/>
      <dgm:spPr/>
    </dgm:pt>
    <dgm:pt modelId="{265DDF84-548E-4512-87BF-97522D0A879D}" type="pres">
      <dgm:prSet presAssocID="{82DAB30E-BBB5-44E8-9E71-B470B9177215}" presName="hierRoot2" presStyleCnt="0">
        <dgm:presLayoutVars>
          <dgm:hierBranch val="init"/>
        </dgm:presLayoutVars>
      </dgm:prSet>
      <dgm:spPr/>
    </dgm:pt>
    <dgm:pt modelId="{A55A14F9-576F-4B36-B16C-77807CD12892}" type="pres">
      <dgm:prSet presAssocID="{82DAB30E-BBB5-44E8-9E71-B470B9177215}" presName="rootComposite" presStyleCnt="0"/>
      <dgm:spPr/>
    </dgm:pt>
    <dgm:pt modelId="{B29CF43E-BA73-4E23-A02F-9D7FE6899773}" type="pres">
      <dgm:prSet presAssocID="{82DAB30E-BBB5-44E8-9E71-B470B9177215}" presName="rootText" presStyleLbl="node2" presStyleIdx="0" presStyleCnt="8">
        <dgm:presLayoutVars>
          <dgm:chPref val="3"/>
        </dgm:presLayoutVars>
      </dgm:prSet>
      <dgm:spPr/>
    </dgm:pt>
    <dgm:pt modelId="{39092511-A751-4098-8DB8-4E8195578B0F}" type="pres">
      <dgm:prSet presAssocID="{82DAB30E-BBB5-44E8-9E71-B470B9177215}" presName="rootConnector" presStyleLbl="node2" presStyleIdx="0" presStyleCnt="8"/>
      <dgm:spPr/>
    </dgm:pt>
    <dgm:pt modelId="{45BB90D1-3318-4942-B76F-798C8EE5E7AB}" type="pres">
      <dgm:prSet presAssocID="{82DAB30E-BBB5-44E8-9E71-B470B9177215}" presName="hierChild4" presStyleCnt="0"/>
      <dgm:spPr/>
    </dgm:pt>
    <dgm:pt modelId="{0845E29A-98A9-4536-B402-2508E1961309}" type="pres">
      <dgm:prSet presAssocID="{797022A8-7F41-41D8-92C3-6888A1F4C309}" presName="Name37" presStyleLbl="parChTrans1D3" presStyleIdx="0" presStyleCnt="10"/>
      <dgm:spPr/>
    </dgm:pt>
    <dgm:pt modelId="{48EECD82-8610-4CAC-A9D2-E859DF707881}" type="pres">
      <dgm:prSet presAssocID="{37093F39-B975-434D-BCB4-F17E67576525}" presName="hierRoot2" presStyleCnt="0">
        <dgm:presLayoutVars>
          <dgm:hierBranch val="init"/>
        </dgm:presLayoutVars>
      </dgm:prSet>
      <dgm:spPr/>
    </dgm:pt>
    <dgm:pt modelId="{AE97D365-E515-47FD-AFD5-DC0D8C0B3499}" type="pres">
      <dgm:prSet presAssocID="{37093F39-B975-434D-BCB4-F17E67576525}" presName="rootComposite" presStyleCnt="0"/>
      <dgm:spPr/>
    </dgm:pt>
    <dgm:pt modelId="{3170F676-315D-4953-AD36-4CED94DD262E}" type="pres">
      <dgm:prSet presAssocID="{37093F39-B975-434D-BCB4-F17E67576525}" presName="rootText" presStyleLbl="node3" presStyleIdx="0" presStyleCnt="10">
        <dgm:presLayoutVars>
          <dgm:chPref val="3"/>
        </dgm:presLayoutVars>
      </dgm:prSet>
      <dgm:spPr/>
    </dgm:pt>
    <dgm:pt modelId="{621B5B92-5DF4-4914-819F-3B790148FA58}" type="pres">
      <dgm:prSet presAssocID="{37093F39-B975-434D-BCB4-F17E67576525}" presName="rootConnector" presStyleLbl="node3" presStyleIdx="0" presStyleCnt="10"/>
      <dgm:spPr/>
    </dgm:pt>
    <dgm:pt modelId="{1A92B585-1AD0-4EC4-B4FB-E09997718524}" type="pres">
      <dgm:prSet presAssocID="{37093F39-B975-434D-BCB4-F17E67576525}" presName="hierChild4" presStyleCnt="0"/>
      <dgm:spPr/>
    </dgm:pt>
    <dgm:pt modelId="{7B3BDEB6-D438-4617-9E9B-FDDAD6E46C93}" type="pres">
      <dgm:prSet presAssocID="{C9CC867F-301B-48D6-A196-816185B9B6D4}" presName="Name37" presStyleLbl="parChTrans1D4" presStyleIdx="0" presStyleCnt="24"/>
      <dgm:spPr/>
    </dgm:pt>
    <dgm:pt modelId="{8B65E6AA-E80D-4919-AD8B-265FDD0136A1}" type="pres">
      <dgm:prSet presAssocID="{398EA42A-62EB-42E9-869E-B4CF62163729}" presName="hierRoot2" presStyleCnt="0">
        <dgm:presLayoutVars>
          <dgm:hierBranch val="init"/>
        </dgm:presLayoutVars>
      </dgm:prSet>
      <dgm:spPr/>
    </dgm:pt>
    <dgm:pt modelId="{AAE6FC30-9DD6-473A-9177-98C104E96E60}" type="pres">
      <dgm:prSet presAssocID="{398EA42A-62EB-42E9-869E-B4CF62163729}" presName="rootComposite" presStyleCnt="0"/>
      <dgm:spPr/>
    </dgm:pt>
    <dgm:pt modelId="{66EBFEB8-0905-43C0-B658-FB2C461B01A1}" type="pres">
      <dgm:prSet presAssocID="{398EA42A-62EB-42E9-869E-B4CF62163729}" presName="rootText" presStyleLbl="node4" presStyleIdx="0" presStyleCnt="23">
        <dgm:presLayoutVars>
          <dgm:chPref val="3"/>
        </dgm:presLayoutVars>
      </dgm:prSet>
      <dgm:spPr/>
    </dgm:pt>
    <dgm:pt modelId="{27B3BAA2-B8AE-4CDB-B20D-3E906374162B}" type="pres">
      <dgm:prSet presAssocID="{398EA42A-62EB-42E9-869E-B4CF62163729}" presName="rootConnector" presStyleLbl="node4" presStyleIdx="0" presStyleCnt="23"/>
      <dgm:spPr/>
    </dgm:pt>
    <dgm:pt modelId="{7620E268-6678-464C-B7EB-8387B1075183}" type="pres">
      <dgm:prSet presAssocID="{398EA42A-62EB-42E9-869E-B4CF62163729}" presName="hierChild4" presStyleCnt="0"/>
      <dgm:spPr/>
    </dgm:pt>
    <dgm:pt modelId="{99F66D3A-3065-4663-A780-59BEE11B6100}" type="pres">
      <dgm:prSet presAssocID="{398EA42A-62EB-42E9-869E-B4CF62163729}" presName="hierChild5" presStyleCnt="0"/>
      <dgm:spPr/>
    </dgm:pt>
    <dgm:pt modelId="{DE9CFBA5-C028-409E-AF4B-5270F0A95BF4}" type="pres">
      <dgm:prSet presAssocID="{942FF272-BD86-4137-AF23-439F81808F4E}" presName="Name37" presStyleLbl="parChTrans1D4" presStyleIdx="1" presStyleCnt="24"/>
      <dgm:spPr/>
    </dgm:pt>
    <dgm:pt modelId="{F0FEF188-32A9-4285-A4C4-DCED866A45AB}" type="pres">
      <dgm:prSet presAssocID="{CD3EC570-DF33-4110-A5C4-2F9631064967}" presName="hierRoot2" presStyleCnt="0">
        <dgm:presLayoutVars>
          <dgm:hierBranch val="init"/>
        </dgm:presLayoutVars>
      </dgm:prSet>
      <dgm:spPr/>
    </dgm:pt>
    <dgm:pt modelId="{71823F68-C0EE-46F3-AFC8-17D3AD555EB2}" type="pres">
      <dgm:prSet presAssocID="{CD3EC570-DF33-4110-A5C4-2F9631064967}" presName="rootComposite" presStyleCnt="0"/>
      <dgm:spPr/>
    </dgm:pt>
    <dgm:pt modelId="{87C47F9A-17DE-4407-A05D-34A53CA5168F}" type="pres">
      <dgm:prSet presAssocID="{CD3EC570-DF33-4110-A5C4-2F9631064967}" presName="rootText" presStyleLbl="node4" presStyleIdx="1" presStyleCnt="23">
        <dgm:presLayoutVars>
          <dgm:chPref val="3"/>
        </dgm:presLayoutVars>
      </dgm:prSet>
      <dgm:spPr/>
    </dgm:pt>
    <dgm:pt modelId="{23768C04-23F8-4B00-ADD1-CFDC3E0C8EEF}" type="pres">
      <dgm:prSet presAssocID="{CD3EC570-DF33-4110-A5C4-2F9631064967}" presName="rootConnector" presStyleLbl="node4" presStyleIdx="1" presStyleCnt="23"/>
      <dgm:spPr/>
    </dgm:pt>
    <dgm:pt modelId="{C3E4D19C-BA61-429E-964C-D446117DDF3A}" type="pres">
      <dgm:prSet presAssocID="{CD3EC570-DF33-4110-A5C4-2F9631064967}" presName="hierChild4" presStyleCnt="0"/>
      <dgm:spPr/>
    </dgm:pt>
    <dgm:pt modelId="{A58DC1B4-69BC-4751-BCC2-6F6F0D3FBA18}" type="pres">
      <dgm:prSet presAssocID="{CD3EC570-DF33-4110-A5C4-2F9631064967}" presName="hierChild5" presStyleCnt="0"/>
      <dgm:spPr/>
    </dgm:pt>
    <dgm:pt modelId="{15DFE398-8D1F-42E4-9E23-64F6786667CB}" type="pres">
      <dgm:prSet presAssocID="{37093F39-B975-434D-BCB4-F17E67576525}" presName="hierChild5" presStyleCnt="0"/>
      <dgm:spPr/>
    </dgm:pt>
    <dgm:pt modelId="{26C263F7-38D2-4F29-A25A-CCA9E7E04152}" type="pres">
      <dgm:prSet presAssocID="{823723AB-A8A1-4C8D-BA19-CD6720A26CD6}" presName="Name37" presStyleLbl="parChTrans1D3" presStyleIdx="1" presStyleCnt="10"/>
      <dgm:spPr/>
    </dgm:pt>
    <dgm:pt modelId="{C442EBF6-0A2F-4D57-BBC2-FEA27F984C3B}" type="pres">
      <dgm:prSet presAssocID="{DB5D1948-3D16-47A2-84CE-9552DDA3CB52}" presName="hierRoot2" presStyleCnt="0">
        <dgm:presLayoutVars>
          <dgm:hierBranch val="init"/>
        </dgm:presLayoutVars>
      </dgm:prSet>
      <dgm:spPr/>
    </dgm:pt>
    <dgm:pt modelId="{264FB78A-A008-4C1C-9EAE-426A0D207C18}" type="pres">
      <dgm:prSet presAssocID="{DB5D1948-3D16-47A2-84CE-9552DDA3CB52}" presName="rootComposite" presStyleCnt="0"/>
      <dgm:spPr/>
    </dgm:pt>
    <dgm:pt modelId="{ABF585A6-65A0-4D78-9B30-6AA15584621C}" type="pres">
      <dgm:prSet presAssocID="{DB5D1948-3D16-47A2-84CE-9552DDA3CB52}" presName="rootText" presStyleLbl="node3" presStyleIdx="1" presStyleCnt="10">
        <dgm:presLayoutVars>
          <dgm:chPref val="3"/>
        </dgm:presLayoutVars>
      </dgm:prSet>
      <dgm:spPr/>
    </dgm:pt>
    <dgm:pt modelId="{61887941-793E-4B33-B7E1-26C64C9AA0C4}" type="pres">
      <dgm:prSet presAssocID="{DB5D1948-3D16-47A2-84CE-9552DDA3CB52}" presName="rootConnector" presStyleLbl="node3" presStyleIdx="1" presStyleCnt="10"/>
      <dgm:spPr/>
    </dgm:pt>
    <dgm:pt modelId="{E56A7E1C-15FF-4E7D-8FA9-C9D843F3D64D}" type="pres">
      <dgm:prSet presAssocID="{DB5D1948-3D16-47A2-84CE-9552DDA3CB52}" presName="hierChild4" presStyleCnt="0"/>
      <dgm:spPr/>
    </dgm:pt>
    <dgm:pt modelId="{D4876E64-F826-4482-BB43-C2772E9CB3C7}" type="pres">
      <dgm:prSet presAssocID="{9B86AF22-FCE2-4D11-9E9E-9900E19ED6AA}" presName="Name37" presStyleLbl="parChTrans1D4" presStyleIdx="2" presStyleCnt="24"/>
      <dgm:spPr/>
    </dgm:pt>
    <dgm:pt modelId="{0F13A64D-D14F-4CBA-B78F-9E9B46C7EBCE}" type="pres">
      <dgm:prSet presAssocID="{A98F3033-51A4-442B-95E7-32021EF18366}" presName="hierRoot2" presStyleCnt="0">
        <dgm:presLayoutVars>
          <dgm:hierBranch val="init"/>
        </dgm:presLayoutVars>
      </dgm:prSet>
      <dgm:spPr/>
    </dgm:pt>
    <dgm:pt modelId="{83BE52C3-0423-4324-8DA7-88F711AFB4B4}" type="pres">
      <dgm:prSet presAssocID="{A98F3033-51A4-442B-95E7-32021EF18366}" presName="rootComposite" presStyleCnt="0"/>
      <dgm:spPr/>
    </dgm:pt>
    <dgm:pt modelId="{E6FB1246-6932-4B3F-B200-018E1E47FA3E}" type="pres">
      <dgm:prSet presAssocID="{A98F3033-51A4-442B-95E7-32021EF18366}" presName="rootText" presStyleLbl="node4" presStyleIdx="2" presStyleCnt="23">
        <dgm:presLayoutVars>
          <dgm:chPref val="3"/>
        </dgm:presLayoutVars>
      </dgm:prSet>
      <dgm:spPr/>
    </dgm:pt>
    <dgm:pt modelId="{94844A2F-E477-4EDE-935C-1B8BFC7FA064}" type="pres">
      <dgm:prSet presAssocID="{A98F3033-51A4-442B-95E7-32021EF18366}" presName="rootConnector" presStyleLbl="node4" presStyleIdx="2" presStyleCnt="23"/>
      <dgm:spPr/>
    </dgm:pt>
    <dgm:pt modelId="{DFF542CD-1779-403B-A66F-0A65354374F3}" type="pres">
      <dgm:prSet presAssocID="{A98F3033-51A4-442B-95E7-32021EF18366}" presName="hierChild4" presStyleCnt="0"/>
      <dgm:spPr/>
    </dgm:pt>
    <dgm:pt modelId="{8652F97F-A851-45D1-B464-5F9AEC8B9DD1}" type="pres">
      <dgm:prSet presAssocID="{A98F3033-51A4-442B-95E7-32021EF18366}" presName="hierChild5" presStyleCnt="0"/>
      <dgm:spPr/>
    </dgm:pt>
    <dgm:pt modelId="{5E7F5B2C-0AB0-4999-BA87-64CFC0187093}" type="pres">
      <dgm:prSet presAssocID="{6622D7A7-023E-4B10-8E4C-D5382F85E324}" presName="Name37" presStyleLbl="parChTrans1D4" presStyleIdx="3" presStyleCnt="24"/>
      <dgm:spPr/>
    </dgm:pt>
    <dgm:pt modelId="{364FC3ED-952F-453B-9CB1-F57B2CC9C4E2}" type="pres">
      <dgm:prSet presAssocID="{819B277C-5D0A-4644-924C-09A1BF680E40}" presName="hierRoot2" presStyleCnt="0">
        <dgm:presLayoutVars>
          <dgm:hierBranch val="init"/>
        </dgm:presLayoutVars>
      </dgm:prSet>
      <dgm:spPr/>
    </dgm:pt>
    <dgm:pt modelId="{15136AF5-49EB-4B94-820C-7A0A04176DA9}" type="pres">
      <dgm:prSet presAssocID="{819B277C-5D0A-4644-924C-09A1BF680E40}" presName="rootComposite" presStyleCnt="0"/>
      <dgm:spPr/>
    </dgm:pt>
    <dgm:pt modelId="{108799A8-CCCF-4014-B09A-4155D99442EF}" type="pres">
      <dgm:prSet presAssocID="{819B277C-5D0A-4644-924C-09A1BF680E40}" presName="rootText" presStyleLbl="node4" presStyleIdx="3" presStyleCnt="23">
        <dgm:presLayoutVars>
          <dgm:chPref val="3"/>
        </dgm:presLayoutVars>
      </dgm:prSet>
      <dgm:spPr/>
    </dgm:pt>
    <dgm:pt modelId="{080B17C1-A149-4F62-8E53-AE9DF2861819}" type="pres">
      <dgm:prSet presAssocID="{819B277C-5D0A-4644-924C-09A1BF680E40}" presName="rootConnector" presStyleLbl="node4" presStyleIdx="3" presStyleCnt="23"/>
      <dgm:spPr/>
    </dgm:pt>
    <dgm:pt modelId="{62ED00E0-A1ED-464C-A7B0-0442E6326701}" type="pres">
      <dgm:prSet presAssocID="{819B277C-5D0A-4644-924C-09A1BF680E40}" presName="hierChild4" presStyleCnt="0"/>
      <dgm:spPr/>
    </dgm:pt>
    <dgm:pt modelId="{08C542F3-3723-4384-B8DD-E1228FD612DF}" type="pres">
      <dgm:prSet presAssocID="{819B277C-5D0A-4644-924C-09A1BF680E40}" presName="hierChild5" presStyleCnt="0"/>
      <dgm:spPr/>
    </dgm:pt>
    <dgm:pt modelId="{8582F3B0-F9A6-4EC5-91B6-23A1AF6501F1}" type="pres">
      <dgm:prSet presAssocID="{DB5D1948-3D16-47A2-84CE-9552DDA3CB52}" presName="hierChild5" presStyleCnt="0"/>
      <dgm:spPr/>
    </dgm:pt>
    <dgm:pt modelId="{6F89D5F5-4A90-4E78-B901-6D6A0D2C65E1}" type="pres">
      <dgm:prSet presAssocID="{82DAB30E-BBB5-44E8-9E71-B470B9177215}" presName="hierChild5" presStyleCnt="0"/>
      <dgm:spPr/>
    </dgm:pt>
    <dgm:pt modelId="{FF0874AE-4CD8-401B-A262-BB444E5B30DB}" type="pres">
      <dgm:prSet presAssocID="{C4442D3A-B3BC-4EA8-8706-FE633F44005E}" presName="Name37" presStyleLbl="parChTrans1D2" presStyleIdx="1" presStyleCnt="8"/>
      <dgm:spPr/>
    </dgm:pt>
    <dgm:pt modelId="{A8E299C2-CA4E-42A2-AA85-6CBED466CF2B}" type="pres">
      <dgm:prSet presAssocID="{78FB55B6-84D5-43F9-B88A-6ACF9A8C19C3}" presName="hierRoot2" presStyleCnt="0">
        <dgm:presLayoutVars>
          <dgm:hierBranch val="init"/>
        </dgm:presLayoutVars>
      </dgm:prSet>
      <dgm:spPr/>
    </dgm:pt>
    <dgm:pt modelId="{114858D5-B9B9-44A6-AE20-7C0D01A014C6}" type="pres">
      <dgm:prSet presAssocID="{78FB55B6-84D5-43F9-B88A-6ACF9A8C19C3}" presName="rootComposite" presStyleCnt="0"/>
      <dgm:spPr/>
    </dgm:pt>
    <dgm:pt modelId="{D5C9A4E9-5601-4B4A-9723-9EF002B3BF9C}" type="pres">
      <dgm:prSet presAssocID="{78FB55B6-84D5-43F9-B88A-6ACF9A8C19C3}" presName="rootText" presStyleLbl="node2" presStyleIdx="1" presStyleCnt="8">
        <dgm:presLayoutVars>
          <dgm:chPref val="3"/>
        </dgm:presLayoutVars>
      </dgm:prSet>
      <dgm:spPr/>
    </dgm:pt>
    <dgm:pt modelId="{F28B8AEB-1756-4492-B7AB-3C622761F262}" type="pres">
      <dgm:prSet presAssocID="{78FB55B6-84D5-43F9-B88A-6ACF9A8C19C3}" presName="rootConnector" presStyleLbl="node2" presStyleIdx="1" presStyleCnt="8"/>
      <dgm:spPr/>
    </dgm:pt>
    <dgm:pt modelId="{8E9B8518-C2D4-462E-91EE-81D8306E862E}" type="pres">
      <dgm:prSet presAssocID="{78FB55B6-84D5-43F9-B88A-6ACF9A8C19C3}" presName="hierChild4" presStyleCnt="0"/>
      <dgm:spPr/>
    </dgm:pt>
    <dgm:pt modelId="{6BB671BE-4FDB-4054-94CF-1D871880235D}" type="pres">
      <dgm:prSet presAssocID="{7BA79B6F-A00B-41A2-A7C0-1AEA7FE8693E}" presName="Name37" presStyleLbl="parChTrans1D3" presStyleIdx="2" presStyleCnt="10"/>
      <dgm:spPr/>
    </dgm:pt>
    <dgm:pt modelId="{E8BA729E-EE21-4929-8F6A-D21965C9DFF2}" type="pres">
      <dgm:prSet presAssocID="{9BA8A2FE-ACC8-4E33-9376-54F43BED80FF}" presName="hierRoot2" presStyleCnt="0">
        <dgm:presLayoutVars>
          <dgm:hierBranch val="init"/>
        </dgm:presLayoutVars>
      </dgm:prSet>
      <dgm:spPr/>
    </dgm:pt>
    <dgm:pt modelId="{6AD4007E-0057-4261-BDA3-6E4281666A23}" type="pres">
      <dgm:prSet presAssocID="{9BA8A2FE-ACC8-4E33-9376-54F43BED80FF}" presName="rootComposite" presStyleCnt="0"/>
      <dgm:spPr/>
    </dgm:pt>
    <dgm:pt modelId="{788C1EAA-889E-44E7-A326-08EED0B764AE}" type="pres">
      <dgm:prSet presAssocID="{9BA8A2FE-ACC8-4E33-9376-54F43BED80FF}" presName="rootText" presStyleLbl="node3" presStyleIdx="2" presStyleCnt="10">
        <dgm:presLayoutVars>
          <dgm:chPref val="3"/>
        </dgm:presLayoutVars>
      </dgm:prSet>
      <dgm:spPr/>
    </dgm:pt>
    <dgm:pt modelId="{2FF5E316-BC99-42FA-B4C3-6FE6022B8758}" type="pres">
      <dgm:prSet presAssocID="{9BA8A2FE-ACC8-4E33-9376-54F43BED80FF}" presName="rootConnector" presStyleLbl="node3" presStyleIdx="2" presStyleCnt="10"/>
      <dgm:spPr/>
    </dgm:pt>
    <dgm:pt modelId="{5E9CD762-B62B-4B3B-A22F-C340B4FF7CDA}" type="pres">
      <dgm:prSet presAssocID="{9BA8A2FE-ACC8-4E33-9376-54F43BED80FF}" presName="hierChild4" presStyleCnt="0"/>
      <dgm:spPr/>
    </dgm:pt>
    <dgm:pt modelId="{69717676-9335-44E2-8E90-FD5424E19BD2}" type="pres">
      <dgm:prSet presAssocID="{059EFE7F-04E2-4931-9C29-75766B6D7F9E}" presName="Name37" presStyleLbl="parChTrans1D4" presStyleIdx="4" presStyleCnt="24"/>
      <dgm:spPr/>
    </dgm:pt>
    <dgm:pt modelId="{09CA298A-F1C9-454C-A1EF-3AE9360EA556}" type="pres">
      <dgm:prSet presAssocID="{D131827D-E411-41EE-8506-19AE0DFD1AB6}" presName="hierRoot2" presStyleCnt="0">
        <dgm:presLayoutVars>
          <dgm:hierBranch val="init"/>
        </dgm:presLayoutVars>
      </dgm:prSet>
      <dgm:spPr/>
    </dgm:pt>
    <dgm:pt modelId="{AEB201AB-B0DE-4990-A9AD-96F0BEE100B9}" type="pres">
      <dgm:prSet presAssocID="{D131827D-E411-41EE-8506-19AE0DFD1AB6}" presName="rootComposite" presStyleCnt="0"/>
      <dgm:spPr/>
    </dgm:pt>
    <dgm:pt modelId="{C56172CE-2BB9-4BBB-A20D-026DC0533BEC}" type="pres">
      <dgm:prSet presAssocID="{D131827D-E411-41EE-8506-19AE0DFD1AB6}" presName="rootText" presStyleLbl="node4" presStyleIdx="4" presStyleCnt="23">
        <dgm:presLayoutVars>
          <dgm:chPref val="3"/>
        </dgm:presLayoutVars>
      </dgm:prSet>
      <dgm:spPr/>
    </dgm:pt>
    <dgm:pt modelId="{F0A29A09-B981-49C2-A81A-36E31A073EB3}" type="pres">
      <dgm:prSet presAssocID="{D131827D-E411-41EE-8506-19AE0DFD1AB6}" presName="rootConnector" presStyleLbl="node4" presStyleIdx="4" presStyleCnt="23"/>
      <dgm:spPr/>
    </dgm:pt>
    <dgm:pt modelId="{6497AF64-0210-45AE-A33E-7393FADE8E5B}" type="pres">
      <dgm:prSet presAssocID="{D131827D-E411-41EE-8506-19AE0DFD1AB6}" presName="hierChild4" presStyleCnt="0"/>
      <dgm:spPr/>
    </dgm:pt>
    <dgm:pt modelId="{07CBAF41-339D-43C9-8FF5-DB36EF7C51A7}" type="pres">
      <dgm:prSet presAssocID="{D131827D-E411-41EE-8506-19AE0DFD1AB6}" presName="hierChild5" presStyleCnt="0"/>
      <dgm:spPr/>
    </dgm:pt>
    <dgm:pt modelId="{D1468409-8A6B-44A7-8359-57F697FFD4F5}" type="pres">
      <dgm:prSet presAssocID="{AAA053FD-1982-4AC7-A715-349C18635874}" presName="Name37" presStyleLbl="parChTrans1D4" presStyleIdx="5" presStyleCnt="24"/>
      <dgm:spPr/>
    </dgm:pt>
    <dgm:pt modelId="{2B2D158B-23BF-41A1-AD09-EC0DFEB9FFDE}" type="pres">
      <dgm:prSet presAssocID="{185C8899-F2A5-4185-8E06-68AE496C12EA}" presName="hierRoot2" presStyleCnt="0">
        <dgm:presLayoutVars>
          <dgm:hierBranch val="init"/>
        </dgm:presLayoutVars>
      </dgm:prSet>
      <dgm:spPr/>
    </dgm:pt>
    <dgm:pt modelId="{01B6D505-9D71-4FB6-B137-E0EE1EF982C0}" type="pres">
      <dgm:prSet presAssocID="{185C8899-F2A5-4185-8E06-68AE496C12EA}" presName="rootComposite" presStyleCnt="0"/>
      <dgm:spPr/>
    </dgm:pt>
    <dgm:pt modelId="{F933802E-BB09-4631-B2EB-D0AB93C3B8CE}" type="pres">
      <dgm:prSet presAssocID="{185C8899-F2A5-4185-8E06-68AE496C12EA}" presName="rootText" presStyleLbl="node4" presStyleIdx="5" presStyleCnt="23">
        <dgm:presLayoutVars>
          <dgm:chPref val="3"/>
        </dgm:presLayoutVars>
      </dgm:prSet>
      <dgm:spPr/>
    </dgm:pt>
    <dgm:pt modelId="{A600B6BF-1C87-4DE9-85A7-9667B6D3925A}" type="pres">
      <dgm:prSet presAssocID="{185C8899-F2A5-4185-8E06-68AE496C12EA}" presName="rootConnector" presStyleLbl="node4" presStyleIdx="5" presStyleCnt="23"/>
      <dgm:spPr/>
    </dgm:pt>
    <dgm:pt modelId="{C981281A-1876-450A-B0C5-390334DFBE29}" type="pres">
      <dgm:prSet presAssocID="{185C8899-F2A5-4185-8E06-68AE496C12EA}" presName="hierChild4" presStyleCnt="0"/>
      <dgm:spPr/>
    </dgm:pt>
    <dgm:pt modelId="{AA549F3C-71B3-4F9C-93B7-68B880C22B34}" type="pres">
      <dgm:prSet presAssocID="{185C8899-F2A5-4185-8E06-68AE496C12EA}" presName="hierChild5" presStyleCnt="0"/>
      <dgm:spPr/>
    </dgm:pt>
    <dgm:pt modelId="{481DB433-FC2B-498C-AEB3-8886433056CC}" type="pres">
      <dgm:prSet presAssocID="{A56CAD2D-00DC-4928-B91D-D94FD9EB3E84}" presName="Name37" presStyleLbl="parChTrans1D4" presStyleIdx="6" presStyleCnt="24"/>
      <dgm:spPr/>
    </dgm:pt>
    <dgm:pt modelId="{D4571604-566A-46ED-ABEC-EF9618C33342}" type="pres">
      <dgm:prSet presAssocID="{A20C0091-B387-4183-99A7-2D769071846C}" presName="hierRoot2" presStyleCnt="0">
        <dgm:presLayoutVars>
          <dgm:hierBranch val="init"/>
        </dgm:presLayoutVars>
      </dgm:prSet>
      <dgm:spPr/>
    </dgm:pt>
    <dgm:pt modelId="{65B0F6E1-F544-4313-8DDE-0E0F359C11B8}" type="pres">
      <dgm:prSet presAssocID="{A20C0091-B387-4183-99A7-2D769071846C}" presName="rootComposite" presStyleCnt="0"/>
      <dgm:spPr/>
    </dgm:pt>
    <dgm:pt modelId="{B08EDFA6-34AA-434C-B634-68E7EC7D7AE5}" type="pres">
      <dgm:prSet presAssocID="{A20C0091-B387-4183-99A7-2D769071846C}" presName="rootText" presStyleLbl="node4" presStyleIdx="6" presStyleCnt="23">
        <dgm:presLayoutVars>
          <dgm:chPref val="3"/>
        </dgm:presLayoutVars>
      </dgm:prSet>
      <dgm:spPr/>
    </dgm:pt>
    <dgm:pt modelId="{9CE01C33-383D-4407-9AAF-EB0E501E4E4A}" type="pres">
      <dgm:prSet presAssocID="{A20C0091-B387-4183-99A7-2D769071846C}" presName="rootConnector" presStyleLbl="node4" presStyleIdx="6" presStyleCnt="23"/>
      <dgm:spPr/>
    </dgm:pt>
    <dgm:pt modelId="{1CB9A748-5CA8-4B9B-9F4D-AF79A8291715}" type="pres">
      <dgm:prSet presAssocID="{A20C0091-B387-4183-99A7-2D769071846C}" presName="hierChild4" presStyleCnt="0"/>
      <dgm:spPr/>
    </dgm:pt>
    <dgm:pt modelId="{8D97792D-7338-453D-A5F4-A96E3B6A5402}" type="pres">
      <dgm:prSet presAssocID="{A20C0091-B387-4183-99A7-2D769071846C}" presName="hierChild5" presStyleCnt="0"/>
      <dgm:spPr/>
    </dgm:pt>
    <dgm:pt modelId="{7A3178ED-469D-4C9B-A4BF-FC32478538B9}" type="pres">
      <dgm:prSet presAssocID="{9BA8A2FE-ACC8-4E33-9376-54F43BED80FF}" presName="hierChild5" presStyleCnt="0"/>
      <dgm:spPr/>
    </dgm:pt>
    <dgm:pt modelId="{68B75D88-6EB4-4C60-BB56-649F03C90C1D}" type="pres">
      <dgm:prSet presAssocID="{78FB55B6-84D5-43F9-B88A-6ACF9A8C19C3}" presName="hierChild5" presStyleCnt="0"/>
      <dgm:spPr/>
    </dgm:pt>
    <dgm:pt modelId="{F2D47F88-FFF4-42F1-B0E3-051244F275BF}" type="pres">
      <dgm:prSet presAssocID="{935BEDF0-2F4D-49B5-910C-098FEFF8E1BE}" presName="Name37" presStyleLbl="parChTrans1D2" presStyleIdx="2" presStyleCnt="8"/>
      <dgm:spPr/>
    </dgm:pt>
    <dgm:pt modelId="{CCA399BA-FF6B-48AE-997E-870ACBD6445C}" type="pres">
      <dgm:prSet presAssocID="{6A4F3640-73D9-46F8-A101-88FFA492853E}" presName="hierRoot2" presStyleCnt="0">
        <dgm:presLayoutVars>
          <dgm:hierBranch val="init"/>
        </dgm:presLayoutVars>
      </dgm:prSet>
      <dgm:spPr/>
    </dgm:pt>
    <dgm:pt modelId="{56C8D664-6E32-4F90-8C92-094343D22D9D}" type="pres">
      <dgm:prSet presAssocID="{6A4F3640-73D9-46F8-A101-88FFA492853E}" presName="rootComposite" presStyleCnt="0"/>
      <dgm:spPr/>
    </dgm:pt>
    <dgm:pt modelId="{23A59033-F63C-4410-BE8B-CADEAF4F9000}" type="pres">
      <dgm:prSet presAssocID="{6A4F3640-73D9-46F8-A101-88FFA492853E}" presName="rootText" presStyleLbl="node2" presStyleIdx="2" presStyleCnt="8">
        <dgm:presLayoutVars>
          <dgm:chPref val="3"/>
        </dgm:presLayoutVars>
      </dgm:prSet>
      <dgm:spPr/>
    </dgm:pt>
    <dgm:pt modelId="{04189CC3-5002-438F-9CD5-1D46F0814893}" type="pres">
      <dgm:prSet presAssocID="{6A4F3640-73D9-46F8-A101-88FFA492853E}" presName="rootConnector" presStyleLbl="node2" presStyleIdx="2" presStyleCnt="8"/>
      <dgm:spPr/>
    </dgm:pt>
    <dgm:pt modelId="{2654CFFA-26D8-444A-8DF8-55DB2F5612B9}" type="pres">
      <dgm:prSet presAssocID="{6A4F3640-73D9-46F8-A101-88FFA492853E}" presName="hierChild4" presStyleCnt="0"/>
      <dgm:spPr/>
    </dgm:pt>
    <dgm:pt modelId="{7A169ECD-4C5E-47A7-A33E-B55B8FD5BB63}" type="pres">
      <dgm:prSet presAssocID="{1B6D446A-F8AD-478B-8023-CAC4A6061D9C}" presName="Name37" presStyleLbl="parChTrans1D3" presStyleIdx="3" presStyleCnt="10"/>
      <dgm:spPr/>
    </dgm:pt>
    <dgm:pt modelId="{3899302B-B3D1-459D-BC2A-6691DBC334C5}" type="pres">
      <dgm:prSet presAssocID="{D919840F-68F7-4204-A893-F7BED275906B}" presName="hierRoot2" presStyleCnt="0">
        <dgm:presLayoutVars>
          <dgm:hierBranch val="init"/>
        </dgm:presLayoutVars>
      </dgm:prSet>
      <dgm:spPr/>
    </dgm:pt>
    <dgm:pt modelId="{87A52E2B-8C4B-4EE4-8DF5-0E00EE23A0A8}" type="pres">
      <dgm:prSet presAssocID="{D919840F-68F7-4204-A893-F7BED275906B}" presName="rootComposite" presStyleCnt="0"/>
      <dgm:spPr/>
    </dgm:pt>
    <dgm:pt modelId="{3001503D-B87F-40F6-B94F-3AE3A36303D6}" type="pres">
      <dgm:prSet presAssocID="{D919840F-68F7-4204-A893-F7BED275906B}" presName="rootText" presStyleLbl="node3" presStyleIdx="3" presStyleCnt="10">
        <dgm:presLayoutVars>
          <dgm:chPref val="3"/>
        </dgm:presLayoutVars>
      </dgm:prSet>
      <dgm:spPr/>
    </dgm:pt>
    <dgm:pt modelId="{C69C8814-2859-4EDD-8BEF-F8A0DC8CEB1D}" type="pres">
      <dgm:prSet presAssocID="{D919840F-68F7-4204-A893-F7BED275906B}" presName="rootConnector" presStyleLbl="node3" presStyleIdx="3" presStyleCnt="10"/>
      <dgm:spPr/>
    </dgm:pt>
    <dgm:pt modelId="{43077AE1-A4D7-4566-92D7-479B77B42A3D}" type="pres">
      <dgm:prSet presAssocID="{D919840F-68F7-4204-A893-F7BED275906B}" presName="hierChild4" presStyleCnt="0"/>
      <dgm:spPr/>
    </dgm:pt>
    <dgm:pt modelId="{30FDFC02-BD12-4A08-BF6B-A1D2EE599072}" type="pres">
      <dgm:prSet presAssocID="{E9DA0632-0FF8-45E6-B7EC-703AB4E578E0}" presName="Name37" presStyleLbl="parChTrans1D4" presStyleIdx="7" presStyleCnt="24"/>
      <dgm:spPr/>
    </dgm:pt>
    <dgm:pt modelId="{EFE16D46-6FFF-494E-896F-CD42DCEEA610}" type="pres">
      <dgm:prSet presAssocID="{AB5C7D49-0907-4305-839A-A26A5A555524}" presName="hierRoot2" presStyleCnt="0">
        <dgm:presLayoutVars>
          <dgm:hierBranch val="init"/>
        </dgm:presLayoutVars>
      </dgm:prSet>
      <dgm:spPr/>
    </dgm:pt>
    <dgm:pt modelId="{6E09F389-792F-4FDF-B78A-16FD236B5736}" type="pres">
      <dgm:prSet presAssocID="{AB5C7D49-0907-4305-839A-A26A5A555524}" presName="rootComposite" presStyleCnt="0"/>
      <dgm:spPr/>
    </dgm:pt>
    <dgm:pt modelId="{58142CF9-88FC-4717-881A-626EE6BCD1CD}" type="pres">
      <dgm:prSet presAssocID="{AB5C7D49-0907-4305-839A-A26A5A555524}" presName="rootText" presStyleLbl="node4" presStyleIdx="7" presStyleCnt="23">
        <dgm:presLayoutVars>
          <dgm:chPref val="3"/>
        </dgm:presLayoutVars>
      </dgm:prSet>
      <dgm:spPr/>
    </dgm:pt>
    <dgm:pt modelId="{1AE2092E-F22B-4154-A2E5-4AAE5014C585}" type="pres">
      <dgm:prSet presAssocID="{AB5C7D49-0907-4305-839A-A26A5A555524}" presName="rootConnector" presStyleLbl="node4" presStyleIdx="7" presStyleCnt="23"/>
      <dgm:spPr/>
    </dgm:pt>
    <dgm:pt modelId="{40B11484-B777-492D-894A-FB4E42A83514}" type="pres">
      <dgm:prSet presAssocID="{AB5C7D49-0907-4305-839A-A26A5A555524}" presName="hierChild4" presStyleCnt="0"/>
      <dgm:spPr/>
    </dgm:pt>
    <dgm:pt modelId="{B4D3F59A-6EE0-4A57-816F-A6731F59E97E}" type="pres">
      <dgm:prSet presAssocID="{AB5C7D49-0907-4305-839A-A26A5A555524}" presName="hierChild5" presStyleCnt="0"/>
      <dgm:spPr/>
    </dgm:pt>
    <dgm:pt modelId="{31985995-F63D-4994-A025-05F2CC1151A7}" type="pres">
      <dgm:prSet presAssocID="{458F6A14-06D6-4A6C-BC6A-2467E3DC22CE}" presName="Name37" presStyleLbl="parChTrans1D4" presStyleIdx="8" presStyleCnt="24"/>
      <dgm:spPr/>
    </dgm:pt>
    <dgm:pt modelId="{5AF7FC80-B92F-47FA-98B0-89D65954E6CD}" type="pres">
      <dgm:prSet presAssocID="{7E0B5E40-09EF-41F5-AAD2-1CCEE725BECF}" presName="hierRoot2" presStyleCnt="0">
        <dgm:presLayoutVars>
          <dgm:hierBranch val="init"/>
        </dgm:presLayoutVars>
      </dgm:prSet>
      <dgm:spPr/>
    </dgm:pt>
    <dgm:pt modelId="{C9D77B4C-79DD-42E9-AD38-A545F1E8F053}" type="pres">
      <dgm:prSet presAssocID="{7E0B5E40-09EF-41F5-AAD2-1CCEE725BECF}" presName="rootComposite" presStyleCnt="0"/>
      <dgm:spPr/>
    </dgm:pt>
    <dgm:pt modelId="{F5267C6F-8420-4B9A-A1A7-1EC6FA2AEFB0}" type="pres">
      <dgm:prSet presAssocID="{7E0B5E40-09EF-41F5-AAD2-1CCEE725BECF}" presName="rootText" presStyleLbl="node4" presStyleIdx="8" presStyleCnt="23">
        <dgm:presLayoutVars>
          <dgm:chPref val="3"/>
        </dgm:presLayoutVars>
      </dgm:prSet>
      <dgm:spPr/>
    </dgm:pt>
    <dgm:pt modelId="{086EA2E6-000D-4AC4-A874-93F1323BDD18}" type="pres">
      <dgm:prSet presAssocID="{7E0B5E40-09EF-41F5-AAD2-1CCEE725BECF}" presName="rootConnector" presStyleLbl="node4" presStyleIdx="8" presStyleCnt="23"/>
      <dgm:spPr/>
    </dgm:pt>
    <dgm:pt modelId="{E02CF848-8371-4693-8F44-345C07A65A89}" type="pres">
      <dgm:prSet presAssocID="{7E0B5E40-09EF-41F5-AAD2-1CCEE725BECF}" presName="hierChild4" presStyleCnt="0"/>
      <dgm:spPr/>
    </dgm:pt>
    <dgm:pt modelId="{885A5818-B0BC-4330-80FB-E2C5149F87F7}" type="pres">
      <dgm:prSet presAssocID="{7E0B5E40-09EF-41F5-AAD2-1CCEE725BECF}" presName="hierChild5" presStyleCnt="0"/>
      <dgm:spPr/>
    </dgm:pt>
    <dgm:pt modelId="{95883342-B8E4-4688-A71F-E2ADB8CD1DC5}" type="pres">
      <dgm:prSet presAssocID="{3A38FA5E-C331-45E4-940E-2A98648F9306}" presName="Name37" presStyleLbl="parChTrans1D4" presStyleIdx="9" presStyleCnt="24"/>
      <dgm:spPr/>
    </dgm:pt>
    <dgm:pt modelId="{1BE8DE2B-B1B6-4468-9ECF-EFB5832EED28}" type="pres">
      <dgm:prSet presAssocID="{AC02344F-50CB-4F73-9E03-C8E6F83E708F}" presName="hierRoot2" presStyleCnt="0">
        <dgm:presLayoutVars>
          <dgm:hierBranch val="init"/>
        </dgm:presLayoutVars>
      </dgm:prSet>
      <dgm:spPr/>
    </dgm:pt>
    <dgm:pt modelId="{EC212B3D-E8C5-4624-8714-1951EBB9C29D}" type="pres">
      <dgm:prSet presAssocID="{AC02344F-50CB-4F73-9E03-C8E6F83E708F}" presName="rootComposite" presStyleCnt="0"/>
      <dgm:spPr/>
    </dgm:pt>
    <dgm:pt modelId="{D7C0BC87-7F9E-4557-9A6F-755A620BD4AC}" type="pres">
      <dgm:prSet presAssocID="{AC02344F-50CB-4F73-9E03-C8E6F83E708F}" presName="rootText" presStyleLbl="node4" presStyleIdx="9" presStyleCnt="23">
        <dgm:presLayoutVars>
          <dgm:chPref val="3"/>
        </dgm:presLayoutVars>
      </dgm:prSet>
      <dgm:spPr/>
    </dgm:pt>
    <dgm:pt modelId="{735D5DE3-1AF7-40AE-9DA0-521AF3EF79CB}" type="pres">
      <dgm:prSet presAssocID="{AC02344F-50CB-4F73-9E03-C8E6F83E708F}" presName="rootConnector" presStyleLbl="node4" presStyleIdx="9" presStyleCnt="23"/>
      <dgm:spPr/>
    </dgm:pt>
    <dgm:pt modelId="{6CC5966A-B1CC-41B4-908C-EF0C14FE4C75}" type="pres">
      <dgm:prSet presAssocID="{AC02344F-50CB-4F73-9E03-C8E6F83E708F}" presName="hierChild4" presStyleCnt="0"/>
      <dgm:spPr/>
    </dgm:pt>
    <dgm:pt modelId="{D2A6203D-7AAF-4603-87A2-3F702A2F26B9}" type="pres">
      <dgm:prSet presAssocID="{AC02344F-50CB-4F73-9E03-C8E6F83E708F}" presName="hierChild5" presStyleCnt="0"/>
      <dgm:spPr/>
    </dgm:pt>
    <dgm:pt modelId="{9F79FA2E-B53E-4D7D-A62B-699E28919508}" type="pres">
      <dgm:prSet presAssocID="{D919840F-68F7-4204-A893-F7BED275906B}" presName="hierChild5" presStyleCnt="0"/>
      <dgm:spPr/>
    </dgm:pt>
    <dgm:pt modelId="{953A50EB-B998-4A8E-A9CC-F897EC177782}" type="pres">
      <dgm:prSet presAssocID="{FDD21B9E-5A4F-4598-B0B8-668A7BCAB0F9}" presName="Name37" presStyleLbl="parChTrans1D3" presStyleIdx="4" presStyleCnt="10"/>
      <dgm:spPr/>
    </dgm:pt>
    <dgm:pt modelId="{A5D9F2AF-6AD2-469F-8073-22F37F442EC0}" type="pres">
      <dgm:prSet presAssocID="{7849EB6C-0AA2-4925-92C0-7DDCBDE2FF0B}" presName="hierRoot2" presStyleCnt="0">
        <dgm:presLayoutVars>
          <dgm:hierBranch val="init"/>
        </dgm:presLayoutVars>
      </dgm:prSet>
      <dgm:spPr/>
    </dgm:pt>
    <dgm:pt modelId="{3B8C8471-35E4-4956-A57F-C325B4210C8A}" type="pres">
      <dgm:prSet presAssocID="{7849EB6C-0AA2-4925-92C0-7DDCBDE2FF0B}" presName="rootComposite" presStyleCnt="0"/>
      <dgm:spPr/>
    </dgm:pt>
    <dgm:pt modelId="{656301C5-72B0-441D-A543-CCADF62312BB}" type="pres">
      <dgm:prSet presAssocID="{7849EB6C-0AA2-4925-92C0-7DDCBDE2FF0B}" presName="rootText" presStyleLbl="node3" presStyleIdx="4" presStyleCnt="10">
        <dgm:presLayoutVars>
          <dgm:chPref val="3"/>
        </dgm:presLayoutVars>
      </dgm:prSet>
      <dgm:spPr/>
    </dgm:pt>
    <dgm:pt modelId="{1245683A-9AE8-45C6-907F-B77D2BFF53A7}" type="pres">
      <dgm:prSet presAssocID="{7849EB6C-0AA2-4925-92C0-7DDCBDE2FF0B}" presName="rootConnector" presStyleLbl="node3" presStyleIdx="4" presStyleCnt="10"/>
      <dgm:spPr/>
    </dgm:pt>
    <dgm:pt modelId="{9DBE325D-5342-4BA5-8739-39F892D1CD69}" type="pres">
      <dgm:prSet presAssocID="{7849EB6C-0AA2-4925-92C0-7DDCBDE2FF0B}" presName="hierChild4" presStyleCnt="0"/>
      <dgm:spPr/>
    </dgm:pt>
    <dgm:pt modelId="{2CF19955-C83F-4A36-844E-1384DFC4B628}" type="pres">
      <dgm:prSet presAssocID="{89E5A59C-A22C-40E9-B0F9-B683F9BA7358}" presName="Name37" presStyleLbl="parChTrans1D4" presStyleIdx="10" presStyleCnt="24"/>
      <dgm:spPr/>
    </dgm:pt>
    <dgm:pt modelId="{9B86C4AA-2A29-4542-8916-924D912DD803}" type="pres">
      <dgm:prSet presAssocID="{BBDE34E5-B0FE-4509-8E28-9568ECBA82D8}" presName="hierRoot2" presStyleCnt="0">
        <dgm:presLayoutVars>
          <dgm:hierBranch val="init"/>
        </dgm:presLayoutVars>
      </dgm:prSet>
      <dgm:spPr/>
    </dgm:pt>
    <dgm:pt modelId="{B4840689-8C52-4B69-B209-999AE6780A1C}" type="pres">
      <dgm:prSet presAssocID="{BBDE34E5-B0FE-4509-8E28-9568ECBA82D8}" presName="rootComposite" presStyleCnt="0"/>
      <dgm:spPr/>
    </dgm:pt>
    <dgm:pt modelId="{2624C6A4-86E4-4C10-87F1-876FF7722A33}" type="pres">
      <dgm:prSet presAssocID="{BBDE34E5-B0FE-4509-8E28-9568ECBA82D8}" presName="rootText" presStyleLbl="node4" presStyleIdx="10" presStyleCnt="23">
        <dgm:presLayoutVars>
          <dgm:chPref val="3"/>
        </dgm:presLayoutVars>
      </dgm:prSet>
      <dgm:spPr/>
    </dgm:pt>
    <dgm:pt modelId="{BB6121D7-F0E3-4AA6-92CD-483E47B5D2EA}" type="pres">
      <dgm:prSet presAssocID="{BBDE34E5-B0FE-4509-8E28-9568ECBA82D8}" presName="rootConnector" presStyleLbl="node4" presStyleIdx="10" presStyleCnt="23"/>
      <dgm:spPr/>
    </dgm:pt>
    <dgm:pt modelId="{4F578C50-FDE7-4394-8B38-B7AB19428AE6}" type="pres">
      <dgm:prSet presAssocID="{BBDE34E5-B0FE-4509-8E28-9568ECBA82D8}" presName="hierChild4" presStyleCnt="0"/>
      <dgm:spPr/>
    </dgm:pt>
    <dgm:pt modelId="{91F6DEEA-A2EE-4A1F-AB84-345C5E524D00}" type="pres">
      <dgm:prSet presAssocID="{BBDE34E5-B0FE-4509-8E28-9568ECBA82D8}" presName="hierChild5" presStyleCnt="0"/>
      <dgm:spPr/>
    </dgm:pt>
    <dgm:pt modelId="{C13A0554-8AA9-4A9A-8876-C335EC8A3207}" type="pres">
      <dgm:prSet presAssocID="{6E5A047A-25B1-43AC-8F5D-8A4E1CAD56D5}" presName="Name37" presStyleLbl="parChTrans1D4" presStyleIdx="11" presStyleCnt="24"/>
      <dgm:spPr/>
    </dgm:pt>
    <dgm:pt modelId="{4D77C56B-D2D5-4F6A-A63E-11DA8299F9A1}" type="pres">
      <dgm:prSet presAssocID="{8DFE351B-8429-4D4B-8A09-533832B887BC}" presName="hierRoot2" presStyleCnt="0">
        <dgm:presLayoutVars>
          <dgm:hierBranch val="init"/>
        </dgm:presLayoutVars>
      </dgm:prSet>
      <dgm:spPr/>
    </dgm:pt>
    <dgm:pt modelId="{211FA77C-379D-41FC-B76A-23E83AD9D88D}" type="pres">
      <dgm:prSet presAssocID="{8DFE351B-8429-4D4B-8A09-533832B887BC}" presName="rootComposite" presStyleCnt="0"/>
      <dgm:spPr/>
    </dgm:pt>
    <dgm:pt modelId="{CF8D0BD6-F484-4C43-B577-E70044F95570}" type="pres">
      <dgm:prSet presAssocID="{8DFE351B-8429-4D4B-8A09-533832B887BC}" presName="rootText" presStyleLbl="node4" presStyleIdx="11" presStyleCnt="23">
        <dgm:presLayoutVars>
          <dgm:chPref val="3"/>
        </dgm:presLayoutVars>
      </dgm:prSet>
      <dgm:spPr/>
    </dgm:pt>
    <dgm:pt modelId="{C723FE62-0887-44C0-9409-07974B018EEC}" type="pres">
      <dgm:prSet presAssocID="{8DFE351B-8429-4D4B-8A09-533832B887BC}" presName="rootConnector" presStyleLbl="node4" presStyleIdx="11" presStyleCnt="23"/>
      <dgm:spPr/>
    </dgm:pt>
    <dgm:pt modelId="{EE8D2D2E-43DE-4740-B07C-7DA44EEDCEAC}" type="pres">
      <dgm:prSet presAssocID="{8DFE351B-8429-4D4B-8A09-533832B887BC}" presName="hierChild4" presStyleCnt="0"/>
      <dgm:spPr/>
    </dgm:pt>
    <dgm:pt modelId="{BF6B6734-ED7D-4BEB-A931-2D93D5957ED7}" type="pres">
      <dgm:prSet presAssocID="{8DFE351B-8429-4D4B-8A09-533832B887BC}" presName="hierChild5" presStyleCnt="0"/>
      <dgm:spPr/>
    </dgm:pt>
    <dgm:pt modelId="{B33ABDDA-17F7-481A-8A35-562A7EA620D2}" type="pres">
      <dgm:prSet presAssocID="{1304FFF2-C33E-46CA-B0BF-D0F0E55B383B}" presName="Name37" presStyleLbl="parChTrans1D4" presStyleIdx="12" presStyleCnt="24"/>
      <dgm:spPr/>
    </dgm:pt>
    <dgm:pt modelId="{5C394BEE-00C5-4CDF-93F5-B8E4098715AE}" type="pres">
      <dgm:prSet presAssocID="{21E10CDB-8C53-4EAD-AC66-737526DEA44E}" presName="hierRoot2" presStyleCnt="0">
        <dgm:presLayoutVars>
          <dgm:hierBranch val="init"/>
        </dgm:presLayoutVars>
      </dgm:prSet>
      <dgm:spPr/>
    </dgm:pt>
    <dgm:pt modelId="{1750B154-4CD2-4228-B56E-8087564B9C48}" type="pres">
      <dgm:prSet presAssocID="{21E10CDB-8C53-4EAD-AC66-737526DEA44E}" presName="rootComposite" presStyleCnt="0"/>
      <dgm:spPr/>
    </dgm:pt>
    <dgm:pt modelId="{2B17AA7D-880C-476D-ABBD-4427AAE3BF66}" type="pres">
      <dgm:prSet presAssocID="{21E10CDB-8C53-4EAD-AC66-737526DEA44E}" presName="rootText" presStyleLbl="node4" presStyleIdx="12" presStyleCnt="23">
        <dgm:presLayoutVars>
          <dgm:chPref val="3"/>
        </dgm:presLayoutVars>
      </dgm:prSet>
      <dgm:spPr/>
    </dgm:pt>
    <dgm:pt modelId="{213F6640-2227-4F82-A6E2-60315265BAFF}" type="pres">
      <dgm:prSet presAssocID="{21E10CDB-8C53-4EAD-AC66-737526DEA44E}" presName="rootConnector" presStyleLbl="node4" presStyleIdx="12" presStyleCnt="23"/>
      <dgm:spPr/>
    </dgm:pt>
    <dgm:pt modelId="{BF5A094F-533E-467C-8767-053857670AC3}" type="pres">
      <dgm:prSet presAssocID="{21E10CDB-8C53-4EAD-AC66-737526DEA44E}" presName="hierChild4" presStyleCnt="0"/>
      <dgm:spPr/>
    </dgm:pt>
    <dgm:pt modelId="{D1F4F914-2223-4697-A403-C2297DCC0A9F}" type="pres">
      <dgm:prSet presAssocID="{21E10CDB-8C53-4EAD-AC66-737526DEA44E}" presName="hierChild5" presStyleCnt="0"/>
      <dgm:spPr/>
    </dgm:pt>
    <dgm:pt modelId="{CD7E58E4-1C46-4C67-97FE-10604758BC0F}" type="pres">
      <dgm:prSet presAssocID="{7849EB6C-0AA2-4925-92C0-7DDCBDE2FF0B}" presName="hierChild5" presStyleCnt="0"/>
      <dgm:spPr/>
    </dgm:pt>
    <dgm:pt modelId="{C24D1E9F-36A1-44E3-80BA-FF670F67A6AD}" type="pres">
      <dgm:prSet presAssocID="{6A4F3640-73D9-46F8-A101-88FFA492853E}" presName="hierChild5" presStyleCnt="0"/>
      <dgm:spPr/>
    </dgm:pt>
    <dgm:pt modelId="{C249E3DB-5CC1-4499-AD1C-C35259A34CF3}" type="pres">
      <dgm:prSet presAssocID="{5360411D-2466-4CA3-9DC8-D21ABDB95DFA}" presName="Name37" presStyleLbl="parChTrans1D2" presStyleIdx="3" presStyleCnt="8"/>
      <dgm:spPr/>
    </dgm:pt>
    <dgm:pt modelId="{A2409388-3DE8-4297-AA92-01C000953BFF}" type="pres">
      <dgm:prSet presAssocID="{F6AE7A36-50E8-4A22-B421-FF1380F0CA1A}" presName="hierRoot2" presStyleCnt="0">
        <dgm:presLayoutVars>
          <dgm:hierBranch val="init"/>
        </dgm:presLayoutVars>
      </dgm:prSet>
      <dgm:spPr/>
    </dgm:pt>
    <dgm:pt modelId="{820A1851-92FA-40E9-874E-89542E0CBB75}" type="pres">
      <dgm:prSet presAssocID="{F6AE7A36-50E8-4A22-B421-FF1380F0CA1A}" presName="rootComposite" presStyleCnt="0"/>
      <dgm:spPr/>
    </dgm:pt>
    <dgm:pt modelId="{9FB4A959-2645-4D44-8A1E-C624B14B7B91}" type="pres">
      <dgm:prSet presAssocID="{F6AE7A36-50E8-4A22-B421-FF1380F0CA1A}" presName="rootText" presStyleLbl="node2" presStyleIdx="3" presStyleCnt="8">
        <dgm:presLayoutVars>
          <dgm:chPref val="3"/>
        </dgm:presLayoutVars>
      </dgm:prSet>
      <dgm:spPr/>
    </dgm:pt>
    <dgm:pt modelId="{15AEB77A-7524-4821-A7C7-2BA16F7D3C7B}" type="pres">
      <dgm:prSet presAssocID="{F6AE7A36-50E8-4A22-B421-FF1380F0CA1A}" presName="rootConnector" presStyleLbl="node2" presStyleIdx="3" presStyleCnt="8"/>
      <dgm:spPr/>
    </dgm:pt>
    <dgm:pt modelId="{D0D37293-DBD4-42F5-A9F8-FCAF99166BA6}" type="pres">
      <dgm:prSet presAssocID="{F6AE7A36-50E8-4A22-B421-FF1380F0CA1A}" presName="hierChild4" presStyleCnt="0"/>
      <dgm:spPr/>
    </dgm:pt>
    <dgm:pt modelId="{A5C02D37-7F35-4500-8798-961CDF036A7C}" type="pres">
      <dgm:prSet presAssocID="{2A1AA7A0-4343-42D1-8546-E5EAF9E7D327}" presName="Name37" presStyleLbl="parChTrans1D3" presStyleIdx="5" presStyleCnt="10"/>
      <dgm:spPr/>
    </dgm:pt>
    <dgm:pt modelId="{8CE71FD9-7298-4F8E-B299-098C1A364092}" type="pres">
      <dgm:prSet presAssocID="{8F671552-AC98-4C8C-82AD-805D5DE4CB15}" presName="hierRoot2" presStyleCnt="0">
        <dgm:presLayoutVars>
          <dgm:hierBranch val="init"/>
        </dgm:presLayoutVars>
      </dgm:prSet>
      <dgm:spPr/>
    </dgm:pt>
    <dgm:pt modelId="{2A2E31BA-A860-40D2-8C75-0DB5A392540A}" type="pres">
      <dgm:prSet presAssocID="{8F671552-AC98-4C8C-82AD-805D5DE4CB15}" presName="rootComposite" presStyleCnt="0"/>
      <dgm:spPr/>
    </dgm:pt>
    <dgm:pt modelId="{85318B98-C9BD-46AB-9899-57F709449795}" type="pres">
      <dgm:prSet presAssocID="{8F671552-AC98-4C8C-82AD-805D5DE4CB15}" presName="rootText" presStyleLbl="node3" presStyleIdx="5" presStyleCnt="10">
        <dgm:presLayoutVars>
          <dgm:chPref val="3"/>
        </dgm:presLayoutVars>
      </dgm:prSet>
      <dgm:spPr/>
    </dgm:pt>
    <dgm:pt modelId="{0502169E-B4CB-45DC-B5D1-CE8C56A418E5}" type="pres">
      <dgm:prSet presAssocID="{8F671552-AC98-4C8C-82AD-805D5DE4CB15}" presName="rootConnector" presStyleLbl="node3" presStyleIdx="5" presStyleCnt="10"/>
      <dgm:spPr/>
    </dgm:pt>
    <dgm:pt modelId="{6DE56A3D-F094-4391-9486-70ED5BFE4E31}" type="pres">
      <dgm:prSet presAssocID="{8F671552-AC98-4C8C-82AD-805D5DE4CB15}" presName="hierChild4" presStyleCnt="0"/>
      <dgm:spPr/>
    </dgm:pt>
    <dgm:pt modelId="{C8F473F2-0493-4DC2-944D-714665505993}" type="pres">
      <dgm:prSet presAssocID="{77FC049F-8E14-4421-AB03-C0CF658A98AD}" presName="Name37" presStyleLbl="parChTrans1D4" presStyleIdx="13" presStyleCnt="24"/>
      <dgm:spPr/>
    </dgm:pt>
    <dgm:pt modelId="{5FD3EBCF-EFA0-4AC1-A27D-1EFE99D30AB0}" type="pres">
      <dgm:prSet presAssocID="{5B31D565-3E84-4D9E-83B2-CBDD38B3DCEA}" presName="hierRoot2" presStyleCnt="0">
        <dgm:presLayoutVars>
          <dgm:hierBranch val="init"/>
        </dgm:presLayoutVars>
      </dgm:prSet>
      <dgm:spPr/>
    </dgm:pt>
    <dgm:pt modelId="{574986AA-1615-42CF-A760-24D65AC5C998}" type="pres">
      <dgm:prSet presAssocID="{5B31D565-3E84-4D9E-83B2-CBDD38B3DCEA}" presName="rootComposite" presStyleCnt="0"/>
      <dgm:spPr/>
    </dgm:pt>
    <dgm:pt modelId="{908B0564-B6B9-4427-8572-76B47BC10C12}" type="pres">
      <dgm:prSet presAssocID="{5B31D565-3E84-4D9E-83B2-CBDD38B3DCEA}" presName="rootText" presStyleLbl="node4" presStyleIdx="13" presStyleCnt="23">
        <dgm:presLayoutVars>
          <dgm:chPref val="3"/>
        </dgm:presLayoutVars>
      </dgm:prSet>
      <dgm:spPr/>
    </dgm:pt>
    <dgm:pt modelId="{1A2C91D5-B611-4F86-AD50-BCA529B1FE0B}" type="pres">
      <dgm:prSet presAssocID="{5B31D565-3E84-4D9E-83B2-CBDD38B3DCEA}" presName="rootConnector" presStyleLbl="node4" presStyleIdx="13" presStyleCnt="23"/>
      <dgm:spPr/>
    </dgm:pt>
    <dgm:pt modelId="{867B7BF8-5ED5-4BF5-BE40-AF75953E8EC6}" type="pres">
      <dgm:prSet presAssocID="{5B31D565-3E84-4D9E-83B2-CBDD38B3DCEA}" presName="hierChild4" presStyleCnt="0"/>
      <dgm:spPr/>
    </dgm:pt>
    <dgm:pt modelId="{2AE3D95D-3137-4CE3-832C-910623C678E7}" type="pres">
      <dgm:prSet presAssocID="{5B31D565-3E84-4D9E-83B2-CBDD38B3DCEA}" presName="hierChild5" presStyleCnt="0"/>
      <dgm:spPr/>
    </dgm:pt>
    <dgm:pt modelId="{5C61C040-7921-4D6B-BC73-E45023AFDF7D}" type="pres">
      <dgm:prSet presAssocID="{46C8EE88-81D0-44F9-9935-815A5B852E12}" presName="Name37" presStyleLbl="parChTrans1D4" presStyleIdx="14" presStyleCnt="24"/>
      <dgm:spPr/>
    </dgm:pt>
    <dgm:pt modelId="{3714B783-6F47-4F13-82F3-DCF317E93BF3}" type="pres">
      <dgm:prSet presAssocID="{A203CBA4-45B1-4B50-A6C8-72107A46033D}" presName="hierRoot2" presStyleCnt="0">
        <dgm:presLayoutVars>
          <dgm:hierBranch val="init"/>
        </dgm:presLayoutVars>
      </dgm:prSet>
      <dgm:spPr/>
    </dgm:pt>
    <dgm:pt modelId="{C81BC873-B131-42D7-B1FB-CD49B3961EA8}" type="pres">
      <dgm:prSet presAssocID="{A203CBA4-45B1-4B50-A6C8-72107A46033D}" presName="rootComposite" presStyleCnt="0"/>
      <dgm:spPr/>
    </dgm:pt>
    <dgm:pt modelId="{7D9C5CFB-9FB9-4F79-8345-029DFF883111}" type="pres">
      <dgm:prSet presAssocID="{A203CBA4-45B1-4B50-A6C8-72107A46033D}" presName="rootText" presStyleLbl="node4" presStyleIdx="14" presStyleCnt="23">
        <dgm:presLayoutVars>
          <dgm:chPref val="3"/>
        </dgm:presLayoutVars>
      </dgm:prSet>
      <dgm:spPr/>
    </dgm:pt>
    <dgm:pt modelId="{D2DD2FD5-3291-4790-948F-D65416D15791}" type="pres">
      <dgm:prSet presAssocID="{A203CBA4-45B1-4B50-A6C8-72107A46033D}" presName="rootConnector" presStyleLbl="node4" presStyleIdx="14" presStyleCnt="23"/>
      <dgm:spPr/>
    </dgm:pt>
    <dgm:pt modelId="{8D6CCCC0-6549-45B0-A8F4-682F656A30AC}" type="pres">
      <dgm:prSet presAssocID="{A203CBA4-45B1-4B50-A6C8-72107A46033D}" presName="hierChild4" presStyleCnt="0"/>
      <dgm:spPr/>
    </dgm:pt>
    <dgm:pt modelId="{879B51F2-38AC-4719-85D7-3F220E04BEEE}" type="pres">
      <dgm:prSet presAssocID="{A203CBA4-45B1-4B50-A6C8-72107A46033D}" presName="hierChild5" presStyleCnt="0"/>
      <dgm:spPr/>
    </dgm:pt>
    <dgm:pt modelId="{72CBEF57-2EA8-4251-885E-E35B22500317}" type="pres">
      <dgm:prSet presAssocID="{8F671552-AC98-4C8C-82AD-805D5DE4CB15}" presName="hierChild5" presStyleCnt="0"/>
      <dgm:spPr/>
    </dgm:pt>
    <dgm:pt modelId="{DCE8BBEC-D560-46E6-9FD1-D055EE5D1F94}" type="pres">
      <dgm:prSet presAssocID="{21FA5A6E-C8BB-4100-893C-92A2674D2007}" presName="Name37" presStyleLbl="parChTrans1D3" presStyleIdx="6" presStyleCnt="10"/>
      <dgm:spPr/>
    </dgm:pt>
    <dgm:pt modelId="{475A5E8E-58FD-48EC-B9F4-58B94B8BB513}" type="pres">
      <dgm:prSet presAssocID="{A0CFFCA0-696E-463C-8448-6B9693810415}" presName="hierRoot2" presStyleCnt="0">
        <dgm:presLayoutVars>
          <dgm:hierBranch val="init"/>
        </dgm:presLayoutVars>
      </dgm:prSet>
      <dgm:spPr/>
    </dgm:pt>
    <dgm:pt modelId="{2BC075F9-F47E-4595-8FE3-169A773A635D}" type="pres">
      <dgm:prSet presAssocID="{A0CFFCA0-696E-463C-8448-6B9693810415}" presName="rootComposite" presStyleCnt="0"/>
      <dgm:spPr/>
    </dgm:pt>
    <dgm:pt modelId="{E1EF5FE6-247D-4AEE-A0FB-1089E18CA9CA}" type="pres">
      <dgm:prSet presAssocID="{A0CFFCA0-696E-463C-8448-6B9693810415}" presName="rootText" presStyleLbl="node3" presStyleIdx="6" presStyleCnt="10">
        <dgm:presLayoutVars>
          <dgm:chPref val="3"/>
        </dgm:presLayoutVars>
      </dgm:prSet>
      <dgm:spPr/>
    </dgm:pt>
    <dgm:pt modelId="{6FB91417-3B99-4FBF-B376-899A78232D77}" type="pres">
      <dgm:prSet presAssocID="{A0CFFCA0-696E-463C-8448-6B9693810415}" presName="rootConnector" presStyleLbl="node3" presStyleIdx="6" presStyleCnt="10"/>
      <dgm:spPr/>
    </dgm:pt>
    <dgm:pt modelId="{166D454A-223F-4478-93CF-3F49444563A8}" type="pres">
      <dgm:prSet presAssocID="{A0CFFCA0-696E-463C-8448-6B9693810415}" presName="hierChild4" presStyleCnt="0"/>
      <dgm:spPr/>
    </dgm:pt>
    <dgm:pt modelId="{1D5D96B0-0707-449B-BB33-4FADA536949A}" type="pres">
      <dgm:prSet presAssocID="{936A27FD-00A8-41C1-91DD-7DAFA0D574F3}" presName="Name37" presStyleLbl="parChTrans1D4" presStyleIdx="15" presStyleCnt="24"/>
      <dgm:spPr/>
    </dgm:pt>
    <dgm:pt modelId="{91E65118-7106-4241-B39F-4D87F7434BC7}" type="pres">
      <dgm:prSet presAssocID="{EDD57B0F-D2F8-4CDC-99CD-78537A88B120}" presName="hierRoot2" presStyleCnt="0">
        <dgm:presLayoutVars>
          <dgm:hierBranch val="init"/>
        </dgm:presLayoutVars>
      </dgm:prSet>
      <dgm:spPr/>
    </dgm:pt>
    <dgm:pt modelId="{5CCD3877-A552-45BD-A126-35717C1EBF0C}" type="pres">
      <dgm:prSet presAssocID="{EDD57B0F-D2F8-4CDC-99CD-78537A88B120}" presName="rootComposite" presStyleCnt="0"/>
      <dgm:spPr/>
    </dgm:pt>
    <dgm:pt modelId="{3DC80703-DC47-4331-97E8-3B4B3E3AC09B}" type="pres">
      <dgm:prSet presAssocID="{EDD57B0F-D2F8-4CDC-99CD-78537A88B120}" presName="rootText" presStyleLbl="node4" presStyleIdx="15" presStyleCnt="23">
        <dgm:presLayoutVars>
          <dgm:chPref val="3"/>
        </dgm:presLayoutVars>
      </dgm:prSet>
      <dgm:spPr/>
    </dgm:pt>
    <dgm:pt modelId="{EB39F3A4-F3E1-4446-9054-1CDF05E2D495}" type="pres">
      <dgm:prSet presAssocID="{EDD57B0F-D2F8-4CDC-99CD-78537A88B120}" presName="rootConnector" presStyleLbl="node4" presStyleIdx="15" presStyleCnt="23"/>
      <dgm:spPr/>
    </dgm:pt>
    <dgm:pt modelId="{F8C8DF4D-DE02-433A-AB57-C4E2F9316D3A}" type="pres">
      <dgm:prSet presAssocID="{EDD57B0F-D2F8-4CDC-99CD-78537A88B120}" presName="hierChild4" presStyleCnt="0"/>
      <dgm:spPr/>
    </dgm:pt>
    <dgm:pt modelId="{15EE9C7B-629D-4693-8A86-6E19EE652F44}" type="pres">
      <dgm:prSet presAssocID="{EDD57B0F-D2F8-4CDC-99CD-78537A88B120}" presName="hierChild5" presStyleCnt="0"/>
      <dgm:spPr/>
    </dgm:pt>
    <dgm:pt modelId="{9D0F7108-132A-4EF0-9879-14C8E2BFC864}" type="pres">
      <dgm:prSet presAssocID="{1170B3D2-5495-4F50-B34B-BA7B61779003}" presName="Name37" presStyleLbl="parChTrans1D4" presStyleIdx="16" presStyleCnt="24"/>
      <dgm:spPr/>
    </dgm:pt>
    <dgm:pt modelId="{56119992-C4F9-4AAB-B933-4770F434AE5A}" type="pres">
      <dgm:prSet presAssocID="{E8AE0354-2859-48C8-B5D4-5AAA5AA96611}" presName="hierRoot2" presStyleCnt="0">
        <dgm:presLayoutVars>
          <dgm:hierBranch val="init"/>
        </dgm:presLayoutVars>
      </dgm:prSet>
      <dgm:spPr/>
    </dgm:pt>
    <dgm:pt modelId="{7AFE25FF-2E8F-4AA3-A3A5-097A917E4A59}" type="pres">
      <dgm:prSet presAssocID="{E8AE0354-2859-48C8-B5D4-5AAA5AA96611}" presName="rootComposite" presStyleCnt="0"/>
      <dgm:spPr/>
    </dgm:pt>
    <dgm:pt modelId="{EB1E88D4-102C-4015-BBF5-E2C315A75333}" type="pres">
      <dgm:prSet presAssocID="{E8AE0354-2859-48C8-B5D4-5AAA5AA96611}" presName="rootText" presStyleLbl="node4" presStyleIdx="16" presStyleCnt="23">
        <dgm:presLayoutVars>
          <dgm:chPref val="3"/>
        </dgm:presLayoutVars>
      </dgm:prSet>
      <dgm:spPr/>
    </dgm:pt>
    <dgm:pt modelId="{BE4EE982-BEBC-4754-9425-E903A27A43F8}" type="pres">
      <dgm:prSet presAssocID="{E8AE0354-2859-48C8-B5D4-5AAA5AA96611}" presName="rootConnector" presStyleLbl="node4" presStyleIdx="16" presStyleCnt="23"/>
      <dgm:spPr/>
    </dgm:pt>
    <dgm:pt modelId="{D02C5BEE-795B-4FED-AA10-2AE5D3735883}" type="pres">
      <dgm:prSet presAssocID="{E8AE0354-2859-48C8-B5D4-5AAA5AA96611}" presName="hierChild4" presStyleCnt="0"/>
      <dgm:spPr/>
    </dgm:pt>
    <dgm:pt modelId="{4D7B5F62-2ABE-4402-953B-F623A4C8BD7A}" type="pres">
      <dgm:prSet presAssocID="{E8AE0354-2859-48C8-B5D4-5AAA5AA96611}" presName="hierChild5" presStyleCnt="0"/>
      <dgm:spPr/>
    </dgm:pt>
    <dgm:pt modelId="{8C909E1B-75CC-4EF2-A6A4-EC645BBB38B1}" type="pres">
      <dgm:prSet presAssocID="{4D992054-2529-484D-8DC0-5897EC3D9955}" presName="Name37" presStyleLbl="parChTrans1D4" presStyleIdx="17" presStyleCnt="24"/>
      <dgm:spPr/>
    </dgm:pt>
    <dgm:pt modelId="{A7BF74F7-ABF5-4F7A-9A03-506487380910}" type="pres">
      <dgm:prSet presAssocID="{6C142E12-3AB0-41AE-AA26-20B5E6E1F6FC}" presName="hierRoot2" presStyleCnt="0">
        <dgm:presLayoutVars>
          <dgm:hierBranch val="init"/>
        </dgm:presLayoutVars>
      </dgm:prSet>
      <dgm:spPr/>
    </dgm:pt>
    <dgm:pt modelId="{21AF1EF4-E9A4-459D-8602-31C63C0A20BE}" type="pres">
      <dgm:prSet presAssocID="{6C142E12-3AB0-41AE-AA26-20B5E6E1F6FC}" presName="rootComposite" presStyleCnt="0"/>
      <dgm:spPr/>
    </dgm:pt>
    <dgm:pt modelId="{40ACF017-342A-47DF-BCB4-CF1B368C8149}" type="pres">
      <dgm:prSet presAssocID="{6C142E12-3AB0-41AE-AA26-20B5E6E1F6FC}" presName="rootText" presStyleLbl="node4" presStyleIdx="17" presStyleCnt="23">
        <dgm:presLayoutVars>
          <dgm:chPref val="3"/>
        </dgm:presLayoutVars>
      </dgm:prSet>
      <dgm:spPr/>
    </dgm:pt>
    <dgm:pt modelId="{D261EDED-C854-4ECF-A603-3229CEE012CF}" type="pres">
      <dgm:prSet presAssocID="{6C142E12-3AB0-41AE-AA26-20B5E6E1F6FC}" presName="rootConnector" presStyleLbl="node4" presStyleIdx="17" presStyleCnt="23"/>
      <dgm:spPr/>
    </dgm:pt>
    <dgm:pt modelId="{F73477FD-013B-4299-B801-8A8DC38E772D}" type="pres">
      <dgm:prSet presAssocID="{6C142E12-3AB0-41AE-AA26-20B5E6E1F6FC}" presName="hierChild4" presStyleCnt="0"/>
      <dgm:spPr/>
    </dgm:pt>
    <dgm:pt modelId="{AC2D1280-467B-43A5-836D-0B478947B1C9}" type="pres">
      <dgm:prSet presAssocID="{6C142E12-3AB0-41AE-AA26-20B5E6E1F6FC}" presName="hierChild5" presStyleCnt="0"/>
      <dgm:spPr/>
    </dgm:pt>
    <dgm:pt modelId="{0F97FA50-50A2-4FF8-BA6C-28CBCF0862E2}" type="pres">
      <dgm:prSet presAssocID="{A0CFFCA0-696E-463C-8448-6B9693810415}" presName="hierChild5" presStyleCnt="0"/>
      <dgm:spPr/>
    </dgm:pt>
    <dgm:pt modelId="{C1F68B23-2AE0-4606-B4AF-A1CE61B77381}" type="pres">
      <dgm:prSet presAssocID="{F6AE7A36-50E8-4A22-B421-FF1380F0CA1A}" presName="hierChild5" presStyleCnt="0"/>
      <dgm:spPr/>
    </dgm:pt>
    <dgm:pt modelId="{B00A0258-EE57-44BC-A4EA-708E078A1DCA}" type="pres">
      <dgm:prSet presAssocID="{A3C374CD-117C-461E-9E5A-1B64F8CD9A3A}" presName="Name37" presStyleLbl="parChTrans1D2" presStyleIdx="4" presStyleCnt="8"/>
      <dgm:spPr/>
    </dgm:pt>
    <dgm:pt modelId="{BD6B4BF1-FBBA-406F-BD7B-E4118D9B8FFA}" type="pres">
      <dgm:prSet presAssocID="{5FB0C8E5-8ED9-448F-8131-DB9383A06850}" presName="hierRoot2" presStyleCnt="0">
        <dgm:presLayoutVars>
          <dgm:hierBranch val="init"/>
        </dgm:presLayoutVars>
      </dgm:prSet>
      <dgm:spPr/>
    </dgm:pt>
    <dgm:pt modelId="{B163927D-530D-4C2C-A828-365A7AA3D9F4}" type="pres">
      <dgm:prSet presAssocID="{5FB0C8E5-8ED9-448F-8131-DB9383A06850}" presName="rootComposite" presStyleCnt="0"/>
      <dgm:spPr/>
    </dgm:pt>
    <dgm:pt modelId="{C96F6B29-D34B-4DA1-B77A-E6B0D22AD24D}" type="pres">
      <dgm:prSet presAssocID="{5FB0C8E5-8ED9-448F-8131-DB9383A06850}" presName="rootText" presStyleLbl="node2" presStyleIdx="4" presStyleCnt="8">
        <dgm:presLayoutVars>
          <dgm:chPref val="3"/>
        </dgm:presLayoutVars>
      </dgm:prSet>
      <dgm:spPr/>
    </dgm:pt>
    <dgm:pt modelId="{B9043247-01A4-45DC-9353-37955121144C}" type="pres">
      <dgm:prSet presAssocID="{5FB0C8E5-8ED9-448F-8131-DB9383A06850}" presName="rootConnector" presStyleLbl="node2" presStyleIdx="4" presStyleCnt="8"/>
      <dgm:spPr/>
    </dgm:pt>
    <dgm:pt modelId="{B46B0E22-86F3-470F-8C5F-806DEE122F6F}" type="pres">
      <dgm:prSet presAssocID="{5FB0C8E5-8ED9-448F-8131-DB9383A06850}" presName="hierChild4" presStyleCnt="0"/>
      <dgm:spPr/>
    </dgm:pt>
    <dgm:pt modelId="{A88149DA-125C-4F76-8CCC-5D2CFE78231A}" type="pres">
      <dgm:prSet presAssocID="{1898C0CF-2DA3-4DA7-8679-EFCC65C0E848}" presName="Name37" presStyleLbl="parChTrans1D3" presStyleIdx="7" presStyleCnt="10"/>
      <dgm:spPr/>
    </dgm:pt>
    <dgm:pt modelId="{07057B16-ECD0-4666-A140-ED3A92184F7B}" type="pres">
      <dgm:prSet presAssocID="{22253D6D-6369-4577-8375-E7C0E49BB3EE}" presName="hierRoot2" presStyleCnt="0">
        <dgm:presLayoutVars>
          <dgm:hierBranch val="init"/>
        </dgm:presLayoutVars>
      </dgm:prSet>
      <dgm:spPr/>
    </dgm:pt>
    <dgm:pt modelId="{AA36559A-0F29-4AFD-A8D7-58887B94DC4E}" type="pres">
      <dgm:prSet presAssocID="{22253D6D-6369-4577-8375-E7C0E49BB3EE}" presName="rootComposite" presStyleCnt="0"/>
      <dgm:spPr/>
    </dgm:pt>
    <dgm:pt modelId="{16B81F12-1406-497D-B3D0-7267268EED2D}" type="pres">
      <dgm:prSet presAssocID="{22253D6D-6369-4577-8375-E7C0E49BB3EE}" presName="rootText" presStyleLbl="node3" presStyleIdx="7" presStyleCnt="10">
        <dgm:presLayoutVars>
          <dgm:chPref val="3"/>
        </dgm:presLayoutVars>
      </dgm:prSet>
      <dgm:spPr/>
    </dgm:pt>
    <dgm:pt modelId="{3C495F8E-83D8-4A40-912B-146D73DF6004}" type="pres">
      <dgm:prSet presAssocID="{22253D6D-6369-4577-8375-E7C0E49BB3EE}" presName="rootConnector" presStyleLbl="node3" presStyleIdx="7" presStyleCnt="10"/>
      <dgm:spPr/>
    </dgm:pt>
    <dgm:pt modelId="{932C2D3E-7576-441E-95B4-E866086B5B35}" type="pres">
      <dgm:prSet presAssocID="{22253D6D-6369-4577-8375-E7C0E49BB3EE}" presName="hierChild4" presStyleCnt="0"/>
      <dgm:spPr/>
    </dgm:pt>
    <dgm:pt modelId="{DC5CCCC7-6569-4E1B-A56E-430821DDB699}" type="pres">
      <dgm:prSet presAssocID="{ACAC2EF0-7E29-4D96-97D2-96E2FB5E7294}" presName="Name37" presStyleLbl="parChTrans1D4" presStyleIdx="18" presStyleCnt="24"/>
      <dgm:spPr/>
    </dgm:pt>
    <dgm:pt modelId="{8241FE54-3C35-419F-B624-B3579EBD2AEF}" type="pres">
      <dgm:prSet presAssocID="{93718A34-A35A-4097-AF57-125E5567CCA3}" presName="hierRoot2" presStyleCnt="0">
        <dgm:presLayoutVars>
          <dgm:hierBranch val="init"/>
        </dgm:presLayoutVars>
      </dgm:prSet>
      <dgm:spPr/>
    </dgm:pt>
    <dgm:pt modelId="{22771D80-F3C7-4AC4-868E-5549F10DBA02}" type="pres">
      <dgm:prSet presAssocID="{93718A34-A35A-4097-AF57-125E5567CCA3}" presName="rootComposite" presStyleCnt="0"/>
      <dgm:spPr/>
    </dgm:pt>
    <dgm:pt modelId="{0D638A05-64A5-44AF-B0BC-01E0CEF11856}" type="pres">
      <dgm:prSet presAssocID="{93718A34-A35A-4097-AF57-125E5567CCA3}" presName="rootText" presStyleLbl="node4" presStyleIdx="18" presStyleCnt="23">
        <dgm:presLayoutVars>
          <dgm:chPref val="3"/>
        </dgm:presLayoutVars>
      </dgm:prSet>
      <dgm:spPr/>
    </dgm:pt>
    <dgm:pt modelId="{22A2C8CA-677A-4B79-969F-693753020352}" type="pres">
      <dgm:prSet presAssocID="{93718A34-A35A-4097-AF57-125E5567CCA3}" presName="rootConnector" presStyleLbl="node4" presStyleIdx="18" presStyleCnt="23"/>
      <dgm:spPr/>
    </dgm:pt>
    <dgm:pt modelId="{123BAD72-A0A4-465D-B582-542D89A70CC5}" type="pres">
      <dgm:prSet presAssocID="{93718A34-A35A-4097-AF57-125E5567CCA3}" presName="hierChild4" presStyleCnt="0"/>
      <dgm:spPr/>
    </dgm:pt>
    <dgm:pt modelId="{082BAA0D-B7CF-4F90-BF81-D11076910629}" type="pres">
      <dgm:prSet presAssocID="{93718A34-A35A-4097-AF57-125E5567CCA3}" presName="hierChild5" presStyleCnt="0"/>
      <dgm:spPr/>
    </dgm:pt>
    <dgm:pt modelId="{AAD3C274-73E9-4D92-BEDF-95948F12E74F}" type="pres">
      <dgm:prSet presAssocID="{1B1B5AAB-1DA0-45AB-BDF5-346C6526DAEA}" presName="Name37" presStyleLbl="parChTrans1D4" presStyleIdx="19" presStyleCnt="24"/>
      <dgm:spPr/>
    </dgm:pt>
    <dgm:pt modelId="{CFFE8308-F00D-4024-98F7-46975FFD7E8B}" type="pres">
      <dgm:prSet presAssocID="{6B0B61D5-E403-4495-8A89-1B1279E90E9F}" presName="hierRoot2" presStyleCnt="0">
        <dgm:presLayoutVars>
          <dgm:hierBranch val="init"/>
        </dgm:presLayoutVars>
      </dgm:prSet>
      <dgm:spPr/>
    </dgm:pt>
    <dgm:pt modelId="{A0AB7CF0-F930-4799-AA96-F5AA9B11B164}" type="pres">
      <dgm:prSet presAssocID="{6B0B61D5-E403-4495-8A89-1B1279E90E9F}" presName="rootComposite" presStyleCnt="0"/>
      <dgm:spPr/>
    </dgm:pt>
    <dgm:pt modelId="{51F4F073-9297-4A01-ACA4-9F8FAE3CC51A}" type="pres">
      <dgm:prSet presAssocID="{6B0B61D5-E403-4495-8A89-1B1279E90E9F}" presName="rootText" presStyleLbl="node4" presStyleIdx="19" presStyleCnt="23">
        <dgm:presLayoutVars>
          <dgm:chPref val="3"/>
        </dgm:presLayoutVars>
      </dgm:prSet>
      <dgm:spPr/>
    </dgm:pt>
    <dgm:pt modelId="{237D0EB3-930E-4C35-A0F6-AA058F8DB718}" type="pres">
      <dgm:prSet presAssocID="{6B0B61D5-E403-4495-8A89-1B1279E90E9F}" presName="rootConnector" presStyleLbl="node4" presStyleIdx="19" presStyleCnt="23"/>
      <dgm:spPr/>
    </dgm:pt>
    <dgm:pt modelId="{F8C01810-EA29-4E02-8F6E-5042FA8A92D3}" type="pres">
      <dgm:prSet presAssocID="{6B0B61D5-E403-4495-8A89-1B1279E90E9F}" presName="hierChild4" presStyleCnt="0"/>
      <dgm:spPr/>
    </dgm:pt>
    <dgm:pt modelId="{AAD39395-8EDF-4619-B82C-075CB75FCD72}" type="pres">
      <dgm:prSet presAssocID="{6B0B61D5-E403-4495-8A89-1B1279E90E9F}" presName="hierChild5" presStyleCnt="0"/>
      <dgm:spPr/>
    </dgm:pt>
    <dgm:pt modelId="{90DD64A0-6583-4400-91A7-3A1332F42780}" type="pres">
      <dgm:prSet presAssocID="{22253D6D-6369-4577-8375-E7C0E49BB3EE}" presName="hierChild5" presStyleCnt="0"/>
      <dgm:spPr/>
    </dgm:pt>
    <dgm:pt modelId="{68C61A9D-AF92-4CB3-8E54-09777B01CB16}" type="pres">
      <dgm:prSet presAssocID="{A6D4B8D4-DDB5-4FBC-BC67-BDB0E6B86B32}" presName="Name111" presStyleLbl="parChTrans1D4" presStyleIdx="20" presStyleCnt="24"/>
      <dgm:spPr/>
    </dgm:pt>
    <dgm:pt modelId="{C2BFB511-6039-40DC-B8AD-8D39FA0B18F1}" type="pres">
      <dgm:prSet presAssocID="{80983C7A-C26A-4F96-9011-6297BE90D38C}" presName="hierRoot3" presStyleCnt="0">
        <dgm:presLayoutVars>
          <dgm:hierBranch val="init"/>
        </dgm:presLayoutVars>
      </dgm:prSet>
      <dgm:spPr/>
    </dgm:pt>
    <dgm:pt modelId="{8252D71A-A234-4FCB-BBE2-C28AE697F67F}" type="pres">
      <dgm:prSet presAssocID="{80983C7A-C26A-4F96-9011-6297BE90D38C}" presName="rootComposite3" presStyleCnt="0"/>
      <dgm:spPr/>
    </dgm:pt>
    <dgm:pt modelId="{D6F55798-881F-41E2-9B22-9508BD34EED2}" type="pres">
      <dgm:prSet presAssocID="{80983C7A-C26A-4F96-9011-6297BE90D38C}" presName="rootText3" presStyleLbl="asst3" presStyleIdx="0" presStyleCnt="1">
        <dgm:presLayoutVars>
          <dgm:chPref val="3"/>
        </dgm:presLayoutVars>
      </dgm:prSet>
      <dgm:spPr/>
    </dgm:pt>
    <dgm:pt modelId="{4EF4047A-A232-4E13-9070-075AD8CDA12D}" type="pres">
      <dgm:prSet presAssocID="{80983C7A-C26A-4F96-9011-6297BE90D38C}" presName="rootConnector3" presStyleLbl="asst3" presStyleIdx="0" presStyleCnt="1"/>
      <dgm:spPr/>
    </dgm:pt>
    <dgm:pt modelId="{DA342607-ADA6-4530-9758-D81DD8550DDD}" type="pres">
      <dgm:prSet presAssocID="{80983C7A-C26A-4F96-9011-6297BE90D38C}" presName="hierChild6" presStyleCnt="0"/>
      <dgm:spPr/>
    </dgm:pt>
    <dgm:pt modelId="{B8506B98-67D6-489C-83F4-38BEE391E210}" type="pres">
      <dgm:prSet presAssocID="{80983C7A-C26A-4F96-9011-6297BE90D38C}" presName="hierChild7" presStyleCnt="0"/>
      <dgm:spPr/>
    </dgm:pt>
    <dgm:pt modelId="{072E8F86-D7B7-49D3-B481-B8245FB625BD}" type="pres">
      <dgm:prSet presAssocID="{AF026A9A-A3B6-4B41-B0D8-350CDF57FB7D}" presName="Name37" presStyleLbl="parChTrans1D3" presStyleIdx="8" presStyleCnt="10"/>
      <dgm:spPr/>
    </dgm:pt>
    <dgm:pt modelId="{71BE931B-BCF0-4E8E-BACD-4A2C8F918965}" type="pres">
      <dgm:prSet presAssocID="{E162A014-8550-4EF2-8BB5-DDC2B72C4FC2}" presName="hierRoot2" presStyleCnt="0">
        <dgm:presLayoutVars>
          <dgm:hierBranch val="l"/>
        </dgm:presLayoutVars>
      </dgm:prSet>
      <dgm:spPr/>
    </dgm:pt>
    <dgm:pt modelId="{6FC5FDDA-31C6-42DA-8663-98242741B4B9}" type="pres">
      <dgm:prSet presAssocID="{E162A014-8550-4EF2-8BB5-DDC2B72C4FC2}" presName="rootComposite" presStyleCnt="0"/>
      <dgm:spPr/>
    </dgm:pt>
    <dgm:pt modelId="{6C144664-D0F1-4822-8307-7D01F129E46F}" type="pres">
      <dgm:prSet presAssocID="{E162A014-8550-4EF2-8BB5-DDC2B72C4FC2}" presName="rootText" presStyleLbl="node3" presStyleIdx="8" presStyleCnt="10">
        <dgm:presLayoutVars>
          <dgm:chPref val="3"/>
        </dgm:presLayoutVars>
      </dgm:prSet>
      <dgm:spPr/>
    </dgm:pt>
    <dgm:pt modelId="{71C88C9F-0CA8-4035-B145-7AFA14979CF6}" type="pres">
      <dgm:prSet presAssocID="{E162A014-8550-4EF2-8BB5-DDC2B72C4FC2}" presName="rootConnector" presStyleLbl="node3" presStyleIdx="8" presStyleCnt="10"/>
      <dgm:spPr/>
    </dgm:pt>
    <dgm:pt modelId="{23AFE8CB-8ED4-4D73-A735-58FC6CF902BF}" type="pres">
      <dgm:prSet presAssocID="{E162A014-8550-4EF2-8BB5-DDC2B72C4FC2}" presName="hierChild4" presStyleCnt="0"/>
      <dgm:spPr/>
    </dgm:pt>
    <dgm:pt modelId="{50E46702-BD37-45BF-BB6D-12C3A56C5AE5}" type="pres">
      <dgm:prSet presAssocID="{40E7C8C6-E486-4B87-85EF-7C5508327752}" presName="Name50" presStyleLbl="parChTrans1D4" presStyleIdx="21" presStyleCnt="24"/>
      <dgm:spPr/>
    </dgm:pt>
    <dgm:pt modelId="{0A3F56EF-3D76-4BEE-9FC2-D08F29082357}" type="pres">
      <dgm:prSet presAssocID="{B3AA1351-C66E-41F5-BA95-87E45D008EBE}" presName="hierRoot2" presStyleCnt="0">
        <dgm:presLayoutVars>
          <dgm:hierBranch val="init"/>
        </dgm:presLayoutVars>
      </dgm:prSet>
      <dgm:spPr/>
    </dgm:pt>
    <dgm:pt modelId="{6BC76F2D-390B-466D-9779-FA536C6A741E}" type="pres">
      <dgm:prSet presAssocID="{B3AA1351-C66E-41F5-BA95-87E45D008EBE}" presName="rootComposite" presStyleCnt="0"/>
      <dgm:spPr/>
    </dgm:pt>
    <dgm:pt modelId="{D4B74486-7ABA-4B63-B7F0-90C2000754E2}" type="pres">
      <dgm:prSet presAssocID="{B3AA1351-C66E-41F5-BA95-87E45D008EBE}" presName="rootText" presStyleLbl="node4" presStyleIdx="20" presStyleCnt="23">
        <dgm:presLayoutVars>
          <dgm:chPref val="3"/>
        </dgm:presLayoutVars>
      </dgm:prSet>
      <dgm:spPr/>
    </dgm:pt>
    <dgm:pt modelId="{58223E4D-D40A-467B-A134-1ED3D54A8C1A}" type="pres">
      <dgm:prSet presAssocID="{B3AA1351-C66E-41F5-BA95-87E45D008EBE}" presName="rootConnector" presStyleLbl="node4" presStyleIdx="20" presStyleCnt="23"/>
      <dgm:spPr/>
    </dgm:pt>
    <dgm:pt modelId="{04E15D58-8812-46F3-8779-00A6C27BDCC6}" type="pres">
      <dgm:prSet presAssocID="{B3AA1351-C66E-41F5-BA95-87E45D008EBE}" presName="hierChild4" presStyleCnt="0"/>
      <dgm:spPr/>
    </dgm:pt>
    <dgm:pt modelId="{58A21FC7-E1A5-4985-BAA9-825CD9B3A5AB}" type="pres">
      <dgm:prSet presAssocID="{B3AA1351-C66E-41F5-BA95-87E45D008EBE}" presName="hierChild5" presStyleCnt="0"/>
      <dgm:spPr/>
    </dgm:pt>
    <dgm:pt modelId="{D9D0624A-EC58-49D3-86CA-8FA8E1114C1C}" type="pres">
      <dgm:prSet presAssocID="{2A2F4F60-6AB4-45C0-B2DF-36C170AEE27D}" presName="Name50" presStyleLbl="parChTrans1D4" presStyleIdx="22" presStyleCnt="24"/>
      <dgm:spPr/>
    </dgm:pt>
    <dgm:pt modelId="{4B250F98-DD12-4672-8199-ED9529705206}" type="pres">
      <dgm:prSet presAssocID="{6BEFAAAF-EFAF-4761-9385-B7E99DDA348A}" presName="hierRoot2" presStyleCnt="0">
        <dgm:presLayoutVars>
          <dgm:hierBranch val="init"/>
        </dgm:presLayoutVars>
      </dgm:prSet>
      <dgm:spPr/>
    </dgm:pt>
    <dgm:pt modelId="{8DCDBC41-42F6-4AA4-8140-0AC6D68F13FC}" type="pres">
      <dgm:prSet presAssocID="{6BEFAAAF-EFAF-4761-9385-B7E99DDA348A}" presName="rootComposite" presStyleCnt="0"/>
      <dgm:spPr/>
    </dgm:pt>
    <dgm:pt modelId="{78557D7C-00A2-407F-B322-3A7A7681FEBC}" type="pres">
      <dgm:prSet presAssocID="{6BEFAAAF-EFAF-4761-9385-B7E99DDA348A}" presName="rootText" presStyleLbl="node4" presStyleIdx="21" presStyleCnt="23">
        <dgm:presLayoutVars>
          <dgm:chPref val="3"/>
        </dgm:presLayoutVars>
      </dgm:prSet>
      <dgm:spPr/>
    </dgm:pt>
    <dgm:pt modelId="{8F16D3A3-639F-4E7F-860A-F343CF0DB358}" type="pres">
      <dgm:prSet presAssocID="{6BEFAAAF-EFAF-4761-9385-B7E99DDA348A}" presName="rootConnector" presStyleLbl="node4" presStyleIdx="21" presStyleCnt="23"/>
      <dgm:spPr/>
    </dgm:pt>
    <dgm:pt modelId="{EBD57AB7-7AE3-40BD-BCD0-AF2DA8CBC5AB}" type="pres">
      <dgm:prSet presAssocID="{6BEFAAAF-EFAF-4761-9385-B7E99DDA348A}" presName="hierChild4" presStyleCnt="0"/>
      <dgm:spPr/>
    </dgm:pt>
    <dgm:pt modelId="{F086026F-4351-4634-A81E-67EECD15BB18}" type="pres">
      <dgm:prSet presAssocID="{6BEFAAAF-EFAF-4761-9385-B7E99DDA348A}" presName="hierChild5" presStyleCnt="0"/>
      <dgm:spPr/>
    </dgm:pt>
    <dgm:pt modelId="{2C49EA61-4E81-4819-B65F-F597D0296662}" type="pres">
      <dgm:prSet presAssocID="{19ADAD94-13A8-4EE0-AAAA-7F196187861E}" presName="Name50" presStyleLbl="parChTrans1D4" presStyleIdx="23" presStyleCnt="24"/>
      <dgm:spPr/>
    </dgm:pt>
    <dgm:pt modelId="{C777290F-DC9B-43F9-8F34-6B58ECF4EC76}" type="pres">
      <dgm:prSet presAssocID="{73C12864-72FE-49D5-847A-29579F4134F4}" presName="hierRoot2" presStyleCnt="0">
        <dgm:presLayoutVars>
          <dgm:hierBranch val="init"/>
        </dgm:presLayoutVars>
      </dgm:prSet>
      <dgm:spPr/>
    </dgm:pt>
    <dgm:pt modelId="{2DB99D04-431E-4BC3-98C1-23BCFB4DEC76}" type="pres">
      <dgm:prSet presAssocID="{73C12864-72FE-49D5-847A-29579F4134F4}" presName="rootComposite" presStyleCnt="0"/>
      <dgm:spPr/>
    </dgm:pt>
    <dgm:pt modelId="{EC58088B-A198-4997-AF22-B40E7969EF6B}" type="pres">
      <dgm:prSet presAssocID="{73C12864-72FE-49D5-847A-29579F4134F4}" presName="rootText" presStyleLbl="node4" presStyleIdx="22" presStyleCnt="23">
        <dgm:presLayoutVars>
          <dgm:chPref val="3"/>
        </dgm:presLayoutVars>
      </dgm:prSet>
      <dgm:spPr/>
    </dgm:pt>
    <dgm:pt modelId="{2C9229AE-96B7-4947-A7C2-9A836C7D39FF}" type="pres">
      <dgm:prSet presAssocID="{73C12864-72FE-49D5-847A-29579F4134F4}" presName="rootConnector" presStyleLbl="node4" presStyleIdx="22" presStyleCnt="23"/>
      <dgm:spPr/>
    </dgm:pt>
    <dgm:pt modelId="{5A8880E5-0B5B-4C12-B180-FEEDD3CF302F}" type="pres">
      <dgm:prSet presAssocID="{73C12864-72FE-49D5-847A-29579F4134F4}" presName="hierChild4" presStyleCnt="0"/>
      <dgm:spPr/>
    </dgm:pt>
    <dgm:pt modelId="{73BDE43F-F5A8-4B40-9594-29137D269861}" type="pres">
      <dgm:prSet presAssocID="{73C12864-72FE-49D5-847A-29579F4134F4}" presName="hierChild5" presStyleCnt="0"/>
      <dgm:spPr/>
    </dgm:pt>
    <dgm:pt modelId="{31C84F1C-4E5B-4C03-9A95-4DE9D0EC8692}" type="pres">
      <dgm:prSet presAssocID="{E162A014-8550-4EF2-8BB5-DDC2B72C4FC2}" presName="hierChild5" presStyleCnt="0"/>
      <dgm:spPr/>
    </dgm:pt>
    <dgm:pt modelId="{84A938F8-FF80-4919-92BC-0BBEE07CF50E}" type="pres">
      <dgm:prSet presAssocID="{5FB0C8E5-8ED9-448F-8131-DB9383A06850}" presName="hierChild5" presStyleCnt="0"/>
      <dgm:spPr/>
    </dgm:pt>
    <dgm:pt modelId="{6961A334-B8B7-4EDA-9367-F9AF8DFF7CFA}" type="pres">
      <dgm:prSet presAssocID="{446E625B-501C-4B37-A5A1-44D5AB4294BA}" presName="Name37" presStyleLbl="parChTrans1D2" presStyleIdx="5" presStyleCnt="8"/>
      <dgm:spPr/>
    </dgm:pt>
    <dgm:pt modelId="{F503E1A1-875B-468B-A4AE-A48D6DEB25A7}" type="pres">
      <dgm:prSet presAssocID="{9960B86E-A461-4D97-9625-0B4B80B28666}" presName="hierRoot2" presStyleCnt="0">
        <dgm:presLayoutVars>
          <dgm:hierBranch/>
        </dgm:presLayoutVars>
      </dgm:prSet>
      <dgm:spPr/>
    </dgm:pt>
    <dgm:pt modelId="{43FF931F-DDF8-4B03-9DA5-7474C7753568}" type="pres">
      <dgm:prSet presAssocID="{9960B86E-A461-4D97-9625-0B4B80B28666}" presName="rootComposite" presStyleCnt="0"/>
      <dgm:spPr/>
    </dgm:pt>
    <dgm:pt modelId="{3CF320A5-B980-4FA0-B67F-CB2CF55D5796}" type="pres">
      <dgm:prSet presAssocID="{9960B86E-A461-4D97-9625-0B4B80B28666}" presName="rootText" presStyleLbl="node2" presStyleIdx="5" presStyleCnt="8">
        <dgm:presLayoutVars>
          <dgm:chPref val="3"/>
        </dgm:presLayoutVars>
      </dgm:prSet>
      <dgm:spPr/>
    </dgm:pt>
    <dgm:pt modelId="{49762908-22F4-4C79-84D2-B71991050A7B}" type="pres">
      <dgm:prSet presAssocID="{9960B86E-A461-4D97-9625-0B4B80B28666}" presName="rootConnector" presStyleLbl="node2" presStyleIdx="5" presStyleCnt="8"/>
      <dgm:spPr/>
    </dgm:pt>
    <dgm:pt modelId="{02E23321-6348-4E4E-9BFD-B365DD4B1E0F}" type="pres">
      <dgm:prSet presAssocID="{9960B86E-A461-4D97-9625-0B4B80B28666}" presName="hierChild4" presStyleCnt="0"/>
      <dgm:spPr/>
    </dgm:pt>
    <dgm:pt modelId="{28367FD9-53F0-4D2B-A58D-BAAE74CC661B}" type="pres">
      <dgm:prSet presAssocID="{92E1CEBD-FA71-4EA4-A70A-2E58FD62798D}" presName="Name35" presStyleLbl="parChTrans1D3" presStyleIdx="9" presStyleCnt="10"/>
      <dgm:spPr/>
    </dgm:pt>
    <dgm:pt modelId="{C6A00885-E38D-47BA-8EBE-EC30244F5210}" type="pres">
      <dgm:prSet presAssocID="{8E3F02CC-AE1E-4520-86F0-26FCE44FEB8F}" presName="hierRoot2" presStyleCnt="0">
        <dgm:presLayoutVars>
          <dgm:hierBranch val="init"/>
        </dgm:presLayoutVars>
      </dgm:prSet>
      <dgm:spPr/>
    </dgm:pt>
    <dgm:pt modelId="{97950068-3BE8-404C-8A1E-4C0BB3848564}" type="pres">
      <dgm:prSet presAssocID="{8E3F02CC-AE1E-4520-86F0-26FCE44FEB8F}" presName="rootComposite" presStyleCnt="0"/>
      <dgm:spPr/>
    </dgm:pt>
    <dgm:pt modelId="{16D70746-0314-4098-9B63-40241E0BE3B8}" type="pres">
      <dgm:prSet presAssocID="{8E3F02CC-AE1E-4520-86F0-26FCE44FEB8F}" presName="rootText" presStyleLbl="node3" presStyleIdx="9" presStyleCnt="10" custLinFactY="40519" custLinFactNeighborY="100000">
        <dgm:presLayoutVars>
          <dgm:chPref val="3"/>
        </dgm:presLayoutVars>
      </dgm:prSet>
      <dgm:spPr/>
    </dgm:pt>
    <dgm:pt modelId="{7706D7ED-9574-4A48-8640-FFA90AE0CCE0}" type="pres">
      <dgm:prSet presAssocID="{8E3F02CC-AE1E-4520-86F0-26FCE44FEB8F}" presName="rootConnector" presStyleLbl="node3" presStyleIdx="9" presStyleCnt="10"/>
      <dgm:spPr/>
    </dgm:pt>
    <dgm:pt modelId="{92DE6106-E49C-4E77-9753-CCBAA74EC785}" type="pres">
      <dgm:prSet presAssocID="{8E3F02CC-AE1E-4520-86F0-26FCE44FEB8F}" presName="hierChild4" presStyleCnt="0"/>
      <dgm:spPr/>
    </dgm:pt>
    <dgm:pt modelId="{38BD4E22-E78D-47FE-94BB-6DE0AA68FE17}" type="pres">
      <dgm:prSet presAssocID="{8E3F02CC-AE1E-4520-86F0-26FCE44FEB8F}" presName="hierChild5" presStyleCnt="0"/>
      <dgm:spPr/>
    </dgm:pt>
    <dgm:pt modelId="{187CF90E-9482-409C-BA70-BE51A83AE7B6}" type="pres">
      <dgm:prSet presAssocID="{9960B86E-A461-4D97-9625-0B4B80B28666}" presName="hierChild5" presStyleCnt="0"/>
      <dgm:spPr/>
    </dgm:pt>
    <dgm:pt modelId="{AA91343C-1C78-4E83-AC22-E65A43352E7C}" type="pres">
      <dgm:prSet presAssocID="{23791D7C-BAFE-4043-B254-914494D033C8}" presName="Name37" presStyleLbl="parChTrans1D2" presStyleIdx="6" presStyleCnt="8"/>
      <dgm:spPr/>
    </dgm:pt>
    <dgm:pt modelId="{99DCBFE6-7D55-4B90-93EA-A9B41EFCE61F}" type="pres">
      <dgm:prSet presAssocID="{F1DD6132-1F75-41D5-A078-D7815AE4F860}" presName="hierRoot2" presStyleCnt="0">
        <dgm:presLayoutVars>
          <dgm:hierBranch val="init"/>
        </dgm:presLayoutVars>
      </dgm:prSet>
      <dgm:spPr/>
    </dgm:pt>
    <dgm:pt modelId="{7971A26F-5B4B-4C0E-AE92-A2CA24FEDDEA}" type="pres">
      <dgm:prSet presAssocID="{F1DD6132-1F75-41D5-A078-D7815AE4F860}" presName="rootComposite" presStyleCnt="0"/>
      <dgm:spPr/>
    </dgm:pt>
    <dgm:pt modelId="{D6C5CF49-0C52-4A5B-B8CE-AE200344CD14}" type="pres">
      <dgm:prSet presAssocID="{F1DD6132-1F75-41D5-A078-D7815AE4F860}" presName="rootText" presStyleLbl="node2" presStyleIdx="6" presStyleCnt="8" custLinFactY="100000" custLinFactNeighborY="183442">
        <dgm:presLayoutVars>
          <dgm:chPref val="3"/>
        </dgm:presLayoutVars>
      </dgm:prSet>
      <dgm:spPr/>
    </dgm:pt>
    <dgm:pt modelId="{A14F35FB-B4EF-4BDA-97B1-4890C9DEC0B5}" type="pres">
      <dgm:prSet presAssocID="{F1DD6132-1F75-41D5-A078-D7815AE4F860}" presName="rootConnector" presStyleLbl="node2" presStyleIdx="6" presStyleCnt="8"/>
      <dgm:spPr/>
    </dgm:pt>
    <dgm:pt modelId="{2ACB4C23-31E7-4F65-9444-D48B50A5386E}" type="pres">
      <dgm:prSet presAssocID="{F1DD6132-1F75-41D5-A078-D7815AE4F860}" presName="hierChild4" presStyleCnt="0"/>
      <dgm:spPr/>
    </dgm:pt>
    <dgm:pt modelId="{14F2CE30-6F57-4D70-BB22-5EFB73BB6071}" type="pres">
      <dgm:prSet presAssocID="{F1DD6132-1F75-41D5-A078-D7815AE4F860}" presName="hierChild5" presStyleCnt="0"/>
      <dgm:spPr/>
    </dgm:pt>
    <dgm:pt modelId="{48BA1D5C-7476-4203-BC62-21222B583D4E}" type="pres">
      <dgm:prSet presAssocID="{78938248-91E5-4D5D-A6C2-29D82900E33C}" presName="Name37" presStyleLbl="parChTrans1D2" presStyleIdx="7" presStyleCnt="8"/>
      <dgm:spPr/>
    </dgm:pt>
    <dgm:pt modelId="{B3E1BF81-2C62-4DC3-9008-1649951D392B}" type="pres">
      <dgm:prSet presAssocID="{47FDD8D0-68F2-4536-BC49-A17C21855543}" presName="hierRoot2" presStyleCnt="0">
        <dgm:presLayoutVars>
          <dgm:hierBranch val="init"/>
        </dgm:presLayoutVars>
      </dgm:prSet>
      <dgm:spPr/>
    </dgm:pt>
    <dgm:pt modelId="{0D7154D3-58D6-4512-8D84-E4F4CB1BC2D7}" type="pres">
      <dgm:prSet presAssocID="{47FDD8D0-68F2-4536-BC49-A17C21855543}" presName="rootComposite" presStyleCnt="0"/>
      <dgm:spPr/>
    </dgm:pt>
    <dgm:pt modelId="{14E43F37-0023-4E21-A976-05E36B9A34AA}" type="pres">
      <dgm:prSet presAssocID="{47FDD8D0-68F2-4536-BC49-A17C21855543}" presName="rootText" presStyleLbl="node2" presStyleIdx="7" presStyleCnt="8" custLinFactY="100000" custLinFactNeighborY="183442">
        <dgm:presLayoutVars>
          <dgm:chPref val="3"/>
        </dgm:presLayoutVars>
      </dgm:prSet>
      <dgm:spPr/>
    </dgm:pt>
    <dgm:pt modelId="{5608AE2E-B123-4C6D-BDA3-D2DCBCAD5DC7}" type="pres">
      <dgm:prSet presAssocID="{47FDD8D0-68F2-4536-BC49-A17C21855543}" presName="rootConnector" presStyleLbl="node2" presStyleIdx="7" presStyleCnt="8"/>
      <dgm:spPr/>
    </dgm:pt>
    <dgm:pt modelId="{6407C953-9B00-4F73-B8B2-194746C3873B}" type="pres">
      <dgm:prSet presAssocID="{47FDD8D0-68F2-4536-BC49-A17C21855543}" presName="hierChild4" presStyleCnt="0"/>
      <dgm:spPr/>
    </dgm:pt>
    <dgm:pt modelId="{ECE5F813-CECF-42B2-A3D0-ABDC9FC93267}" type="pres">
      <dgm:prSet presAssocID="{47FDD8D0-68F2-4536-BC49-A17C21855543}" presName="hierChild5" presStyleCnt="0"/>
      <dgm:spPr/>
    </dgm:pt>
    <dgm:pt modelId="{86E191D2-B49F-4EE4-8A42-CFCEED0FB346}" type="pres">
      <dgm:prSet presAssocID="{B7AC0A99-BE08-43FB-BDC0-96CFCA1919AD}" presName="hierChild3" presStyleCnt="0"/>
      <dgm:spPr/>
    </dgm:pt>
  </dgm:ptLst>
  <dgm:cxnLst>
    <dgm:cxn modelId="{EEBF8C00-426B-49B7-804C-248CC0C08751}" type="presOf" srcId="{1B6D446A-F8AD-478B-8023-CAC4A6061D9C}" destId="{7A169ECD-4C5E-47A7-A33E-B55B8FD5BB63}" srcOrd="0" destOrd="0" presId="urn:microsoft.com/office/officeart/2005/8/layout/orgChart1"/>
    <dgm:cxn modelId="{E5F7B501-134A-4FBA-A52F-AC9849850FE9}" type="presOf" srcId="{398EA42A-62EB-42E9-869E-B4CF62163729}" destId="{27B3BAA2-B8AE-4CDB-B20D-3E906374162B}" srcOrd="1" destOrd="0" presId="urn:microsoft.com/office/officeart/2005/8/layout/orgChart1"/>
    <dgm:cxn modelId="{E94A5F04-AD3A-420F-94F6-F173B884BC96}" type="presOf" srcId="{80983C7A-C26A-4F96-9011-6297BE90D38C}" destId="{D6F55798-881F-41E2-9B22-9508BD34EED2}" srcOrd="0" destOrd="0" presId="urn:microsoft.com/office/officeart/2005/8/layout/orgChart1"/>
    <dgm:cxn modelId="{34804505-1631-4DC9-8CCB-6A6F4086024E}" srcId="{D919840F-68F7-4204-A893-F7BED275906B}" destId="{7E0B5E40-09EF-41F5-AAD2-1CCEE725BECF}" srcOrd="1" destOrd="0" parTransId="{458F6A14-06D6-4A6C-BC6A-2467E3DC22CE}" sibTransId="{7AF765FD-7003-4369-84C5-48247E0A8305}"/>
    <dgm:cxn modelId="{6B561D06-CDCA-4C3F-854F-A1CAA2548E65}" type="presOf" srcId="{8F671552-AC98-4C8C-82AD-805D5DE4CB15}" destId="{0502169E-B4CB-45DC-B5D1-CE8C56A418E5}" srcOrd="1" destOrd="0" presId="urn:microsoft.com/office/officeart/2005/8/layout/orgChart1"/>
    <dgm:cxn modelId="{BA483007-4843-4ECF-80A6-BF7B67E84240}" type="presOf" srcId="{BBDE34E5-B0FE-4509-8E28-9568ECBA82D8}" destId="{BB6121D7-F0E3-4AA6-92CD-483E47B5D2EA}" srcOrd="1" destOrd="0" presId="urn:microsoft.com/office/officeart/2005/8/layout/orgChart1"/>
    <dgm:cxn modelId="{1E40C50B-20E4-4689-912E-DEE83B50D103}" type="presOf" srcId="{9960B86E-A461-4D97-9625-0B4B80B28666}" destId="{3CF320A5-B980-4FA0-B67F-CB2CF55D5796}" srcOrd="0" destOrd="0" presId="urn:microsoft.com/office/officeart/2005/8/layout/orgChart1"/>
    <dgm:cxn modelId="{8FC2160E-8626-4A7B-B638-8F5451995399}" srcId="{82DAB30E-BBB5-44E8-9E71-B470B9177215}" destId="{DB5D1948-3D16-47A2-84CE-9552DDA3CB52}" srcOrd="1" destOrd="0" parTransId="{823723AB-A8A1-4C8D-BA19-CD6720A26CD6}" sibTransId="{C4B40A77-8CF0-484F-94D0-80B3E0E733BE}"/>
    <dgm:cxn modelId="{A935F60F-D2AD-4151-A4E2-C65A20E749C4}" srcId="{B7AC0A99-BE08-43FB-BDC0-96CFCA1919AD}" destId="{82DAB30E-BBB5-44E8-9E71-B470B9177215}" srcOrd="0" destOrd="0" parTransId="{902A019D-E364-4056-AAC3-229430DF63E6}" sibTransId="{2A6C8AA1-E25B-485C-A102-A399AAEAD7D1}"/>
    <dgm:cxn modelId="{59BB7810-6EF1-49CB-ABC6-04DFAE795C55}" srcId="{7849EB6C-0AA2-4925-92C0-7DDCBDE2FF0B}" destId="{21E10CDB-8C53-4EAD-AC66-737526DEA44E}" srcOrd="2" destOrd="0" parTransId="{1304FFF2-C33E-46CA-B0BF-D0F0E55B383B}" sibTransId="{3BB9AC71-F5BA-4F74-B21F-44A7D27A6C2A}"/>
    <dgm:cxn modelId="{FCAF1115-5E24-42B3-9E26-7AF962F81D5C}" type="presOf" srcId="{5360411D-2466-4CA3-9DC8-D21ABDB95DFA}" destId="{C249E3DB-5CC1-4499-AD1C-C35259A34CF3}" srcOrd="0" destOrd="0" presId="urn:microsoft.com/office/officeart/2005/8/layout/orgChart1"/>
    <dgm:cxn modelId="{09B43516-459D-44F9-9F7A-49E23D908165}" type="presOf" srcId="{446E625B-501C-4B37-A5A1-44D5AB4294BA}" destId="{6961A334-B8B7-4EDA-9367-F9AF8DFF7CFA}" srcOrd="0" destOrd="0" presId="urn:microsoft.com/office/officeart/2005/8/layout/orgChart1"/>
    <dgm:cxn modelId="{5FF82618-E275-418A-AD25-8CBE43E5DB21}" type="presOf" srcId="{46C8EE88-81D0-44F9-9935-815A5B852E12}" destId="{5C61C040-7921-4D6B-BC73-E45023AFDF7D}" srcOrd="0" destOrd="0" presId="urn:microsoft.com/office/officeart/2005/8/layout/orgChart1"/>
    <dgm:cxn modelId="{E6449419-0F2F-470A-8E16-7777A0A3063C}" srcId="{37093F39-B975-434D-BCB4-F17E67576525}" destId="{398EA42A-62EB-42E9-869E-B4CF62163729}" srcOrd="0" destOrd="0" parTransId="{C9CC867F-301B-48D6-A196-816185B9B6D4}" sibTransId="{82E0C803-5382-4CA2-92FF-12AD0CA5C67F}"/>
    <dgm:cxn modelId="{FBAF0E1A-F453-4196-9265-BCB8DF214023}" type="presOf" srcId="{B7AC0A99-BE08-43FB-BDC0-96CFCA1919AD}" destId="{96383565-555D-4670-8339-C3D8835CA6AB}" srcOrd="0" destOrd="0" presId="urn:microsoft.com/office/officeart/2005/8/layout/orgChart1"/>
    <dgm:cxn modelId="{6A7B891A-13EA-40DF-BB27-023C081BA99C}" type="presOf" srcId="{FDD21B9E-5A4F-4598-B0B8-668A7BCAB0F9}" destId="{953A50EB-B998-4A8E-A9CC-F897EC177782}" srcOrd="0" destOrd="0" presId="urn:microsoft.com/office/officeart/2005/8/layout/orgChart1"/>
    <dgm:cxn modelId="{AA3D6D1B-3F4F-4101-A008-8BE28B10D762}" srcId="{D919840F-68F7-4204-A893-F7BED275906B}" destId="{AC02344F-50CB-4F73-9E03-C8E6F83E708F}" srcOrd="2" destOrd="0" parTransId="{3A38FA5E-C331-45E4-940E-2A98648F9306}" sibTransId="{A76DA919-4AAE-4724-A43F-29511B30C149}"/>
    <dgm:cxn modelId="{3584AE1B-C6DE-4819-A16D-CCA457F49EF5}" type="presOf" srcId="{82DAB30E-BBB5-44E8-9E71-B470B9177215}" destId="{39092511-A751-4098-8DB8-4E8195578B0F}" srcOrd="1" destOrd="0" presId="urn:microsoft.com/office/officeart/2005/8/layout/orgChart1"/>
    <dgm:cxn modelId="{FF0A341D-F85A-4AAD-BDDC-D54AE0B2F2F4}" type="presOf" srcId="{AF026A9A-A3B6-4B41-B0D8-350CDF57FB7D}" destId="{072E8F86-D7B7-49D3-B481-B8245FB625BD}" srcOrd="0" destOrd="0" presId="urn:microsoft.com/office/officeart/2005/8/layout/orgChart1"/>
    <dgm:cxn modelId="{B13FB61D-16F6-45C0-AD2E-79847D4D57E9}" type="presOf" srcId="{78938248-91E5-4D5D-A6C2-29D82900E33C}" destId="{48BA1D5C-7476-4203-BC62-21222B583D4E}" srcOrd="0" destOrd="0" presId="urn:microsoft.com/office/officeart/2005/8/layout/orgChart1"/>
    <dgm:cxn modelId="{C70E231E-5E6E-4F8B-BC09-F0CCD60B9469}" type="presOf" srcId="{EDD57B0F-D2F8-4CDC-99CD-78537A88B120}" destId="{EB39F3A4-F3E1-4446-9054-1CDF05E2D495}" srcOrd="1" destOrd="0" presId="urn:microsoft.com/office/officeart/2005/8/layout/orgChart1"/>
    <dgm:cxn modelId="{F92D5A1E-65FE-41D8-904C-ED051A513682}" type="presOf" srcId="{21E10CDB-8C53-4EAD-AC66-737526DEA44E}" destId="{2B17AA7D-880C-476D-ABBD-4427AAE3BF66}" srcOrd="0" destOrd="0" presId="urn:microsoft.com/office/officeart/2005/8/layout/orgChart1"/>
    <dgm:cxn modelId="{2184C91E-897E-41C0-B076-6BF47330051A}" type="presOf" srcId="{21FA5A6E-C8BB-4100-893C-92A2674D2007}" destId="{DCE8BBEC-D560-46E6-9FD1-D055EE5D1F94}" srcOrd="0" destOrd="0" presId="urn:microsoft.com/office/officeart/2005/8/layout/orgChart1"/>
    <dgm:cxn modelId="{2E639C21-C228-4D2B-A6CF-00B3313C0911}" type="presOf" srcId="{9BA8A2FE-ACC8-4E33-9376-54F43BED80FF}" destId="{2FF5E316-BC99-42FA-B4C3-6FE6022B8758}" srcOrd="1" destOrd="0" presId="urn:microsoft.com/office/officeart/2005/8/layout/orgChart1"/>
    <dgm:cxn modelId="{5933BB22-AB26-446B-B686-2ACD4013E34C}" type="presOf" srcId="{78FB55B6-84D5-43F9-B88A-6ACF9A8C19C3}" destId="{F28B8AEB-1756-4492-B7AB-3C622761F262}" srcOrd="1" destOrd="0" presId="urn:microsoft.com/office/officeart/2005/8/layout/orgChart1"/>
    <dgm:cxn modelId="{DE2D9E23-D44B-49B4-828A-D31E3A72F0FC}" type="presOf" srcId="{F1DD6132-1F75-41D5-A078-D7815AE4F860}" destId="{D6C5CF49-0C52-4A5B-B8CE-AE200344CD14}" srcOrd="0" destOrd="0" presId="urn:microsoft.com/office/officeart/2005/8/layout/orgChart1"/>
    <dgm:cxn modelId="{BBB2CC23-58BF-4D64-ABB6-033C0A18486D}" type="presOf" srcId="{1170B3D2-5495-4F50-B34B-BA7B61779003}" destId="{9D0F7108-132A-4EF0-9879-14C8E2BFC864}" srcOrd="0" destOrd="0" presId="urn:microsoft.com/office/officeart/2005/8/layout/orgChart1"/>
    <dgm:cxn modelId="{BD2D9E27-395E-45E0-8B83-60CBBD2F6797}" srcId="{E162A014-8550-4EF2-8BB5-DDC2B72C4FC2}" destId="{B3AA1351-C66E-41F5-BA95-87E45D008EBE}" srcOrd="0" destOrd="0" parTransId="{40E7C8C6-E486-4B87-85EF-7C5508327752}" sibTransId="{7F07CDA1-8089-4049-BAAF-420950876220}"/>
    <dgm:cxn modelId="{99A9BE27-3180-4DB8-BEB6-0A626E87B4B2}" srcId="{6A4F3640-73D9-46F8-A101-88FFA492853E}" destId="{7849EB6C-0AA2-4925-92C0-7DDCBDE2FF0B}" srcOrd="1" destOrd="0" parTransId="{FDD21B9E-5A4F-4598-B0B8-668A7BCAB0F9}" sibTransId="{AEB69F2C-8791-4F45-ABA3-5D829B0CCB7B}"/>
    <dgm:cxn modelId="{99262829-CB09-4CF3-8FCE-05AD4C640703}" type="presOf" srcId="{9B86AF22-FCE2-4D11-9E9E-9900E19ED6AA}" destId="{D4876E64-F826-4482-BB43-C2772E9CB3C7}" srcOrd="0" destOrd="0" presId="urn:microsoft.com/office/officeart/2005/8/layout/orgChart1"/>
    <dgm:cxn modelId="{DA3FD529-25EB-42CC-B758-644546785B67}" type="presOf" srcId="{3A38FA5E-C331-45E4-940E-2A98648F9306}" destId="{95883342-B8E4-4688-A71F-E2ADB8CD1DC5}" srcOrd="0" destOrd="0" presId="urn:microsoft.com/office/officeart/2005/8/layout/orgChart1"/>
    <dgm:cxn modelId="{0A038831-2975-4AF3-BE79-DF9AE02A5C95}" type="presOf" srcId="{A1A0F974-8E1D-4C14-9104-F9C974A5F074}" destId="{FAAB0A61-CE10-4C17-AFBC-012496C4C889}" srcOrd="0" destOrd="0" presId="urn:microsoft.com/office/officeart/2005/8/layout/orgChart1"/>
    <dgm:cxn modelId="{D64B3732-9378-4FE1-938B-7EEBE3E22BEF}" type="presOf" srcId="{AB5C7D49-0907-4305-839A-A26A5A555524}" destId="{1AE2092E-F22B-4154-A2E5-4AAE5014C585}" srcOrd="1" destOrd="0" presId="urn:microsoft.com/office/officeart/2005/8/layout/orgChart1"/>
    <dgm:cxn modelId="{8F7A3634-2933-4CAD-842D-7CDE10003918}" srcId="{8F671552-AC98-4C8C-82AD-805D5DE4CB15}" destId="{A203CBA4-45B1-4B50-A6C8-72107A46033D}" srcOrd="1" destOrd="0" parTransId="{46C8EE88-81D0-44F9-9935-815A5B852E12}" sibTransId="{EE8A2708-1B10-4021-9B2A-C829FB04F860}"/>
    <dgm:cxn modelId="{76B4F834-B2A4-45AE-A4B2-CF83B1A28F79}" srcId="{DB5D1948-3D16-47A2-84CE-9552DDA3CB52}" destId="{A98F3033-51A4-442B-95E7-32021EF18366}" srcOrd="0" destOrd="0" parTransId="{9B86AF22-FCE2-4D11-9E9E-9900E19ED6AA}" sibTransId="{12DC9FE9-B011-442D-AE8E-504C3EC80E16}"/>
    <dgm:cxn modelId="{E0C39D35-75F9-4101-BEA4-B122EA8A0CF4}" type="presOf" srcId="{7E0B5E40-09EF-41F5-AAD2-1CCEE725BECF}" destId="{F5267C6F-8420-4B9A-A1A7-1EC6FA2AEFB0}" srcOrd="0" destOrd="0" presId="urn:microsoft.com/office/officeart/2005/8/layout/orgChart1"/>
    <dgm:cxn modelId="{88FB5737-6D4A-4147-8B38-6D3747DDE4BE}" type="presOf" srcId="{1B1B5AAB-1DA0-45AB-BDF5-346C6526DAEA}" destId="{AAD3C274-73E9-4D92-BEDF-95948F12E74F}" srcOrd="0" destOrd="0" presId="urn:microsoft.com/office/officeart/2005/8/layout/orgChart1"/>
    <dgm:cxn modelId="{8767493A-3F1B-4FEF-8873-3A8F32DAC2DB}" type="presOf" srcId="{CD3EC570-DF33-4110-A5C4-2F9631064967}" destId="{23768C04-23F8-4B00-ADD1-CFDC3E0C8EEF}" srcOrd="1" destOrd="0" presId="urn:microsoft.com/office/officeart/2005/8/layout/orgChart1"/>
    <dgm:cxn modelId="{9E07313B-715B-45CE-BB9E-D7F53590EC9A}" srcId="{78FB55B6-84D5-43F9-B88A-6ACF9A8C19C3}" destId="{9BA8A2FE-ACC8-4E33-9376-54F43BED80FF}" srcOrd="0" destOrd="0" parTransId="{7BA79B6F-A00B-41A2-A7C0-1AEA7FE8693E}" sibTransId="{E6CF02DC-FF7E-4B40-AD11-6AE6B9F8F74F}"/>
    <dgm:cxn modelId="{F0AC9C3C-5A54-4A72-A006-82C9D711CBA2}" type="presOf" srcId="{9960B86E-A461-4D97-9625-0B4B80B28666}" destId="{49762908-22F4-4C79-84D2-B71991050A7B}" srcOrd="1" destOrd="0" presId="urn:microsoft.com/office/officeart/2005/8/layout/orgChart1"/>
    <dgm:cxn modelId="{20E8833F-BCAC-49A6-B8F4-9AEC8CBFFB02}" type="presOf" srcId="{E8AE0354-2859-48C8-B5D4-5AAA5AA96611}" destId="{EB1E88D4-102C-4015-BBF5-E2C315A75333}" srcOrd="0" destOrd="0" presId="urn:microsoft.com/office/officeart/2005/8/layout/orgChart1"/>
    <dgm:cxn modelId="{F2386B40-4E03-4C15-BC7F-04578A351278}" type="presOf" srcId="{A3C374CD-117C-461E-9E5A-1B64F8CD9A3A}" destId="{B00A0258-EE57-44BC-A4EA-708E078A1DCA}" srcOrd="0" destOrd="0" presId="urn:microsoft.com/office/officeart/2005/8/layout/orgChart1"/>
    <dgm:cxn modelId="{D6449B5B-0F28-4E0D-84B2-AD8D69F35F80}" type="presOf" srcId="{942FF272-BD86-4137-AF23-439F81808F4E}" destId="{DE9CFBA5-C028-409E-AF4B-5270F0A95BF4}" srcOrd="0" destOrd="0" presId="urn:microsoft.com/office/officeart/2005/8/layout/orgChart1"/>
    <dgm:cxn modelId="{74FB0D5E-92F9-46FB-8D39-B8B1396EFDFD}" srcId="{9960B86E-A461-4D97-9625-0B4B80B28666}" destId="{8E3F02CC-AE1E-4520-86F0-26FCE44FEB8F}" srcOrd="0" destOrd="0" parTransId="{92E1CEBD-FA71-4EA4-A70A-2E58FD62798D}" sibTransId="{CA13685D-8FCA-4E22-8C09-CDA2F47B4158}"/>
    <dgm:cxn modelId="{9119D85E-E062-4F82-B776-D3CED2266DBC}" type="presOf" srcId="{93718A34-A35A-4097-AF57-125E5567CCA3}" destId="{22A2C8CA-677A-4B79-969F-693753020352}" srcOrd="1" destOrd="0" presId="urn:microsoft.com/office/officeart/2005/8/layout/orgChart1"/>
    <dgm:cxn modelId="{AAE2D95F-CEFB-4227-BDB8-CB1F45AEA456}" type="presOf" srcId="{8DFE351B-8429-4D4B-8A09-533832B887BC}" destId="{C723FE62-0887-44C0-9409-07974B018EEC}" srcOrd="1" destOrd="0" presId="urn:microsoft.com/office/officeart/2005/8/layout/orgChart1"/>
    <dgm:cxn modelId="{A2355F61-8F64-494A-9AEF-1F3180B293D8}" type="presOf" srcId="{AB5C7D49-0907-4305-839A-A26A5A555524}" destId="{58142CF9-88FC-4717-881A-626EE6BCD1CD}" srcOrd="0" destOrd="0" presId="urn:microsoft.com/office/officeart/2005/8/layout/orgChart1"/>
    <dgm:cxn modelId="{6D565261-DFED-42C5-9217-DF8AB00DA080}" type="presOf" srcId="{8E3F02CC-AE1E-4520-86F0-26FCE44FEB8F}" destId="{7706D7ED-9574-4A48-8640-FFA90AE0CCE0}" srcOrd="1" destOrd="0" presId="urn:microsoft.com/office/officeart/2005/8/layout/orgChart1"/>
    <dgm:cxn modelId="{179F8542-D559-4ED4-8D9C-C6FAFFA5A880}" type="presOf" srcId="{D131827D-E411-41EE-8506-19AE0DFD1AB6}" destId="{C56172CE-2BB9-4BBB-A20D-026DC0533BEC}" srcOrd="0" destOrd="0" presId="urn:microsoft.com/office/officeart/2005/8/layout/orgChart1"/>
    <dgm:cxn modelId="{F0EBD243-87D6-4208-B04E-DE94BA62B3A3}" type="presOf" srcId="{73C12864-72FE-49D5-847A-29579F4134F4}" destId="{EC58088B-A198-4997-AF22-B40E7969EF6B}" srcOrd="0" destOrd="0" presId="urn:microsoft.com/office/officeart/2005/8/layout/orgChart1"/>
    <dgm:cxn modelId="{74380064-794A-4EF5-A33C-CFC08EA4A46A}" type="presOf" srcId="{A203CBA4-45B1-4B50-A6C8-72107A46033D}" destId="{D2DD2FD5-3291-4790-948F-D65416D15791}" srcOrd="1" destOrd="0" presId="urn:microsoft.com/office/officeart/2005/8/layout/orgChart1"/>
    <dgm:cxn modelId="{A850AE64-3B81-4F78-A84B-DC4C9E8C762E}" type="presOf" srcId="{936A27FD-00A8-41C1-91DD-7DAFA0D574F3}" destId="{1D5D96B0-0707-449B-BB33-4FADA536949A}" srcOrd="0" destOrd="0" presId="urn:microsoft.com/office/officeart/2005/8/layout/orgChart1"/>
    <dgm:cxn modelId="{01BB1B45-DBE4-4572-B037-7B90BA7C02B9}" type="presOf" srcId="{1898C0CF-2DA3-4DA7-8679-EFCC65C0E848}" destId="{A88149DA-125C-4F76-8CCC-5D2CFE78231A}" srcOrd="0" destOrd="0" presId="urn:microsoft.com/office/officeart/2005/8/layout/orgChart1"/>
    <dgm:cxn modelId="{F6244D65-86D6-4ADB-AB42-C7832568A765}" type="presOf" srcId="{398EA42A-62EB-42E9-869E-B4CF62163729}" destId="{66EBFEB8-0905-43C0-B658-FB2C461B01A1}" srcOrd="0" destOrd="0" presId="urn:microsoft.com/office/officeart/2005/8/layout/orgChart1"/>
    <dgm:cxn modelId="{8C4BF145-39AE-4389-95DB-6FFF6D1F0012}" type="presOf" srcId="{6C142E12-3AB0-41AE-AA26-20B5E6E1F6FC}" destId="{40ACF017-342A-47DF-BCB4-CF1B368C8149}" srcOrd="0" destOrd="0" presId="urn:microsoft.com/office/officeart/2005/8/layout/orgChart1"/>
    <dgm:cxn modelId="{1C339566-8568-4FEE-A894-040CB4EDA7EC}" type="presOf" srcId="{A98F3033-51A4-442B-95E7-32021EF18366}" destId="{E6FB1246-6932-4B3F-B200-018E1E47FA3E}" srcOrd="0" destOrd="0" presId="urn:microsoft.com/office/officeart/2005/8/layout/orgChart1"/>
    <dgm:cxn modelId="{F6965647-46EC-44E6-A8C1-D134FD2F6399}" type="presOf" srcId="{DB5D1948-3D16-47A2-84CE-9552DDA3CB52}" destId="{ABF585A6-65A0-4D78-9B30-6AA15584621C}" srcOrd="0" destOrd="0" presId="urn:microsoft.com/office/officeart/2005/8/layout/orgChart1"/>
    <dgm:cxn modelId="{7C27A367-03AA-4E8B-9454-5134F420281C}" type="presOf" srcId="{37093F39-B975-434D-BCB4-F17E67576525}" destId="{3170F676-315D-4953-AD36-4CED94DD262E}" srcOrd="0" destOrd="0" presId="urn:microsoft.com/office/officeart/2005/8/layout/orgChart1"/>
    <dgm:cxn modelId="{22417D68-73B8-4928-83FD-EBD14B515303}" type="presOf" srcId="{82DAB30E-BBB5-44E8-9E71-B470B9177215}" destId="{B29CF43E-BA73-4E23-A02F-9D7FE6899773}" srcOrd="0" destOrd="0" presId="urn:microsoft.com/office/officeart/2005/8/layout/orgChart1"/>
    <dgm:cxn modelId="{7CE4E749-D1F5-49DE-A16A-D457D9D3C703}" srcId="{22253D6D-6369-4577-8375-E7C0E49BB3EE}" destId="{80983C7A-C26A-4F96-9011-6297BE90D38C}" srcOrd="2" destOrd="0" parTransId="{A6D4B8D4-DDB5-4FBC-BC67-BDB0E6B86B32}" sibTransId="{E8EB82B5-A747-4A51-B8E5-0F0765963BAF}"/>
    <dgm:cxn modelId="{23C8674A-66DD-463C-89BE-62C83DBC1A8D}" type="presOf" srcId="{6C142E12-3AB0-41AE-AA26-20B5E6E1F6FC}" destId="{D261EDED-C854-4ECF-A603-3229CEE012CF}" srcOrd="1" destOrd="0" presId="urn:microsoft.com/office/officeart/2005/8/layout/orgChart1"/>
    <dgm:cxn modelId="{87D2086B-6A47-48C9-8A86-D5EC065B04AA}" type="presOf" srcId="{AAA053FD-1982-4AC7-A715-349C18635874}" destId="{D1468409-8A6B-44A7-8359-57F697FFD4F5}" srcOrd="0" destOrd="0" presId="urn:microsoft.com/office/officeart/2005/8/layout/orgChart1"/>
    <dgm:cxn modelId="{52B1954C-7ED5-4FF3-95E7-AA110169B7CF}" type="presOf" srcId="{6B0B61D5-E403-4495-8A89-1B1279E90E9F}" destId="{51F4F073-9297-4A01-ACA4-9F8FAE3CC51A}" srcOrd="0" destOrd="0" presId="urn:microsoft.com/office/officeart/2005/8/layout/orgChart1"/>
    <dgm:cxn modelId="{5E7A7F4E-0601-42F3-A802-CDCC924A9350}" type="presOf" srcId="{797022A8-7F41-41D8-92C3-6888A1F4C309}" destId="{0845E29A-98A9-4536-B402-2508E1961309}" srcOrd="0" destOrd="0" presId="urn:microsoft.com/office/officeart/2005/8/layout/orgChart1"/>
    <dgm:cxn modelId="{94D1A06F-BE71-4B2C-81C2-FAB75FB0F47A}" type="presOf" srcId="{F6AE7A36-50E8-4A22-B421-FF1380F0CA1A}" destId="{9FB4A959-2645-4D44-8A1E-C624B14B7B91}" srcOrd="0" destOrd="0" presId="urn:microsoft.com/office/officeart/2005/8/layout/orgChart1"/>
    <dgm:cxn modelId="{7B007970-6AA5-410C-B1F4-E2361744C691}" type="presOf" srcId="{22253D6D-6369-4577-8375-E7C0E49BB3EE}" destId="{16B81F12-1406-497D-B3D0-7267268EED2D}" srcOrd="0" destOrd="0" presId="urn:microsoft.com/office/officeart/2005/8/layout/orgChart1"/>
    <dgm:cxn modelId="{9C2E7E51-817A-44D0-981E-1D915C83A374}" type="presOf" srcId="{DB5D1948-3D16-47A2-84CE-9552DDA3CB52}" destId="{61887941-793E-4B33-B7E1-26C64C9AA0C4}" srcOrd="1" destOrd="0" presId="urn:microsoft.com/office/officeart/2005/8/layout/orgChart1"/>
    <dgm:cxn modelId="{46ACA571-0581-4285-8B3B-323B53981FEA}" type="presOf" srcId="{A20C0091-B387-4183-99A7-2D769071846C}" destId="{B08EDFA6-34AA-434C-B634-68E7EC7D7AE5}" srcOrd="0" destOrd="0" presId="urn:microsoft.com/office/officeart/2005/8/layout/orgChart1"/>
    <dgm:cxn modelId="{85E21D74-C93D-4B7B-A766-5E31EBC48571}" type="presOf" srcId="{C4442D3A-B3BC-4EA8-8706-FE633F44005E}" destId="{FF0874AE-4CD8-401B-A262-BB444E5B30DB}" srcOrd="0" destOrd="0" presId="urn:microsoft.com/office/officeart/2005/8/layout/orgChart1"/>
    <dgm:cxn modelId="{D4909474-EEC7-4002-B7BC-07C22027D287}" srcId="{22253D6D-6369-4577-8375-E7C0E49BB3EE}" destId="{6B0B61D5-E403-4495-8A89-1B1279E90E9F}" srcOrd="1" destOrd="0" parTransId="{1B1B5AAB-1DA0-45AB-BDF5-346C6526DAEA}" sibTransId="{820B98E6-CFC5-453C-94EF-E8F440D48415}"/>
    <dgm:cxn modelId="{521A1055-26FA-47F3-8602-B6CB189BE955}" type="presOf" srcId="{6E5A047A-25B1-43AC-8F5D-8A4E1CAD56D5}" destId="{C13A0554-8AA9-4A9A-8876-C335EC8A3207}" srcOrd="0" destOrd="0" presId="urn:microsoft.com/office/officeart/2005/8/layout/orgChart1"/>
    <dgm:cxn modelId="{6B6A5375-D40B-49C4-809A-C52C0F58FEE2}" srcId="{B7AC0A99-BE08-43FB-BDC0-96CFCA1919AD}" destId="{9960B86E-A461-4D97-9625-0B4B80B28666}" srcOrd="5" destOrd="0" parTransId="{446E625B-501C-4B37-A5A1-44D5AB4294BA}" sibTransId="{5C72EBDA-D2CB-4F37-9FC8-A9ACE0C414CA}"/>
    <dgm:cxn modelId="{0B509575-9774-4A53-9C09-C7E2895A54B2}" type="presOf" srcId="{7BA79B6F-A00B-41A2-A7C0-1AEA7FE8693E}" destId="{6BB671BE-4FDB-4054-94CF-1D871880235D}" srcOrd="0" destOrd="0" presId="urn:microsoft.com/office/officeart/2005/8/layout/orgChart1"/>
    <dgm:cxn modelId="{1FF5F175-36C7-4722-AB26-31A76F2831A4}" type="presOf" srcId="{6B0B61D5-E403-4495-8A89-1B1279E90E9F}" destId="{237D0EB3-930E-4C35-A0F6-AA058F8DB718}" srcOrd="1" destOrd="0" presId="urn:microsoft.com/office/officeart/2005/8/layout/orgChart1"/>
    <dgm:cxn modelId="{6BC9C456-D92D-4B05-ADBB-6DBB04FCC132}" type="presOf" srcId="{73C12864-72FE-49D5-847A-29579F4134F4}" destId="{2C9229AE-96B7-4947-A7C2-9A836C7D39FF}" srcOrd="1" destOrd="0" presId="urn:microsoft.com/office/officeart/2005/8/layout/orgChart1"/>
    <dgm:cxn modelId="{F98D6157-42A9-4CD1-A65B-D6624D708B7C}" type="presOf" srcId="{D131827D-E411-41EE-8506-19AE0DFD1AB6}" destId="{F0A29A09-B981-49C2-A81A-36E31A073EB3}" srcOrd="1" destOrd="0" presId="urn:microsoft.com/office/officeart/2005/8/layout/orgChart1"/>
    <dgm:cxn modelId="{2E82D577-4945-4F23-B3C2-65701FBC3B46}" type="presOf" srcId="{935BEDF0-2F4D-49B5-910C-098FEFF8E1BE}" destId="{F2D47F88-FFF4-42F1-B0E3-051244F275BF}" srcOrd="0" destOrd="0" presId="urn:microsoft.com/office/officeart/2005/8/layout/orgChart1"/>
    <dgm:cxn modelId="{D9046C58-06F8-4905-8BA0-882CD79113E7}" srcId="{A0CFFCA0-696E-463C-8448-6B9693810415}" destId="{EDD57B0F-D2F8-4CDC-99CD-78537A88B120}" srcOrd="0" destOrd="0" parTransId="{936A27FD-00A8-41C1-91DD-7DAFA0D574F3}" sibTransId="{A20910C8-9C88-440A-A73D-3B18E439C2E4}"/>
    <dgm:cxn modelId="{F4EC827D-4E7C-49E7-B892-9E66F4732E23}" type="presOf" srcId="{C9CC867F-301B-48D6-A196-816185B9B6D4}" destId="{7B3BDEB6-D438-4617-9E9B-FDDAD6E46C93}" srcOrd="0" destOrd="0" presId="urn:microsoft.com/office/officeart/2005/8/layout/orgChart1"/>
    <dgm:cxn modelId="{6165E67D-95A9-4286-ACE0-BC2CCB338503}" type="presOf" srcId="{7849EB6C-0AA2-4925-92C0-7DDCBDE2FF0B}" destId="{1245683A-9AE8-45C6-907F-B77D2BFF53A7}" srcOrd="1" destOrd="0" presId="urn:microsoft.com/office/officeart/2005/8/layout/orgChart1"/>
    <dgm:cxn modelId="{C125AF7E-0D94-41BE-8B94-5ADB86E6AF9D}" type="presOf" srcId="{A203CBA4-45B1-4B50-A6C8-72107A46033D}" destId="{7D9C5CFB-9FB9-4F79-8345-029DFF883111}" srcOrd="0" destOrd="0" presId="urn:microsoft.com/office/officeart/2005/8/layout/orgChart1"/>
    <dgm:cxn modelId="{AE2BFC7F-FAFA-4CA8-84EF-57910944ECB2}" srcId="{F6AE7A36-50E8-4A22-B421-FF1380F0CA1A}" destId="{A0CFFCA0-696E-463C-8448-6B9693810415}" srcOrd="1" destOrd="0" parTransId="{21FA5A6E-C8BB-4100-893C-92A2674D2007}" sibTransId="{796E619F-A136-4AAC-B9AD-F76E6F97165B}"/>
    <dgm:cxn modelId="{48690583-DF73-4DFD-8AFD-3B998BABCB03}" type="presOf" srcId="{819B277C-5D0A-4644-924C-09A1BF680E40}" destId="{080B17C1-A149-4F62-8E53-AE9DF2861819}" srcOrd="1" destOrd="0" presId="urn:microsoft.com/office/officeart/2005/8/layout/orgChart1"/>
    <dgm:cxn modelId="{D9269E86-248F-4E20-83FF-4807B55B7706}" type="presOf" srcId="{23791D7C-BAFE-4043-B254-914494D033C8}" destId="{AA91343C-1C78-4E83-AC22-E65A43352E7C}" srcOrd="0" destOrd="0" presId="urn:microsoft.com/office/officeart/2005/8/layout/orgChart1"/>
    <dgm:cxn modelId="{E893A286-90F2-4378-9951-6148F21E19CA}" srcId="{8F671552-AC98-4C8C-82AD-805D5DE4CB15}" destId="{5B31D565-3E84-4D9E-83B2-CBDD38B3DCEA}" srcOrd="0" destOrd="0" parTransId="{77FC049F-8E14-4421-AB03-C0CF658A98AD}" sibTransId="{3E252C3D-52AF-4B93-AB09-BB7E24E9CA28}"/>
    <dgm:cxn modelId="{8DA01B87-590A-498E-A413-A257335B45BF}" srcId="{D919840F-68F7-4204-A893-F7BED275906B}" destId="{AB5C7D49-0907-4305-839A-A26A5A555524}" srcOrd="0" destOrd="0" parTransId="{E9DA0632-0FF8-45E6-B7EC-703AB4E578E0}" sibTransId="{53BD8590-A8E1-415B-857A-16F4DD356F0E}"/>
    <dgm:cxn modelId="{E8128187-557D-4724-AA13-D4E87CDB57BD}" type="presOf" srcId="{A0CFFCA0-696E-463C-8448-6B9693810415}" destId="{6FB91417-3B99-4FBF-B376-899A78232D77}" srcOrd="1" destOrd="0" presId="urn:microsoft.com/office/officeart/2005/8/layout/orgChart1"/>
    <dgm:cxn modelId="{A811BB88-9AEF-4863-8D41-6D4A2D1FF6DA}" type="presOf" srcId="{5B31D565-3E84-4D9E-83B2-CBDD38B3DCEA}" destId="{908B0564-B6B9-4427-8572-76B47BC10C12}" srcOrd="0" destOrd="0" presId="urn:microsoft.com/office/officeart/2005/8/layout/orgChart1"/>
    <dgm:cxn modelId="{75E0D58A-4D0C-41BD-ACF3-6C9EB2AEC1F0}" type="presOf" srcId="{A6D4B8D4-DDB5-4FBC-BC67-BDB0E6B86B32}" destId="{68C61A9D-AF92-4CB3-8E54-09777B01CB16}" srcOrd="0" destOrd="0" presId="urn:microsoft.com/office/officeart/2005/8/layout/orgChart1"/>
    <dgm:cxn modelId="{51484A8B-341C-4344-9542-51DFE1D388F1}" type="presOf" srcId="{22253D6D-6369-4577-8375-E7C0E49BB3EE}" destId="{3C495F8E-83D8-4A40-912B-146D73DF6004}" srcOrd="1" destOrd="0" presId="urn:microsoft.com/office/officeart/2005/8/layout/orgChart1"/>
    <dgm:cxn modelId="{DD71998C-ED71-42AD-8210-C506FF229137}" type="presOf" srcId="{77FC049F-8E14-4421-AB03-C0CF658A98AD}" destId="{C8F473F2-0493-4DC2-944D-714665505993}" srcOrd="0" destOrd="0" presId="urn:microsoft.com/office/officeart/2005/8/layout/orgChart1"/>
    <dgm:cxn modelId="{3013E18C-035A-403D-B911-3C3E6178005B}" type="presOf" srcId="{185C8899-F2A5-4185-8E06-68AE496C12EA}" destId="{A600B6BF-1C87-4DE9-85A7-9667B6D3925A}" srcOrd="1" destOrd="0" presId="urn:microsoft.com/office/officeart/2005/8/layout/orgChart1"/>
    <dgm:cxn modelId="{2D86388E-18F0-4E52-8008-B8B64DA3FB66}" srcId="{9BA8A2FE-ACC8-4E33-9376-54F43BED80FF}" destId="{D131827D-E411-41EE-8506-19AE0DFD1AB6}" srcOrd="0" destOrd="0" parTransId="{059EFE7F-04E2-4931-9C29-75766B6D7F9E}" sibTransId="{8FD4D0EB-F2E3-4F40-9A7A-3F462095AC97}"/>
    <dgm:cxn modelId="{DD73228F-4640-4656-BCE0-4EED38C2B6BF}" type="presOf" srcId="{CD3EC570-DF33-4110-A5C4-2F9631064967}" destId="{87C47F9A-17DE-4407-A05D-34A53CA5168F}" srcOrd="0" destOrd="0" presId="urn:microsoft.com/office/officeart/2005/8/layout/orgChart1"/>
    <dgm:cxn modelId="{B38C5F92-EF2F-49C8-9713-05020934DE72}" type="presOf" srcId="{A0CFFCA0-696E-463C-8448-6B9693810415}" destId="{E1EF5FE6-247D-4AEE-A0FB-1089E18CA9CA}" srcOrd="0" destOrd="0" presId="urn:microsoft.com/office/officeart/2005/8/layout/orgChart1"/>
    <dgm:cxn modelId="{8C189592-208F-4974-8E6A-2A2E7F622876}" srcId="{B7AC0A99-BE08-43FB-BDC0-96CFCA1919AD}" destId="{F6AE7A36-50E8-4A22-B421-FF1380F0CA1A}" srcOrd="3" destOrd="0" parTransId="{5360411D-2466-4CA3-9DC8-D21ABDB95DFA}" sibTransId="{03F77A1E-BD5A-4734-8EFE-2BC564FE6814}"/>
    <dgm:cxn modelId="{88E23D94-6364-407D-8BE7-0E97D708D3D4}" type="presOf" srcId="{A98F3033-51A4-442B-95E7-32021EF18366}" destId="{94844A2F-E477-4EDE-935C-1B8BFC7FA064}" srcOrd="1" destOrd="0" presId="urn:microsoft.com/office/officeart/2005/8/layout/orgChart1"/>
    <dgm:cxn modelId="{9908DD94-FF4A-4191-A4F1-D1C6B6A35B0F}" type="presOf" srcId="{ACAC2EF0-7E29-4D96-97D2-96E2FB5E7294}" destId="{DC5CCCC7-6569-4E1B-A56E-430821DDB699}" srcOrd="0" destOrd="0" presId="urn:microsoft.com/office/officeart/2005/8/layout/orgChart1"/>
    <dgm:cxn modelId="{1E679196-AEE8-45DB-8005-B99EFAD4F32C}" srcId="{A0CFFCA0-696E-463C-8448-6B9693810415}" destId="{6C142E12-3AB0-41AE-AA26-20B5E6E1F6FC}" srcOrd="2" destOrd="0" parTransId="{4D992054-2529-484D-8DC0-5897EC3D9955}" sibTransId="{BEE92A7B-93C3-4579-AF30-38FDD8EA19BD}"/>
    <dgm:cxn modelId="{F9BA6A99-D33A-4D4C-A53D-9B4D0F596006}" type="presOf" srcId="{D919840F-68F7-4204-A893-F7BED275906B}" destId="{3001503D-B87F-40F6-B94F-3AE3A36303D6}" srcOrd="0" destOrd="0" presId="urn:microsoft.com/office/officeart/2005/8/layout/orgChart1"/>
    <dgm:cxn modelId="{40FCA89A-5030-458B-BF98-213C0AF62174}" type="presOf" srcId="{9BA8A2FE-ACC8-4E33-9376-54F43BED80FF}" destId="{788C1EAA-889E-44E7-A326-08EED0B764AE}" srcOrd="0" destOrd="0" presId="urn:microsoft.com/office/officeart/2005/8/layout/orgChart1"/>
    <dgm:cxn modelId="{90986D9B-2C05-4F45-AE23-A12DD545CFA5}" type="presOf" srcId="{E162A014-8550-4EF2-8BB5-DDC2B72C4FC2}" destId="{71C88C9F-0CA8-4035-B145-7AFA14979CF6}" srcOrd="1" destOrd="0" presId="urn:microsoft.com/office/officeart/2005/8/layout/orgChart1"/>
    <dgm:cxn modelId="{AF0EDF9C-4B5B-4805-BA5D-78885EE8FC4E}" type="presOf" srcId="{4D992054-2529-484D-8DC0-5897EC3D9955}" destId="{8C909E1B-75CC-4EF2-A6A4-EC645BBB38B1}" srcOrd="0" destOrd="0" presId="urn:microsoft.com/office/officeart/2005/8/layout/orgChart1"/>
    <dgm:cxn modelId="{E097FA9D-C217-4C3A-B3F9-733CE80086D5}" srcId="{A1A0F974-8E1D-4C14-9104-F9C974A5F074}" destId="{B7AC0A99-BE08-43FB-BDC0-96CFCA1919AD}" srcOrd="0" destOrd="0" parTransId="{FAE21CEB-D8D4-46E9-B0EC-D0FE256D1C54}" sibTransId="{E548B42C-6407-4B3C-A28B-8F3156C45705}"/>
    <dgm:cxn modelId="{EC5692A0-C2F6-4FC1-AC8C-331AC65535CC}" type="presOf" srcId="{059EFE7F-04E2-4931-9C29-75766B6D7F9E}" destId="{69717676-9335-44E2-8E90-FD5424E19BD2}" srcOrd="0" destOrd="0" presId="urn:microsoft.com/office/officeart/2005/8/layout/orgChart1"/>
    <dgm:cxn modelId="{15D9C4A0-9F71-4384-9C61-5636C5F9B07B}" type="presOf" srcId="{47FDD8D0-68F2-4536-BC49-A17C21855543}" destId="{14E43F37-0023-4E21-A976-05E36B9A34AA}" srcOrd="0" destOrd="0" presId="urn:microsoft.com/office/officeart/2005/8/layout/orgChart1"/>
    <dgm:cxn modelId="{0FD7DDA0-08B2-4AB0-8B6B-64EF1DF9F827}" type="presOf" srcId="{7E0B5E40-09EF-41F5-AAD2-1CCEE725BECF}" destId="{086EA2E6-000D-4AC4-A874-93F1323BDD18}" srcOrd="1" destOrd="0" presId="urn:microsoft.com/office/officeart/2005/8/layout/orgChart1"/>
    <dgm:cxn modelId="{22AB3EA2-3C50-4543-98FE-5ABD55BD4AD9}" type="presOf" srcId="{92E1CEBD-FA71-4EA4-A70A-2E58FD62798D}" destId="{28367FD9-53F0-4D2B-A58D-BAAE74CC661B}" srcOrd="0" destOrd="0" presId="urn:microsoft.com/office/officeart/2005/8/layout/orgChart1"/>
    <dgm:cxn modelId="{FC1C04A5-D21A-411F-9624-B6319DC8AFC7}" type="presOf" srcId="{7849EB6C-0AA2-4925-92C0-7DDCBDE2FF0B}" destId="{656301C5-72B0-441D-A543-CCADF62312BB}" srcOrd="0" destOrd="0" presId="urn:microsoft.com/office/officeart/2005/8/layout/orgChart1"/>
    <dgm:cxn modelId="{C7623CA6-E881-4B63-8009-824A0EE2ED84}" srcId="{B7AC0A99-BE08-43FB-BDC0-96CFCA1919AD}" destId="{5FB0C8E5-8ED9-448F-8131-DB9383A06850}" srcOrd="4" destOrd="0" parTransId="{A3C374CD-117C-461E-9E5A-1B64F8CD9A3A}" sibTransId="{46F7958A-9F24-4905-90D5-013C9E88B3B0}"/>
    <dgm:cxn modelId="{7A3E77A8-5260-4022-837D-021EFE660B8F}" srcId="{5FB0C8E5-8ED9-448F-8131-DB9383A06850}" destId="{E162A014-8550-4EF2-8BB5-DDC2B72C4FC2}" srcOrd="1" destOrd="0" parTransId="{AF026A9A-A3B6-4B41-B0D8-350CDF57FB7D}" sibTransId="{54877087-9727-4CAE-B955-F11735BAD9A6}"/>
    <dgm:cxn modelId="{BB12AFA8-8349-4C02-A8D9-64EED57D833C}" type="presOf" srcId="{37093F39-B975-434D-BCB4-F17E67576525}" destId="{621B5B92-5DF4-4914-819F-3B790148FA58}" srcOrd="1" destOrd="0" presId="urn:microsoft.com/office/officeart/2005/8/layout/orgChart1"/>
    <dgm:cxn modelId="{B62328AB-0095-4D46-B16B-0A220366942E}" srcId="{E162A014-8550-4EF2-8BB5-DDC2B72C4FC2}" destId="{73C12864-72FE-49D5-847A-29579F4134F4}" srcOrd="2" destOrd="0" parTransId="{19ADAD94-13A8-4EE0-AAAA-7F196187861E}" sibTransId="{8B0B2068-E87D-4DCA-99AE-37FE6EEF84C0}"/>
    <dgm:cxn modelId="{9E8BA1AB-3C26-4EB7-95DE-CAA042A330B6}" type="presOf" srcId="{E162A014-8550-4EF2-8BB5-DDC2B72C4FC2}" destId="{6C144664-D0F1-4822-8307-7D01F129E46F}" srcOrd="0" destOrd="0" presId="urn:microsoft.com/office/officeart/2005/8/layout/orgChart1"/>
    <dgm:cxn modelId="{D7B0AFAD-B72E-4D66-B168-C52B73E98DB9}" srcId="{A0CFFCA0-696E-463C-8448-6B9693810415}" destId="{E8AE0354-2859-48C8-B5D4-5AAA5AA96611}" srcOrd="1" destOrd="0" parTransId="{1170B3D2-5495-4F50-B34B-BA7B61779003}" sibTransId="{F163434A-FC31-4C95-90A4-906CA070F44C}"/>
    <dgm:cxn modelId="{0C2C1EB3-8DB5-4639-90B7-9F863C180408}" type="presOf" srcId="{BBDE34E5-B0FE-4509-8E28-9568ECBA82D8}" destId="{2624C6A4-86E4-4C10-87F1-876FF7722A33}" srcOrd="0" destOrd="0" presId="urn:microsoft.com/office/officeart/2005/8/layout/orgChart1"/>
    <dgm:cxn modelId="{4B467DB3-165F-42E7-B617-E757161CCCF4}" type="presOf" srcId="{8DFE351B-8429-4D4B-8A09-533832B887BC}" destId="{CF8D0BD6-F484-4C43-B577-E70044F95570}" srcOrd="0" destOrd="0" presId="urn:microsoft.com/office/officeart/2005/8/layout/orgChart1"/>
    <dgm:cxn modelId="{16538FB3-1C24-432A-A83F-FE64DCF412D9}" type="presOf" srcId="{EDD57B0F-D2F8-4CDC-99CD-78537A88B120}" destId="{3DC80703-DC47-4331-97E8-3B4B3E3AC09B}" srcOrd="0" destOrd="0" presId="urn:microsoft.com/office/officeart/2005/8/layout/orgChart1"/>
    <dgm:cxn modelId="{D2C3CFB3-0FFB-4230-8897-918D8BB01399}" type="presOf" srcId="{6622D7A7-023E-4B10-8E4C-D5382F85E324}" destId="{5E7F5B2C-0AB0-4999-BA87-64CFC0187093}" srcOrd="0" destOrd="0" presId="urn:microsoft.com/office/officeart/2005/8/layout/orgChart1"/>
    <dgm:cxn modelId="{68D0C3B4-3B58-4E6B-86F6-1400EAC0CCF5}" srcId="{22253D6D-6369-4577-8375-E7C0E49BB3EE}" destId="{93718A34-A35A-4097-AF57-125E5567CCA3}" srcOrd="0" destOrd="0" parTransId="{ACAC2EF0-7E29-4D96-97D2-96E2FB5E7294}" sibTransId="{F58B0646-DF47-4607-A9BC-60867C43097F}"/>
    <dgm:cxn modelId="{C331C9B4-C2F2-4441-8393-22C5653C63ED}" type="presOf" srcId="{89E5A59C-A22C-40E9-B0F9-B683F9BA7358}" destId="{2CF19955-C83F-4A36-844E-1384DFC4B628}" srcOrd="0" destOrd="0" presId="urn:microsoft.com/office/officeart/2005/8/layout/orgChart1"/>
    <dgm:cxn modelId="{0BE71DB5-3392-4FDD-8984-E58E7266777D}" type="presOf" srcId="{93718A34-A35A-4097-AF57-125E5567CCA3}" destId="{0D638A05-64A5-44AF-B0BC-01E0CEF11856}" srcOrd="0" destOrd="0" presId="urn:microsoft.com/office/officeart/2005/8/layout/orgChart1"/>
    <dgm:cxn modelId="{C3D030B5-3A5D-4899-8265-727E50206411}" srcId="{E162A014-8550-4EF2-8BB5-DDC2B72C4FC2}" destId="{6BEFAAAF-EFAF-4761-9385-B7E99DDA348A}" srcOrd="1" destOrd="0" parTransId="{2A2F4F60-6AB4-45C0-B2DF-36C170AEE27D}" sibTransId="{212A6E7A-AE1A-4D37-B7C5-2F23FFE92223}"/>
    <dgm:cxn modelId="{C0E9C7B5-5795-4C98-8A12-C7138B42AA02}" srcId="{9BA8A2FE-ACC8-4E33-9376-54F43BED80FF}" destId="{A20C0091-B387-4183-99A7-2D769071846C}" srcOrd="2" destOrd="0" parTransId="{A56CAD2D-00DC-4928-B91D-D94FD9EB3E84}" sibTransId="{8DF67866-588E-4127-AB47-5ADDA639BD22}"/>
    <dgm:cxn modelId="{A1B839B6-738B-4FC8-A397-3E7EBDE6F35E}" type="presOf" srcId="{F6AE7A36-50E8-4A22-B421-FF1380F0CA1A}" destId="{15AEB77A-7524-4821-A7C7-2BA16F7D3C7B}" srcOrd="1" destOrd="0" presId="urn:microsoft.com/office/officeart/2005/8/layout/orgChart1"/>
    <dgm:cxn modelId="{039C93B8-B90F-42E1-88C6-757B5F514803}" srcId="{7849EB6C-0AA2-4925-92C0-7DDCBDE2FF0B}" destId="{8DFE351B-8429-4D4B-8A09-533832B887BC}" srcOrd="1" destOrd="0" parTransId="{6E5A047A-25B1-43AC-8F5D-8A4E1CAD56D5}" sibTransId="{A5BB9BB7-2399-464C-8B66-225E07B15CC6}"/>
    <dgm:cxn modelId="{4F008BBA-D43B-44E5-AD9A-5899BC0E6CD4}" srcId="{82DAB30E-BBB5-44E8-9E71-B470B9177215}" destId="{37093F39-B975-434D-BCB4-F17E67576525}" srcOrd="0" destOrd="0" parTransId="{797022A8-7F41-41D8-92C3-6888A1F4C309}" sibTransId="{6F94CB9A-4C2F-4BD6-9EFE-234E6387C37F}"/>
    <dgm:cxn modelId="{3F6DCABA-E429-4FC1-9970-13E7B01EF7F5}" type="presOf" srcId="{6A4F3640-73D9-46F8-A101-88FFA492853E}" destId="{04189CC3-5002-438F-9CD5-1D46F0814893}" srcOrd="1" destOrd="0" presId="urn:microsoft.com/office/officeart/2005/8/layout/orgChart1"/>
    <dgm:cxn modelId="{0B0EF8BB-970C-4284-8DC8-9F1228C60B55}" type="presOf" srcId="{6BEFAAAF-EFAF-4761-9385-B7E99DDA348A}" destId="{8F16D3A3-639F-4E7F-860A-F343CF0DB358}" srcOrd="1" destOrd="0" presId="urn:microsoft.com/office/officeart/2005/8/layout/orgChart1"/>
    <dgm:cxn modelId="{309AD2BC-89CE-4D44-A384-7E13125049F3}" type="presOf" srcId="{47FDD8D0-68F2-4536-BC49-A17C21855543}" destId="{5608AE2E-B123-4C6D-BDA3-D2DCBCAD5DC7}" srcOrd="1" destOrd="0" presId="urn:microsoft.com/office/officeart/2005/8/layout/orgChart1"/>
    <dgm:cxn modelId="{C2ECE8BC-ED5F-4C25-8A75-5871EBFB3CA2}" type="presOf" srcId="{8F671552-AC98-4C8C-82AD-805D5DE4CB15}" destId="{85318B98-C9BD-46AB-9899-57F709449795}" srcOrd="0" destOrd="0" presId="urn:microsoft.com/office/officeart/2005/8/layout/orgChart1"/>
    <dgm:cxn modelId="{2CBC2EBD-6AB0-43CA-9B4F-D5100820200A}" srcId="{B7AC0A99-BE08-43FB-BDC0-96CFCA1919AD}" destId="{6A4F3640-73D9-46F8-A101-88FFA492853E}" srcOrd="2" destOrd="0" parTransId="{935BEDF0-2F4D-49B5-910C-098FEFF8E1BE}" sibTransId="{A4EF50F4-A152-4D0F-8BD9-72C8971853CD}"/>
    <dgm:cxn modelId="{FFF2A6BD-F05E-469F-B6D4-45C49C122233}" type="presOf" srcId="{A20C0091-B387-4183-99A7-2D769071846C}" destId="{9CE01C33-383D-4407-9AAF-EB0E501E4E4A}" srcOrd="1" destOrd="0" presId="urn:microsoft.com/office/officeart/2005/8/layout/orgChart1"/>
    <dgm:cxn modelId="{E59448BE-5530-4E96-9287-218963252909}" type="presOf" srcId="{E9DA0632-0FF8-45E6-B7EC-703AB4E578E0}" destId="{30FDFC02-BD12-4A08-BF6B-A1D2EE599072}" srcOrd="0" destOrd="0" presId="urn:microsoft.com/office/officeart/2005/8/layout/orgChart1"/>
    <dgm:cxn modelId="{A79A85C3-3BBC-40A8-8CEA-9022B5000559}" srcId="{7849EB6C-0AA2-4925-92C0-7DDCBDE2FF0B}" destId="{BBDE34E5-B0FE-4509-8E28-9568ECBA82D8}" srcOrd="0" destOrd="0" parTransId="{89E5A59C-A22C-40E9-B0F9-B683F9BA7358}" sibTransId="{BC59B175-BE12-4BC1-9A9D-BFA42FCB6EBD}"/>
    <dgm:cxn modelId="{4B3F28C4-8DEB-4ED9-86A9-9FA805707CE8}" type="presOf" srcId="{6BEFAAAF-EFAF-4761-9385-B7E99DDA348A}" destId="{78557D7C-00A2-407F-B322-3A7A7681FEBC}" srcOrd="0" destOrd="0" presId="urn:microsoft.com/office/officeart/2005/8/layout/orgChart1"/>
    <dgm:cxn modelId="{148FFDC4-9649-4424-8FA8-5A67649EDFE4}" srcId="{B7AC0A99-BE08-43FB-BDC0-96CFCA1919AD}" destId="{47FDD8D0-68F2-4536-BC49-A17C21855543}" srcOrd="7" destOrd="0" parTransId="{78938248-91E5-4D5D-A6C2-29D82900E33C}" sibTransId="{1DFC5A8A-66D4-40CD-B31A-F034466BBC2D}"/>
    <dgm:cxn modelId="{738544C5-266C-416A-B039-648D5FF0EF6A}" srcId="{37093F39-B975-434D-BCB4-F17E67576525}" destId="{CD3EC570-DF33-4110-A5C4-2F9631064967}" srcOrd="1" destOrd="0" parTransId="{942FF272-BD86-4137-AF23-439F81808F4E}" sibTransId="{CDD5E4BA-BC35-4AC7-BA82-BF669DB5DF1D}"/>
    <dgm:cxn modelId="{F75E10C6-39C3-4BF1-9F69-20E362E114C6}" type="presOf" srcId="{5FB0C8E5-8ED9-448F-8131-DB9383A06850}" destId="{B9043247-01A4-45DC-9353-37955121144C}" srcOrd="1" destOrd="0" presId="urn:microsoft.com/office/officeart/2005/8/layout/orgChart1"/>
    <dgm:cxn modelId="{D8DB02C9-62FC-43FB-92AA-2EA1D80B5884}" type="presOf" srcId="{21E10CDB-8C53-4EAD-AC66-737526DEA44E}" destId="{213F6640-2227-4F82-A6E2-60315265BAFF}" srcOrd="1" destOrd="0" presId="urn:microsoft.com/office/officeart/2005/8/layout/orgChart1"/>
    <dgm:cxn modelId="{8CF2CDC9-6674-4941-B6C3-823AB7BC7B71}" type="presOf" srcId="{185C8899-F2A5-4185-8E06-68AE496C12EA}" destId="{F933802E-BB09-4631-B2EB-D0AB93C3B8CE}" srcOrd="0" destOrd="0" presId="urn:microsoft.com/office/officeart/2005/8/layout/orgChart1"/>
    <dgm:cxn modelId="{B41EF6C9-C57A-4167-A740-F7AC1C583061}" type="presOf" srcId="{B3AA1351-C66E-41F5-BA95-87E45D008EBE}" destId="{D4B74486-7ABA-4B63-B7F0-90C2000754E2}" srcOrd="0" destOrd="0" presId="urn:microsoft.com/office/officeart/2005/8/layout/orgChart1"/>
    <dgm:cxn modelId="{07C12CCA-20B3-4D96-8B7B-08DB96ADF01F}" type="presOf" srcId="{80983C7A-C26A-4F96-9011-6297BE90D38C}" destId="{4EF4047A-A232-4E13-9070-075AD8CDA12D}" srcOrd="1" destOrd="0" presId="urn:microsoft.com/office/officeart/2005/8/layout/orgChart1"/>
    <dgm:cxn modelId="{24433ACC-6895-4CC7-8F1D-CC47037999B7}" type="presOf" srcId="{E8AE0354-2859-48C8-B5D4-5AAA5AA96611}" destId="{BE4EE982-BEBC-4754-9425-E903A27A43F8}" srcOrd="1" destOrd="0" presId="urn:microsoft.com/office/officeart/2005/8/layout/orgChart1"/>
    <dgm:cxn modelId="{6A9986CC-A9BC-46B0-BF45-4D02F5B49CC1}" srcId="{9BA8A2FE-ACC8-4E33-9376-54F43BED80FF}" destId="{185C8899-F2A5-4185-8E06-68AE496C12EA}" srcOrd="1" destOrd="0" parTransId="{AAA053FD-1982-4AC7-A715-349C18635874}" sibTransId="{183DC938-9563-4A3B-9456-E3B9CDFA025C}"/>
    <dgm:cxn modelId="{CF8EE6CF-165A-462E-99AA-DEC35D4D7AC9}" type="presOf" srcId="{819B277C-5D0A-4644-924C-09A1BF680E40}" destId="{108799A8-CCCF-4014-B09A-4155D99442EF}" srcOrd="0" destOrd="0" presId="urn:microsoft.com/office/officeart/2005/8/layout/orgChart1"/>
    <dgm:cxn modelId="{ED3693D3-7F09-4A87-A89F-961A09127726}" type="presOf" srcId="{2A2F4F60-6AB4-45C0-B2DF-36C170AEE27D}" destId="{D9D0624A-EC58-49D3-86CA-8FA8E1114C1C}" srcOrd="0" destOrd="0" presId="urn:microsoft.com/office/officeart/2005/8/layout/orgChart1"/>
    <dgm:cxn modelId="{BC9E8CD4-9A3A-4DB6-9BBC-CBAC86D9F2ED}" type="presOf" srcId="{6A4F3640-73D9-46F8-A101-88FFA492853E}" destId="{23A59033-F63C-4410-BE8B-CADEAF4F9000}" srcOrd="0" destOrd="0" presId="urn:microsoft.com/office/officeart/2005/8/layout/orgChart1"/>
    <dgm:cxn modelId="{FB0FA5D4-A2C9-47EB-BD2E-171E29442F86}" type="presOf" srcId="{19ADAD94-13A8-4EE0-AAAA-7F196187861E}" destId="{2C49EA61-4E81-4819-B65F-F597D0296662}" srcOrd="0" destOrd="0" presId="urn:microsoft.com/office/officeart/2005/8/layout/orgChart1"/>
    <dgm:cxn modelId="{083AD5D5-A13B-446C-871D-4B93C5A00DC0}" type="presOf" srcId="{902A019D-E364-4056-AAC3-229430DF63E6}" destId="{5A784B55-AF83-4D48-9203-C4027AC54A32}" srcOrd="0" destOrd="0" presId="urn:microsoft.com/office/officeart/2005/8/layout/orgChart1"/>
    <dgm:cxn modelId="{D93F3DD6-FC6B-4C60-AB30-D25D437B7688}" srcId="{5FB0C8E5-8ED9-448F-8131-DB9383A06850}" destId="{22253D6D-6369-4577-8375-E7C0E49BB3EE}" srcOrd="0" destOrd="0" parTransId="{1898C0CF-2DA3-4DA7-8679-EFCC65C0E848}" sibTransId="{0C264D67-A240-438D-B68B-B4C7F5234BF9}"/>
    <dgm:cxn modelId="{09FBCBD6-BEDA-4180-A4EF-6CD5945F2A04}" type="presOf" srcId="{40E7C8C6-E486-4B87-85EF-7C5508327752}" destId="{50E46702-BD37-45BF-BB6D-12C3A56C5AE5}" srcOrd="0" destOrd="0" presId="urn:microsoft.com/office/officeart/2005/8/layout/orgChart1"/>
    <dgm:cxn modelId="{04611AD7-8B06-4B55-AAC0-99B794ABADBC}" srcId="{6A4F3640-73D9-46F8-A101-88FFA492853E}" destId="{D919840F-68F7-4204-A893-F7BED275906B}" srcOrd="0" destOrd="0" parTransId="{1B6D446A-F8AD-478B-8023-CAC4A6061D9C}" sibTransId="{FC53CCC2-9BB9-4F6D-A9DD-03B1775CFB43}"/>
    <dgm:cxn modelId="{9FD0F4D7-0DE7-4647-83CB-7C21A2D8AA24}" type="presOf" srcId="{A56CAD2D-00DC-4928-B91D-D94FD9EB3E84}" destId="{481DB433-FC2B-498C-AEB3-8886433056CC}" srcOrd="0" destOrd="0" presId="urn:microsoft.com/office/officeart/2005/8/layout/orgChart1"/>
    <dgm:cxn modelId="{A7480BD8-E18D-4798-B21E-35140CD36D58}" type="presOf" srcId="{5B31D565-3E84-4D9E-83B2-CBDD38B3DCEA}" destId="{1A2C91D5-B611-4F86-AD50-BCA529B1FE0B}" srcOrd="1" destOrd="0" presId="urn:microsoft.com/office/officeart/2005/8/layout/orgChart1"/>
    <dgm:cxn modelId="{606056D8-563F-4704-8C0D-4DF3E4D50D2C}" type="presOf" srcId="{AC02344F-50CB-4F73-9E03-C8E6F83E708F}" destId="{D7C0BC87-7F9E-4557-9A6F-755A620BD4AC}" srcOrd="0" destOrd="0" presId="urn:microsoft.com/office/officeart/2005/8/layout/orgChart1"/>
    <dgm:cxn modelId="{8EA458DA-BC9F-4AE5-88BB-FC4C7783EF27}" srcId="{DB5D1948-3D16-47A2-84CE-9552DDA3CB52}" destId="{819B277C-5D0A-4644-924C-09A1BF680E40}" srcOrd="1" destOrd="0" parTransId="{6622D7A7-023E-4B10-8E4C-D5382F85E324}" sibTransId="{A96FEF14-074D-49E1-87E6-3C6EAF6DE90C}"/>
    <dgm:cxn modelId="{3E6CC3DD-9E10-4B42-9D9A-72B2D95AB7DE}" type="presOf" srcId="{1304FFF2-C33E-46CA-B0BF-D0F0E55B383B}" destId="{B33ABDDA-17F7-481A-8A35-562A7EA620D2}" srcOrd="0" destOrd="0" presId="urn:microsoft.com/office/officeart/2005/8/layout/orgChart1"/>
    <dgm:cxn modelId="{F3A9C7DD-E984-4062-AC55-0AC49E3191B1}" type="presOf" srcId="{5FB0C8E5-8ED9-448F-8131-DB9383A06850}" destId="{C96F6B29-D34B-4DA1-B77A-E6B0D22AD24D}" srcOrd="0" destOrd="0" presId="urn:microsoft.com/office/officeart/2005/8/layout/orgChart1"/>
    <dgm:cxn modelId="{28C8CDE3-FCFC-40EE-81C2-D0B97C4DAD67}" type="presOf" srcId="{458F6A14-06D6-4A6C-BC6A-2467E3DC22CE}" destId="{31985995-F63D-4994-A025-05F2CC1151A7}" srcOrd="0" destOrd="0" presId="urn:microsoft.com/office/officeart/2005/8/layout/orgChart1"/>
    <dgm:cxn modelId="{47B582E4-2398-4CC5-BEF6-CD59121536F9}" type="presOf" srcId="{F1DD6132-1F75-41D5-A078-D7815AE4F860}" destId="{A14F35FB-B4EF-4BDA-97B1-4890C9DEC0B5}" srcOrd="1" destOrd="0" presId="urn:microsoft.com/office/officeart/2005/8/layout/orgChart1"/>
    <dgm:cxn modelId="{7CB0A0E4-43B8-4F55-8554-289DD7324BFE}" type="presOf" srcId="{AC02344F-50CB-4F73-9E03-C8E6F83E708F}" destId="{735D5DE3-1AF7-40AE-9DA0-521AF3EF79CB}" srcOrd="1" destOrd="0" presId="urn:microsoft.com/office/officeart/2005/8/layout/orgChart1"/>
    <dgm:cxn modelId="{EDFA68E7-22AA-488F-A158-C946C8D1B811}" type="presOf" srcId="{B7AC0A99-BE08-43FB-BDC0-96CFCA1919AD}" destId="{DD52D1FD-D7AB-4D59-97DA-F9D9783B0ABF}" srcOrd="1" destOrd="0" presId="urn:microsoft.com/office/officeart/2005/8/layout/orgChart1"/>
    <dgm:cxn modelId="{0F4EC0E7-A004-4781-BFC1-6BBDCFE212EB}" srcId="{B7AC0A99-BE08-43FB-BDC0-96CFCA1919AD}" destId="{F1DD6132-1F75-41D5-A078-D7815AE4F860}" srcOrd="6" destOrd="0" parTransId="{23791D7C-BAFE-4043-B254-914494D033C8}" sibTransId="{514B0F0A-15A2-4D13-B447-514B70809DE3}"/>
    <dgm:cxn modelId="{41E77CE9-D4BB-4A64-9DDC-61534D695DF3}" type="presOf" srcId="{B3AA1351-C66E-41F5-BA95-87E45D008EBE}" destId="{58223E4D-D40A-467B-A134-1ED3D54A8C1A}" srcOrd="1" destOrd="0" presId="urn:microsoft.com/office/officeart/2005/8/layout/orgChart1"/>
    <dgm:cxn modelId="{912600F3-5135-4DD6-8262-D0434C9086B6}" type="presOf" srcId="{823723AB-A8A1-4C8D-BA19-CD6720A26CD6}" destId="{26C263F7-38D2-4F29-A25A-CCA9E7E04152}" srcOrd="0" destOrd="0" presId="urn:microsoft.com/office/officeart/2005/8/layout/orgChart1"/>
    <dgm:cxn modelId="{BECA80F5-BCDA-4553-BF5F-D9862531CA2C}" type="presOf" srcId="{8E3F02CC-AE1E-4520-86F0-26FCE44FEB8F}" destId="{16D70746-0314-4098-9B63-40241E0BE3B8}" srcOrd="0" destOrd="0" presId="urn:microsoft.com/office/officeart/2005/8/layout/orgChart1"/>
    <dgm:cxn modelId="{68C690F5-0385-4871-B32A-EA2C26458AE9}" type="presOf" srcId="{2A1AA7A0-4343-42D1-8546-E5EAF9E7D327}" destId="{A5C02D37-7F35-4500-8798-961CDF036A7C}" srcOrd="0" destOrd="0" presId="urn:microsoft.com/office/officeart/2005/8/layout/orgChart1"/>
    <dgm:cxn modelId="{9AE807F6-636C-4842-9BD5-753ED4B51100}" srcId="{F6AE7A36-50E8-4A22-B421-FF1380F0CA1A}" destId="{8F671552-AC98-4C8C-82AD-805D5DE4CB15}" srcOrd="0" destOrd="0" parTransId="{2A1AA7A0-4343-42D1-8546-E5EAF9E7D327}" sibTransId="{B5AD963A-8147-400A-8230-A8D1FEBD44E4}"/>
    <dgm:cxn modelId="{61E51EF6-9494-4483-87A9-44506978C4BC}" type="presOf" srcId="{D919840F-68F7-4204-A893-F7BED275906B}" destId="{C69C8814-2859-4EDD-8BEF-F8A0DC8CEB1D}" srcOrd="1" destOrd="0" presId="urn:microsoft.com/office/officeart/2005/8/layout/orgChart1"/>
    <dgm:cxn modelId="{D082BBF6-4D3D-4D0F-85AF-0D52993DA2A1}" type="presOf" srcId="{78FB55B6-84D5-43F9-B88A-6ACF9A8C19C3}" destId="{D5C9A4E9-5601-4B4A-9723-9EF002B3BF9C}" srcOrd="0" destOrd="0" presId="urn:microsoft.com/office/officeart/2005/8/layout/orgChart1"/>
    <dgm:cxn modelId="{011BDEF9-5A65-49B9-A24B-B81D7478261A}" srcId="{B7AC0A99-BE08-43FB-BDC0-96CFCA1919AD}" destId="{78FB55B6-84D5-43F9-B88A-6ACF9A8C19C3}" srcOrd="1" destOrd="0" parTransId="{C4442D3A-B3BC-4EA8-8706-FE633F44005E}" sibTransId="{C7B0E623-86C5-4F2A-9F7A-667A70A95A84}"/>
    <dgm:cxn modelId="{AE2932A4-6108-429F-A141-4E283A44413D}" type="presParOf" srcId="{FAAB0A61-CE10-4C17-AFBC-012496C4C889}" destId="{34F0D92D-77E1-4FB6-9E55-1B624A91BAB5}" srcOrd="0" destOrd="0" presId="urn:microsoft.com/office/officeart/2005/8/layout/orgChart1"/>
    <dgm:cxn modelId="{1927DE37-DEAD-4B9F-A53D-FE697178B201}" type="presParOf" srcId="{34F0D92D-77E1-4FB6-9E55-1B624A91BAB5}" destId="{5AB12AE5-5D6C-4662-85A2-F936C03D81EE}" srcOrd="0" destOrd="0" presId="urn:microsoft.com/office/officeart/2005/8/layout/orgChart1"/>
    <dgm:cxn modelId="{7DF9B6B9-13DA-4530-A97C-A3E6E08D01F2}" type="presParOf" srcId="{5AB12AE5-5D6C-4662-85A2-F936C03D81EE}" destId="{96383565-555D-4670-8339-C3D8835CA6AB}" srcOrd="0" destOrd="0" presId="urn:microsoft.com/office/officeart/2005/8/layout/orgChart1"/>
    <dgm:cxn modelId="{0D085A1D-734E-40BD-8F84-8646A9C292F4}" type="presParOf" srcId="{5AB12AE5-5D6C-4662-85A2-F936C03D81EE}" destId="{DD52D1FD-D7AB-4D59-97DA-F9D9783B0ABF}" srcOrd="1" destOrd="0" presId="urn:microsoft.com/office/officeart/2005/8/layout/orgChart1"/>
    <dgm:cxn modelId="{E7AC0818-8DDB-452D-AE57-B40804BF1D95}" type="presParOf" srcId="{34F0D92D-77E1-4FB6-9E55-1B624A91BAB5}" destId="{5B47BE64-593E-4D3E-9ABA-385F08788CF1}" srcOrd="1" destOrd="0" presId="urn:microsoft.com/office/officeart/2005/8/layout/orgChart1"/>
    <dgm:cxn modelId="{4B930B5A-0A50-4727-8069-4D4E5D6E0617}" type="presParOf" srcId="{5B47BE64-593E-4D3E-9ABA-385F08788CF1}" destId="{5A784B55-AF83-4D48-9203-C4027AC54A32}" srcOrd="0" destOrd="0" presId="urn:microsoft.com/office/officeart/2005/8/layout/orgChart1"/>
    <dgm:cxn modelId="{E429A94C-5106-43CD-AEB3-454E59EF0569}" type="presParOf" srcId="{5B47BE64-593E-4D3E-9ABA-385F08788CF1}" destId="{265DDF84-548E-4512-87BF-97522D0A879D}" srcOrd="1" destOrd="0" presId="urn:microsoft.com/office/officeart/2005/8/layout/orgChart1"/>
    <dgm:cxn modelId="{34A6D93E-10A5-416E-9557-FBD13ADB97CD}" type="presParOf" srcId="{265DDF84-548E-4512-87BF-97522D0A879D}" destId="{A55A14F9-576F-4B36-B16C-77807CD12892}" srcOrd="0" destOrd="0" presId="urn:microsoft.com/office/officeart/2005/8/layout/orgChart1"/>
    <dgm:cxn modelId="{78F12050-EBFB-4443-90DB-1D8CD8CEF488}" type="presParOf" srcId="{A55A14F9-576F-4B36-B16C-77807CD12892}" destId="{B29CF43E-BA73-4E23-A02F-9D7FE6899773}" srcOrd="0" destOrd="0" presId="urn:microsoft.com/office/officeart/2005/8/layout/orgChart1"/>
    <dgm:cxn modelId="{3CD4FFED-66FE-4929-8357-6DA4F83FF975}" type="presParOf" srcId="{A55A14F9-576F-4B36-B16C-77807CD12892}" destId="{39092511-A751-4098-8DB8-4E8195578B0F}" srcOrd="1" destOrd="0" presId="urn:microsoft.com/office/officeart/2005/8/layout/orgChart1"/>
    <dgm:cxn modelId="{7FFB4CCA-1959-4847-AD60-DD8881FC4314}" type="presParOf" srcId="{265DDF84-548E-4512-87BF-97522D0A879D}" destId="{45BB90D1-3318-4942-B76F-798C8EE5E7AB}" srcOrd="1" destOrd="0" presId="urn:microsoft.com/office/officeart/2005/8/layout/orgChart1"/>
    <dgm:cxn modelId="{ABCFC0BA-3B54-4353-BE20-684A8641BFB3}" type="presParOf" srcId="{45BB90D1-3318-4942-B76F-798C8EE5E7AB}" destId="{0845E29A-98A9-4536-B402-2508E1961309}" srcOrd="0" destOrd="0" presId="urn:microsoft.com/office/officeart/2005/8/layout/orgChart1"/>
    <dgm:cxn modelId="{68AE6E28-9D38-4E93-A862-50C4FEA45539}" type="presParOf" srcId="{45BB90D1-3318-4942-B76F-798C8EE5E7AB}" destId="{48EECD82-8610-4CAC-A9D2-E859DF707881}" srcOrd="1" destOrd="0" presId="urn:microsoft.com/office/officeart/2005/8/layout/orgChart1"/>
    <dgm:cxn modelId="{E6F6D512-0D83-4D73-A77A-9D13FBBE609F}" type="presParOf" srcId="{48EECD82-8610-4CAC-A9D2-E859DF707881}" destId="{AE97D365-E515-47FD-AFD5-DC0D8C0B3499}" srcOrd="0" destOrd="0" presId="urn:microsoft.com/office/officeart/2005/8/layout/orgChart1"/>
    <dgm:cxn modelId="{C5486365-AC52-4323-B39D-59F1D683E852}" type="presParOf" srcId="{AE97D365-E515-47FD-AFD5-DC0D8C0B3499}" destId="{3170F676-315D-4953-AD36-4CED94DD262E}" srcOrd="0" destOrd="0" presId="urn:microsoft.com/office/officeart/2005/8/layout/orgChart1"/>
    <dgm:cxn modelId="{581EF3F3-275D-4E6E-BF1D-D2E0739FC907}" type="presParOf" srcId="{AE97D365-E515-47FD-AFD5-DC0D8C0B3499}" destId="{621B5B92-5DF4-4914-819F-3B790148FA58}" srcOrd="1" destOrd="0" presId="urn:microsoft.com/office/officeart/2005/8/layout/orgChart1"/>
    <dgm:cxn modelId="{447C59B6-4C67-4676-BDD4-87C1CA402319}" type="presParOf" srcId="{48EECD82-8610-4CAC-A9D2-E859DF707881}" destId="{1A92B585-1AD0-4EC4-B4FB-E09997718524}" srcOrd="1" destOrd="0" presId="urn:microsoft.com/office/officeart/2005/8/layout/orgChart1"/>
    <dgm:cxn modelId="{C05597B5-7E45-4FB6-8079-6BC6FE840AC0}" type="presParOf" srcId="{1A92B585-1AD0-4EC4-B4FB-E09997718524}" destId="{7B3BDEB6-D438-4617-9E9B-FDDAD6E46C93}" srcOrd="0" destOrd="0" presId="urn:microsoft.com/office/officeart/2005/8/layout/orgChart1"/>
    <dgm:cxn modelId="{C57D6319-83C4-4198-A260-B82E3CBDE644}" type="presParOf" srcId="{1A92B585-1AD0-4EC4-B4FB-E09997718524}" destId="{8B65E6AA-E80D-4919-AD8B-265FDD0136A1}" srcOrd="1" destOrd="0" presId="urn:microsoft.com/office/officeart/2005/8/layout/orgChart1"/>
    <dgm:cxn modelId="{77DA5FDD-C920-4A6F-8D69-BD84B99DD4C2}" type="presParOf" srcId="{8B65E6AA-E80D-4919-AD8B-265FDD0136A1}" destId="{AAE6FC30-9DD6-473A-9177-98C104E96E60}" srcOrd="0" destOrd="0" presId="urn:microsoft.com/office/officeart/2005/8/layout/orgChart1"/>
    <dgm:cxn modelId="{E842F430-E91C-42D5-9258-66679A129735}" type="presParOf" srcId="{AAE6FC30-9DD6-473A-9177-98C104E96E60}" destId="{66EBFEB8-0905-43C0-B658-FB2C461B01A1}" srcOrd="0" destOrd="0" presId="urn:microsoft.com/office/officeart/2005/8/layout/orgChart1"/>
    <dgm:cxn modelId="{C36B087F-3BCC-437B-9547-BEACAF439B8B}" type="presParOf" srcId="{AAE6FC30-9DD6-473A-9177-98C104E96E60}" destId="{27B3BAA2-B8AE-4CDB-B20D-3E906374162B}" srcOrd="1" destOrd="0" presId="urn:microsoft.com/office/officeart/2005/8/layout/orgChart1"/>
    <dgm:cxn modelId="{A242EE3B-F498-4D16-9684-8D35542B4AD9}" type="presParOf" srcId="{8B65E6AA-E80D-4919-AD8B-265FDD0136A1}" destId="{7620E268-6678-464C-B7EB-8387B1075183}" srcOrd="1" destOrd="0" presId="urn:microsoft.com/office/officeart/2005/8/layout/orgChart1"/>
    <dgm:cxn modelId="{CA6FE1BA-4500-416B-9E68-272E02839F56}" type="presParOf" srcId="{8B65E6AA-E80D-4919-AD8B-265FDD0136A1}" destId="{99F66D3A-3065-4663-A780-59BEE11B6100}" srcOrd="2" destOrd="0" presId="urn:microsoft.com/office/officeart/2005/8/layout/orgChart1"/>
    <dgm:cxn modelId="{6F7B0501-5557-4087-8251-898E88EEE45F}" type="presParOf" srcId="{1A92B585-1AD0-4EC4-B4FB-E09997718524}" destId="{DE9CFBA5-C028-409E-AF4B-5270F0A95BF4}" srcOrd="2" destOrd="0" presId="urn:microsoft.com/office/officeart/2005/8/layout/orgChart1"/>
    <dgm:cxn modelId="{09207D4F-0481-470A-9586-F9AF45F8E485}" type="presParOf" srcId="{1A92B585-1AD0-4EC4-B4FB-E09997718524}" destId="{F0FEF188-32A9-4285-A4C4-DCED866A45AB}" srcOrd="3" destOrd="0" presId="urn:microsoft.com/office/officeart/2005/8/layout/orgChart1"/>
    <dgm:cxn modelId="{63B355C5-847E-493E-AB02-5204518D0B1F}" type="presParOf" srcId="{F0FEF188-32A9-4285-A4C4-DCED866A45AB}" destId="{71823F68-C0EE-46F3-AFC8-17D3AD555EB2}" srcOrd="0" destOrd="0" presId="urn:microsoft.com/office/officeart/2005/8/layout/orgChart1"/>
    <dgm:cxn modelId="{FA4BA229-B2C7-4F8A-A8D9-D1E5B4535E82}" type="presParOf" srcId="{71823F68-C0EE-46F3-AFC8-17D3AD555EB2}" destId="{87C47F9A-17DE-4407-A05D-34A53CA5168F}" srcOrd="0" destOrd="0" presId="urn:microsoft.com/office/officeart/2005/8/layout/orgChart1"/>
    <dgm:cxn modelId="{7661BA94-ED20-44E6-9EF2-BEC06829D2B7}" type="presParOf" srcId="{71823F68-C0EE-46F3-AFC8-17D3AD555EB2}" destId="{23768C04-23F8-4B00-ADD1-CFDC3E0C8EEF}" srcOrd="1" destOrd="0" presId="urn:microsoft.com/office/officeart/2005/8/layout/orgChart1"/>
    <dgm:cxn modelId="{EB29E155-9E60-4163-9E92-3CEC3873D89E}" type="presParOf" srcId="{F0FEF188-32A9-4285-A4C4-DCED866A45AB}" destId="{C3E4D19C-BA61-429E-964C-D446117DDF3A}" srcOrd="1" destOrd="0" presId="urn:microsoft.com/office/officeart/2005/8/layout/orgChart1"/>
    <dgm:cxn modelId="{E6725C30-0DF6-4AFA-B02B-2DCC591BCBB5}" type="presParOf" srcId="{F0FEF188-32A9-4285-A4C4-DCED866A45AB}" destId="{A58DC1B4-69BC-4751-BCC2-6F6F0D3FBA18}" srcOrd="2" destOrd="0" presId="urn:microsoft.com/office/officeart/2005/8/layout/orgChart1"/>
    <dgm:cxn modelId="{DF2F66E7-1489-4ACA-9F13-55B8DBB376C3}" type="presParOf" srcId="{48EECD82-8610-4CAC-A9D2-E859DF707881}" destId="{15DFE398-8D1F-42E4-9E23-64F6786667CB}" srcOrd="2" destOrd="0" presId="urn:microsoft.com/office/officeart/2005/8/layout/orgChart1"/>
    <dgm:cxn modelId="{4B7C6308-416B-41FE-9D2E-CB260DB3E792}" type="presParOf" srcId="{45BB90D1-3318-4942-B76F-798C8EE5E7AB}" destId="{26C263F7-38D2-4F29-A25A-CCA9E7E04152}" srcOrd="2" destOrd="0" presId="urn:microsoft.com/office/officeart/2005/8/layout/orgChart1"/>
    <dgm:cxn modelId="{A5FA7D0C-695E-47C5-9227-9C47B7A7F8CB}" type="presParOf" srcId="{45BB90D1-3318-4942-B76F-798C8EE5E7AB}" destId="{C442EBF6-0A2F-4D57-BBC2-FEA27F984C3B}" srcOrd="3" destOrd="0" presId="urn:microsoft.com/office/officeart/2005/8/layout/orgChart1"/>
    <dgm:cxn modelId="{02D0E9CC-2A9B-4CBE-BEB0-3F0EB698903D}" type="presParOf" srcId="{C442EBF6-0A2F-4D57-BBC2-FEA27F984C3B}" destId="{264FB78A-A008-4C1C-9EAE-426A0D207C18}" srcOrd="0" destOrd="0" presId="urn:microsoft.com/office/officeart/2005/8/layout/orgChart1"/>
    <dgm:cxn modelId="{C9E1E312-4DC9-4186-AA07-D4F07B79C962}" type="presParOf" srcId="{264FB78A-A008-4C1C-9EAE-426A0D207C18}" destId="{ABF585A6-65A0-4D78-9B30-6AA15584621C}" srcOrd="0" destOrd="0" presId="urn:microsoft.com/office/officeart/2005/8/layout/orgChart1"/>
    <dgm:cxn modelId="{2AF0CCCF-7A8A-4F3F-97BE-A69D8C4C4D80}" type="presParOf" srcId="{264FB78A-A008-4C1C-9EAE-426A0D207C18}" destId="{61887941-793E-4B33-B7E1-26C64C9AA0C4}" srcOrd="1" destOrd="0" presId="urn:microsoft.com/office/officeart/2005/8/layout/orgChart1"/>
    <dgm:cxn modelId="{B23D880F-FA34-4A6A-B8EC-32BF0169082B}" type="presParOf" srcId="{C442EBF6-0A2F-4D57-BBC2-FEA27F984C3B}" destId="{E56A7E1C-15FF-4E7D-8FA9-C9D843F3D64D}" srcOrd="1" destOrd="0" presId="urn:microsoft.com/office/officeart/2005/8/layout/orgChart1"/>
    <dgm:cxn modelId="{55B29FA4-9656-4816-801E-230E3A822DFF}" type="presParOf" srcId="{E56A7E1C-15FF-4E7D-8FA9-C9D843F3D64D}" destId="{D4876E64-F826-4482-BB43-C2772E9CB3C7}" srcOrd="0" destOrd="0" presId="urn:microsoft.com/office/officeart/2005/8/layout/orgChart1"/>
    <dgm:cxn modelId="{BA956A72-DD43-4CC2-9E36-5845E25987D0}" type="presParOf" srcId="{E56A7E1C-15FF-4E7D-8FA9-C9D843F3D64D}" destId="{0F13A64D-D14F-4CBA-B78F-9E9B46C7EBCE}" srcOrd="1" destOrd="0" presId="urn:microsoft.com/office/officeart/2005/8/layout/orgChart1"/>
    <dgm:cxn modelId="{A6EB149F-8AD2-47BF-8E70-28906CAAB61C}" type="presParOf" srcId="{0F13A64D-D14F-4CBA-B78F-9E9B46C7EBCE}" destId="{83BE52C3-0423-4324-8DA7-88F711AFB4B4}" srcOrd="0" destOrd="0" presId="urn:microsoft.com/office/officeart/2005/8/layout/orgChart1"/>
    <dgm:cxn modelId="{5ADC3492-77CB-46E3-AB52-F245EE1A693D}" type="presParOf" srcId="{83BE52C3-0423-4324-8DA7-88F711AFB4B4}" destId="{E6FB1246-6932-4B3F-B200-018E1E47FA3E}" srcOrd="0" destOrd="0" presId="urn:microsoft.com/office/officeart/2005/8/layout/orgChart1"/>
    <dgm:cxn modelId="{19D904FB-0C7C-4836-A788-DF853BBFA0D8}" type="presParOf" srcId="{83BE52C3-0423-4324-8DA7-88F711AFB4B4}" destId="{94844A2F-E477-4EDE-935C-1B8BFC7FA064}" srcOrd="1" destOrd="0" presId="urn:microsoft.com/office/officeart/2005/8/layout/orgChart1"/>
    <dgm:cxn modelId="{E902E055-9643-47C7-835A-D8FC19254983}" type="presParOf" srcId="{0F13A64D-D14F-4CBA-B78F-9E9B46C7EBCE}" destId="{DFF542CD-1779-403B-A66F-0A65354374F3}" srcOrd="1" destOrd="0" presId="urn:microsoft.com/office/officeart/2005/8/layout/orgChart1"/>
    <dgm:cxn modelId="{76457144-7B28-4F7A-BA9A-7DF0EC9C7B1E}" type="presParOf" srcId="{0F13A64D-D14F-4CBA-B78F-9E9B46C7EBCE}" destId="{8652F97F-A851-45D1-B464-5F9AEC8B9DD1}" srcOrd="2" destOrd="0" presId="urn:microsoft.com/office/officeart/2005/8/layout/orgChart1"/>
    <dgm:cxn modelId="{B9CBD2F2-AB37-45BF-8EA2-D463810BC0A5}" type="presParOf" srcId="{E56A7E1C-15FF-4E7D-8FA9-C9D843F3D64D}" destId="{5E7F5B2C-0AB0-4999-BA87-64CFC0187093}" srcOrd="2" destOrd="0" presId="urn:microsoft.com/office/officeart/2005/8/layout/orgChart1"/>
    <dgm:cxn modelId="{5012F214-BD92-484F-A5D9-2B2956E8B6E8}" type="presParOf" srcId="{E56A7E1C-15FF-4E7D-8FA9-C9D843F3D64D}" destId="{364FC3ED-952F-453B-9CB1-F57B2CC9C4E2}" srcOrd="3" destOrd="0" presId="urn:microsoft.com/office/officeart/2005/8/layout/orgChart1"/>
    <dgm:cxn modelId="{53B48436-F4AA-4707-BA33-1F57AAD8F683}" type="presParOf" srcId="{364FC3ED-952F-453B-9CB1-F57B2CC9C4E2}" destId="{15136AF5-49EB-4B94-820C-7A0A04176DA9}" srcOrd="0" destOrd="0" presId="urn:microsoft.com/office/officeart/2005/8/layout/orgChart1"/>
    <dgm:cxn modelId="{4FC349C7-9B09-4049-81CF-5C75333CFBC4}" type="presParOf" srcId="{15136AF5-49EB-4B94-820C-7A0A04176DA9}" destId="{108799A8-CCCF-4014-B09A-4155D99442EF}" srcOrd="0" destOrd="0" presId="urn:microsoft.com/office/officeart/2005/8/layout/orgChart1"/>
    <dgm:cxn modelId="{894D0997-BE13-4DAC-84B8-08062C24D546}" type="presParOf" srcId="{15136AF5-49EB-4B94-820C-7A0A04176DA9}" destId="{080B17C1-A149-4F62-8E53-AE9DF2861819}" srcOrd="1" destOrd="0" presId="urn:microsoft.com/office/officeart/2005/8/layout/orgChart1"/>
    <dgm:cxn modelId="{D959F862-E812-49EA-9D14-0B383CE9516D}" type="presParOf" srcId="{364FC3ED-952F-453B-9CB1-F57B2CC9C4E2}" destId="{62ED00E0-A1ED-464C-A7B0-0442E6326701}" srcOrd="1" destOrd="0" presId="urn:microsoft.com/office/officeart/2005/8/layout/orgChart1"/>
    <dgm:cxn modelId="{10F0F57A-EACA-42E5-9E29-7A7BA7D18F2A}" type="presParOf" srcId="{364FC3ED-952F-453B-9CB1-F57B2CC9C4E2}" destId="{08C542F3-3723-4384-B8DD-E1228FD612DF}" srcOrd="2" destOrd="0" presId="urn:microsoft.com/office/officeart/2005/8/layout/orgChart1"/>
    <dgm:cxn modelId="{4259D616-2EB3-44BB-B9A9-1BF975BD0D1F}" type="presParOf" srcId="{C442EBF6-0A2F-4D57-BBC2-FEA27F984C3B}" destId="{8582F3B0-F9A6-4EC5-91B6-23A1AF6501F1}" srcOrd="2" destOrd="0" presId="urn:microsoft.com/office/officeart/2005/8/layout/orgChart1"/>
    <dgm:cxn modelId="{E9F62B32-8A37-47B2-9907-6994C066CF25}" type="presParOf" srcId="{265DDF84-548E-4512-87BF-97522D0A879D}" destId="{6F89D5F5-4A90-4E78-B901-6D6A0D2C65E1}" srcOrd="2" destOrd="0" presId="urn:microsoft.com/office/officeart/2005/8/layout/orgChart1"/>
    <dgm:cxn modelId="{63BC59D1-E549-45CD-A3C1-8B1590EB415E}" type="presParOf" srcId="{5B47BE64-593E-4D3E-9ABA-385F08788CF1}" destId="{FF0874AE-4CD8-401B-A262-BB444E5B30DB}" srcOrd="2" destOrd="0" presId="urn:microsoft.com/office/officeart/2005/8/layout/orgChart1"/>
    <dgm:cxn modelId="{09943CA1-350F-4E08-B23A-4118263A25EE}" type="presParOf" srcId="{5B47BE64-593E-4D3E-9ABA-385F08788CF1}" destId="{A8E299C2-CA4E-42A2-AA85-6CBED466CF2B}" srcOrd="3" destOrd="0" presId="urn:microsoft.com/office/officeart/2005/8/layout/orgChart1"/>
    <dgm:cxn modelId="{26EB3A37-C074-4745-99F8-D891B7A8E196}" type="presParOf" srcId="{A8E299C2-CA4E-42A2-AA85-6CBED466CF2B}" destId="{114858D5-B9B9-44A6-AE20-7C0D01A014C6}" srcOrd="0" destOrd="0" presId="urn:microsoft.com/office/officeart/2005/8/layout/orgChart1"/>
    <dgm:cxn modelId="{C9A583FC-047B-4BDC-A021-9D1C937CBF62}" type="presParOf" srcId="{114858D5-B9B9-44A6-AE20-7C0D01A014C6}" destId="{D5C9A4E9-5601-4B4A-9723-9EF002B3BF9C}" srcOrd="0" destOrd="0" presId="urn:microsoft.com/office/officeart/2005/8/layout/orgChart1"/>
    <dgm:cxn modelId="{6AE508BA-DA34-4656-AFBF-7A811947E1A5}" type="presParOf" srcId="{114858D5-B9B9-44A6-AE20-7C0D01A014C6}" destId="{F28B8AEB-1756-4492-B7AB-3C622761F262}" srcOrd="1" destOrd="0" presId="urn:microsoft.com/office/officeart/2005/8/layout/orgChart1"/>
    <dgm:cxn modelId="{31B047D8-5BB0-48B5-B4D1-55665FF6CCCA}" type="presParOf" srcId="{A8E299C2-CA4E-42A2-AA85-6CBED466CF2B}" destId="{8E9B8518-C2D4-462E-91EE-81D8306E862E}" srcOrd="1" destOrd="0" presId="urn:microsoft.com/office/officeart/2005/8/layout/orgChart1"/>
    <dgm:cxn modelId="{88710CA5-2D97-4D9D-A1FF-C2B32836494D}" type="presParOf" srcId="{8E9B8518-C2D4-462E-91EE-81D8306E862E}" destId="{6BB671BE-4FDB-4054-94CF-1D871880235D}" srcOrd="0" destOrd="0" presId="urn:microsoft.com/office/officeart/2005/8/layout/orgChart1"/>
    <dgm:cxn modelId="{F401DBC0-BD1F-424E-9408-88470557A5F6}" type="presParOf" srcId="{8E9B8518-C2D4-462E-91EE-81D8306E862E}" destId="{E8BA729E-EE21-4929-8F6A-D21965C9DFF2}" srcOrd="1" destOrd="0" presId="urn:microsoft.com/office/officeart/2005/8/layout/orgChart1"/>
    <dgm:cxn modelId="{E526BB93-7FB3-4977-B03B-4C5968AC6191}" type="presParOf" srcId="{E8BA729E-EE21-4929-8F6A-D21965C9DFF2}" destId="{6AD4007E-0057-4261-BDA3-6E4281666A23}" srcOrd="0" destOrd="0" presId="urn:microsoft.com/office/officeart/2005/8/layout/orgChart1"/>
    <dgm:cxn modelId="{920089DC-A22D-4346-9360-8AB35D5279F0}" type="presParOf" srcId="{6AD4007E-0057-4261-BDA3-6E4281666A23}" destId="{788C1EAA-889E-44E7-A326-08EED0B764AE}" srcOrd="0" destOrd="0" presId="urn:microsoft.com/office/officeart/2005/8/layout/orgChart1"/>
    <dgm:cxn modelId="{895AB63D-C586-49E8-A183-CE1E8D2CD5A3}" type="presParOf" srcId="{6AD4007E-0057-4261-BDA3-6E4281666A23}" destId="{2FF5E316-BC99-42FA-B4C3-6FE6022B8758}" srcOrd="1" destOrd="0" presId="urn:microsoft.com/office/officeart/2005/8/layout/orgChart1"/>
    <dgm:cxn modelId="{0B8287FF-ECB7-4230-AB0E-E48CEF321BDC}" type="presParOf" srcId="{E8BA729E-EE21-4929-8F6A-D21965C9DFF2}" destId="{5E9CD762-B62B-4B3B-A22F-C340B4FF7CDA}" srcOrd="1" destOrd="0" presId="urn:microsoft.com/office/officeart/2005/8/layout/orgChart1"/>
    <dgm:cxn modelId="{99EC30A9-6111-4B3A-AA1A-228A6B035754}" type="presParOf" srcId="{5E9CD762-B62B-4B3B-A22F-C340B4FF7CDA}" destId="{69717676-9335-44E2-8E90-FD5424E19BD2}" srcOrd="0" destOrd="0" presId="urn:microsoft.com/office/officeart/2005/8/layout/orgChart1"/>
    <dgm:cxn modelId="{E48FBB78-731E-4220-A092-147EA15476DD}" type="presParOf" srcId="{5E9CD762-B62B-4B3B-A22F-C340B4FF7CDA}" destId="{09CA298A-F1C9-454C-A1EF-3AE9360EA556}" srcOrd="1" destOrd="0" presId="urn:microsoft.com/office/officeart/2005/8/layout/orgChart1"/>
    <dgm:cxn modelId="{8A6192D2-93E2-483D-A6B9-07B0AEAC7E19}" type="presParOf" srcId="{09CA298A-F1C9-454C-A1EF-3AE9360EA556}" destId="{AEB201AB-B0DE-4990-A9AD-96F0BEE100B9}" srcOrd="0" destOrd="0" presId="urn:microsoft.com/office/officeart/2005/8/layout/orgChart1"/>
    <dgm:cxn modelId="{A6014130-47E2-414D-A054-804DB1513C02}" type="presParOf" srcId="{AEB201AB-B0DE-4990-A9AD-96F0BEE100B9}" destId="{C56172CE-2BB9-4BBB-A20D-026DC0533BEC}" srcOrd="0" destOrd="0" presId="urn:microsoft.com/office/officeart/2005/8/layout/orgChart1"/>
    <dgm:cxn modelId="{D1C1A961-798C-4C9F-A6A9-347B57A6D2EF}" type="presParOf" srcId="{AEB201AB-B0DE-4990-A9AD-96F0BEE100B9}" destId="{F0A29A09-B981-49C2-A81A-36E31A073EB3}" srcOrd="1" destOrd="0" presId="urn:microsoft.com/office/officeart/2005/8/layout/orgChart1"/>
    <dgm:cxn modelId="{7E1817EF-B88A-45A1-8273-0CD815937E37}" type="presParOf" srcId="{09CA298A-F1C9-454C-A1EF-3AE9360EA556}" destId="{6497AF64-0210-45AE-A33E-7393FADE8E5B}" srcOrd="1" destOrd="0" presId="urn:microsoft.com/office/officeart/2005/8/layout/orgChart1"/>
    <dgm:cxn modelId="{496B6A50-5281-46B3-9614-D6ED310F589F}" type="presParOf" srcId="{09CA298A-F1C9-454C-A1EF-3AE9360EA556}" destId="{07CBAF41-339D-43C9-8FF5-DB36EF7C51A7}" srcOrd="2" destOrd="0" presId="urn:microsoft.com/office/officeart/2005/8/layout/orgChart1"/>
    <dgm:cxn modelId="{950509B7-66B0-4570-8757-2ABD6CB91380}" type="presParOf" srcId="{5E9CD762-B62B-4B3B-A22F-C340B4FF7CDA}" destId="{D1468409-8A6B-44A7-8359-57F697FFD4F5}" srcOrd="2" destOrd="0" presId="urn:microsoft.com/office/officeart/2005/8/layout/orgChart1"/>
    <dgm:cxn modelId="{A6EBAD0D-9B46-44EE-A0EC-B35C74EE92C0}" type="presParOf" srcId="{5E9CD762-B62B-4B3B-A22F-C340B4FF7CDA}" destId="{2B2D158B-23BF-41A1-AD09-EC0DFEB9FFDE}" srcOrd="3" destOrd="0" presId="urn:microsoft.com/office/officeart/2005/8/layout/orgChart1"/>
    <dgm:cxn modelId="{80619527-EB7E-463F-9D7B-71B2D33760CD}" type="presParOf" srcId="{2B2D158B-23BF-41A1-AD09-EC0DFEB9FFDE}" destId="{01B6D505-9D71-4FB6-B137-E0EE1EF982C0}" srcOrd="0" destOrd="0" presId="urn:microsoft.com/office/officeart/2005/8/layout/orgChart1"/>
    <dgm:cxn modelId="{A45F9395-2B94-4793-AA25-3AE12FDCB86E}" type="presParOf" srcId="{01B6D505-9D71-4FB6-B137-E0EE1EF982C0}" destId="{F933802E-BB09-4631-B2EB-D0AB93C3B8CE}" srcOrd="0" destOrd="0" presId="urn:microsoft.com/office/officeart/2005/8/layout/orgChart1"/>
    <dgm:cxn modelId="{0D71852D-142D-45D3-84CB-6D47463F35EF}" type="presParOf" srcId="{01B6D505-9D71-4FB6-B137-E0EE1EF982C0}" destId="{A600B6BF-1C87-4DE9-85A7-9667B6D3925A}" srcOrd="1" destOrd="0" presId="urn:microsoft.com/office/officeart/2005/8/layout/orgChart1"/>
    <dgm:cxn modelId="{3E854035-67BC-43CC-9BB1-4CA3DEFA067A}" type="presParOf" srcId="{2B2D158B-23BF-41A1-AD09-EC0DFEB9FFDE}" destId="{C981281A-1876-450A-B0C5-390334DFBE29}" srcOrd="1" destOrd="0" presId="urn:microsoft.com/office/officeart/2005/8/layout/orgChart1"/>
    <dgm:cxn modelId="{CF16F3C4-983E-4BF1-A5B0-8D9566FF719C}" type="presParOf" srcId="{2B2D158B-23BF-41A1-AD09-EC0DFEB9FFDE}" destId="{AA549F3C-71B3-4F9C-93B7-68B880C22B34}" srcOrd="2" destOrd="0" presId="urn:microsoft.com/office/officeart/2005/8/layout/orgChart1"/>
    <dgm:cxn modelId="{34FC61D4-8544-44A2-BD1B-B3E6EF653A88}" type="presParOf" srcId="{5E9CD762-B62B-4B3B-A22F-C340B4FF7CDA}" destId="{481DB433-FC2B-498C-AEB3-8886433056CC}" srcOrd="4" destOrd="0" presId="urn:microsoft.com/office/officeart/2005/8/layout/orgChart1"/>
    <dgm:cxn modelId="{13FB49B8-762E-43C9-92D0-DEA2C3DB6E4B}" type="presParOf" srcId="{5E9CD762-B62B-4B3B-A22F-C340B4FF7CDA}" destId="{D4571604-566A-46ED-ABEC-EF9618C33342}" srcOrd="5" destOrd="0" presId="urn:microsoft.com/office/officeart/2005/8/layout/orgChart1"/>
    <dgm:cxn modelId="{7E2B63DB-5529-485A-ACA3-7451147FA428}" type="presParOf" srcId="{D4571604-566A-46ED-ABEC-EF9618C33342}" destId="{65B0F6E1-F544-4313-8DDE-0E0F359C11B8}" srcOrd="0" destOrd="0" presId="urn:microsoft.com/office/officeart/2005/8/layout/orgChart1"/>
    <dgm:cxn modelId="{A4AEC628-F596-48E2-9B24-DC85F07EAD9F}" type="presParOf" srcId="{65B0F6E1-F544-4313-8DDE-0E0F359C11B8}" destId="{B08EDFA6-34AA-434C-B634-68E7EC7D7AE5}" srcOrd="0" destOrd="0" presId="urn:microsoft.com/office/officeart/2005/8/layout/orgChart1"/>
    <dgm:cxn modelId="{F950D23A-53A3-43A5-80CE-896340E6BD15}" type="presParOf" srcId="{65B0F6E1-F544-4313-8DDE-0E0F359C11B8}" destId="{9CE01C33-383D-4407-9AAF-EB0E501E4E4A}" srcOrd="1" destOrd="0" presId="urn:microsoft.com/office/officeart/2005/8/layout/orgChart1"/>
    <dgm:cxn modelId="{1B34B645-E85A-4D34-9DF0-7F7692E984CF}" type="presParOf" srcId="{D4571604-566A-46ED-ABEC-EF9618C33342}" destId="{1CB9A748-5CA8-4B9B-9F4D-AF79A8291715}" srcOrd="1" destOrd="0" presId="urn:microsoft.com/office/officeart/2005/8/layout/orgChart1"/>
    <dgm:cxn modelId="{BCEF1911-35F1-4FD0-89FB-413589CF4234}" type="presParOf" srcId="{D4571604-566A-46ED-ABEC-EF9618C33342}" destId="{8D97792D-7338-453D-A5F4-A96E3B6A5402}" srcOrd="2" destOrd="0" presId="urn:microsoft.com/office/officeart/2005/8/layout/orgChart1"/>
    <dgm:cxn modelId="{8F40973D-CCBA-4E30-8394-1BAF59B27C91}" type="presParOf" srcId="{E8BA729E-EE21-4929-8F6A-D21965C9DFF2}" destId="{7A3178ED-469D-4C9B-A4BF-FC32478538B9}" srcOrd="2" destOrd="0" presId="urn:microsoft.com/office/officeart/2005/8/layout/orgChart1"/>
    <dgm:cxn modelId="{86F413C2-3DF7-41CC-9268-86251B3A44CF}" type="presParOf" srcId="{A8E299C2-CA4E-42A2-AA85-6CBED466CF2B}" destId="{68B75D88-6EB4-4C60-BB56-649F03C90C1D}" srcOrd="2" destOrd="0" presId="urn:microsoft.com/office/officeart/2005/8/layout/orgChart1"/>
    <dgm:cxn modelId="{AE8EA4EF-7C99-4CD8-B4FE-6BDE46B3E82D}" type="presParOf" srcId="{5B47BE64-593E-4D3E-9ABA-385F08788CF1}" destId="{F2D47F88-FFF4-42F1-B0E3-051244F275BF}" srcOrd="4" destOrd="0" presId="urn:microsoft.com/office/officeart/2005/8/layout/orgChart1"/>
    <dgm:cxn modelId="{D570A22F-09EF-40C8-BFA0-7905ABF05B65}" type="presParOf" srcId="{5B47BE64-593E-4D3E-9ABA-385F08788CF1}" destId="{CCA399BA-FF6B-48AE-997E-870ACBD6445C}" srcOrd="5" destOrd="0" presId="urn:microsoft.com/office/officeart/2005/8/layout/orgChart1"/>
    <dgm:cxn modelId="{9A81C693-C182-45A4-B2D4-2C0E33E2627A}" type="presParOf" srcId="{CCA399BA-FF6B-48AE-997E-870ACBD6445C}" destId="{56C8D664-6E32-4F90-8C92-094343D22D9D}" srcOrd="0" destOrd="0" presId="urn:microsoft.com/office/officeart/2005/8/layout/orgChart1"/>
    <dgm:cxn modelId="{F37307E4-4D3F-488E-B80F-6508ABFAEB9A}" type="presParOf" srcId="{56C8D664-6E32-4F90-8C92-094343D22D9D}" destId="{23A59033-F63C-4410-BE8B-CADEAF4F9000}" srcOrd="0" destOrd="0" presId="urn:microsoft.com/office/officeart/2005/8/layout/orgChart1"/>
    <dgm:cxn modelId="{6444F798-8FF2-4003-8383-D88CA190F38E}" type="presParOf" srcId="{56C8D664-6E32-4F90-8C92-094343D22D9D}" destId="{04189CC3-5002-438F-9CD5-1D46F0814893}" srcOrd="1" destOrd="0" presId="urn:microsoft.com/office/officeart/2005/8/layout/orgChart1"/>
    <dgm:cxn modelId="{4985A4C8-0186-48F4-ABA4-58A5965A49E9}" type="presParOf" srcId="{CCA399BA-FF6B-48AE-997E-870ACBD6445C}" destId="{2654CFFA-26D8-444A-8DF8-55DB2F5612B9}" srcOrd="1" destOrd="0" presId="urn:microsoft.com/office/officeart/2005/8/layout/orgChart1"/>
    <dgm:cxn modelId="{A2D201E7-25FF-415C-85ED-EDE1C9DFF597}" type="presParOf" srcId="{2654CFFA-26D8-444A-8DF8-55DB2F5612B9}" destId="{7A169ECD-4C5E-47A7-A33E-B55B8FD5BB63}" srcOrd="0" destOrd="0" presId="urn:microsoft.com/office/officeart/2005/8/layout/orgChart1"/>
    <dgm:cxn modelId="{F72B6AE2-1207-4836-AACE-289B0A6BC20F}" type="presParOf" srcId="{2654CFFA-26D8-444A-8DF8-55DB2F5612B9}" destId="{3899302B-B3D1-459D-BC2A-6691DBC334C5}" srcOrd="1" destOrd="0" presId="urn:microsoft.com/office/officeart/2005/8/layout/orgChart1"/>
    <dgm:cxn modelId="{1AD33F73-98A3-4585-A901-69F047ECBF7D}" type="presParOf" srcId="{3899302B-B3D1-459D-BC2A-6691DBC334C5}" destId="{87A52E2B-8C4B-4EE4-8DF5-0E00EE23A0A8}" srcOrd="0" destOrd="0" presId="urn:microsoft.com/office/officeart/2005/8/layout/orgChart1"/>
    <dgm:cxn modelId="{09E6578D-660A-4086-B433-21145047A97E}" type="presParOf" srcId="{87A52E2B-8C4B-4EE4-8DF5-0E00EE23A0A8}" destId="{3001503D-B87F-40F6-B94F-3AE3A36303D6}" srcOrd="0" destOrd="0" presId="urn:microsoft.com/office/officeart/2005/8/layout/orgChart1"/>
    <dgm:cxn modelId="{5C1CB9BF-2275-4034-9D64-906F9E0D4847}" type="presParOf" srcId="{87A52E2B-8C4B-4EE4-8DF5-0E00EE23A0A8}" destId="{C69C8814-2859-4EDD-8BEF-F8A0DC8CEB1D}" srcOrd="1" destOrd="0" presId="urn:microsoft.com/office/officeart/2005/8/layout/orgChart1"/>
    <dgm:cxn modelId="{8FE3B3F2-8164-4F27-88A3-131B83CBE442}" type="presParOf" srcId="{3899302B-B3D1-459D-BC2A-6691DBC334C5}" destId="{43077AE1-A4D7-4566-92D7-479B77B42A3D}" srcOrd="1" destOrd="0" presId="urn:microsoft.com/office/officeart/2005/8/layout/orgChart1"/>
    <dgm:cxn modelId="{7B4ED996-07F7-45CB-8427-EA57166BD190}" type="presParOf" srcId="{43077AE1-A4D7-4566-92D7-479B77B42A3D}" destId="{30FDFC02-BD12-4A08-BF6B-A1D2EE599072}" srcOrd="0" destOrd="0" presId="urn:microsoft.com/office/officeart/2005/8/layout/orgChart1"/>
    <dgm:cxn modelId="{1A6481D5-022C-4B21-B2FA-3C2F46067CB9}" type="presParOf" srcId="{43077AE1-A4D7-4566-92D7-479B77B42A3D}" destId="{EFE16D46-6FFF-494E-896F-CD42DCEEA610}" srcOrd="1" destOrd="0" presId="urn:microsoft.com/office/officeart/2005/8/layout/orgChart1"/>
    <dgm:cxn modelId="{0C182F2C-969C-4011-BED5-C3F40B108157}" type="presParOf" srcId="{EFE16D46-6FFF-494E-896F-CD42DCEEA610}" destId="{6E09F389-792F-4FDF-B78A-16FD236B5736}" srcOrd="0" destOrd="0" presId="urn:microsoft.com/office/officeart/2005/8/layout/orgChart1"/>
    <dgm:cxn modelId="{AF9E7F7C-800C-4D7E-92CE-A290938A454B}" type="presParOf" srcId="{6E09F389-792F-4FDF-B78A-16FD236B5736}" destId="{58142CF9-88FC-4717-881A-626EE6BCD1CD}" srcOrd="0" destOrd="0" presId="urn:microsoft.com/office/officeart/2005/8/layout/orgChart1"/>
    <dgm:cxn modelId="{89856184-9BA6-4049-9872-51F35239442D}" type="presParOf" srcId="{6E09F389-792F-4FDF-B78A-16FD236B5736}" destId="{1AE2092E-F22B-4154-A2E5-4AAE5014C585}" srcOrd="1" destOrd="0" presId="urn:microsoft.com/office/officeart/2005/8/layout/orgChart1"/>
    <dgm:cxn modelId="{D4A35F47-9FE7-47A8-893F-44B498E1537C}" type="presParOf" srcId="{EFE16D46-6FFF-494E-896F-CD42DCEEA610}" destId="{40B11484-B777-492D-894A-FB4E42A83514}" srcOrd="1" destOrd="0" presId="urn:microsoft.com/office/officeart/2005/8/layout/orgChart1"/>
    <dgm:cxn modelId="{3BE283EF-5199-4A7D-AC7B-8B5A94C0F7F8}" type="presParOf" srcId="{EFE16D46-6FFF-494E-896F-CD42DCEEA610}" destId="{B4D3F59A-6EE0-4A57-816F-A6731F59E97E}" srcOrd="2" destOrd="0" presId="urn:microsoft.com/office/officeart/2005/8/layout/orgChart1"/>
    <dgm:cxn modelId="{B934971F-0306-4733-A269-990382A2971D}" type="presParOf" srcId="{43077AE1-A4D7-4566-92D7-479B77B42A3D}" destId="{31985995-F63D-4994-A025-05F2CC1151A7}" srcOrd="2" destOrd="0" presId="urn:microsoft.com/office/officeart/2005/8/layout/orgChart1"/>
    <dgm:cxn modelId="{CEDD389A-3757-437A-BCDA-8B3DF17784F2}" type="presParOf" srcId="{43077AE1-A4D7-4566-92D7-479B77B42A3D}" destId="{5AF7FC80-B92F-47FA-98B0-89D65954E6CD}" srcOrd="3" destOrd="0" presId="urn:microsoft.com/office/officeart/2005/8/layout/orgChart1"/>
    <dgm:cxn modelId="{29522528-17CB-4C2C-A901-438F78C7C803}" type="presParOf" srcId="{5AF7FC80-B92F-47FA-98B0-89D65954E6CD}" destId="{C9D77B4C-79DD-42E9-AD38-A545F1E8F053}" srcOrd="0" destOrd="0" presId="urn:microsoft.com/office/officeart/2005/8/layout/orgChart1"/>
    <dgm:cxn modelId="{FF0E2267-2297-4F66-A17C-63FB7BB73251}" type="presParOf" srcId="{C9D77B4C-79DD-42E9-AD38-A545F1E8F053}" destId="{F5267C6F-8420-4B9A-A1A7-1EC6FA2AEFB0}" srcOrd="0" destOrd="0" presId="urn:microsoft.com/office/officeart/2005/8/layout/orgChart1"/>
    <dgm:cxn modelId="{8189247F-D327-4DE9-A303-F11B776E34FB}" type="presParOf" srcId="{C9D77B4C-79DD-42E9-AD38-A545F1E8F053}" destId="{086EA2E6-000D-4AC4-A874-93F1323BDD18}" srcOrd="1" destOrd="0" presId="urn:microsoft.com/office/officeart/2005/8/layout/orgChart1"/>
    <dgm:cxn modelId="{6FD312EE-B393-429A-B2CA-AEF1319EE8FB}" type="presParOf" srcId="{5AF7FC80-B92F-47FA-98B0-89D65954E6CD}" destId="{E02CF848-8371-4693-8F44-345C07A65A89}" srcOrd="1" destOrd="0" presId="urn:microsoft.com/office/officeart/2005/8/layout/orgChart1"/>
    <dgm:cxn modelId="{7E9CE08C-7665-4641-AAA1-FAE39DC8F61D}" type="presParOf" srcId="{5AF7FC80-B92F-47FA-98B0-89D65954E6CD}" destId="{885A5818-B0BC-4330-80FB-E2C5149F87F7}" srcOrd="2" destOrd="0" presId="urn:microsoft.com/office/officeart/2005/8/layout/orgChart1"/>
    <dgm:cxn modelId="{B9F86010-4E9F-45AD-86B5-0BA2F794ACF9}" type="presParOf" srcId="{43077AE1-A4D7-4566-92D7-479B77B42A3D}" destId="{95883342-B8E4-4688-A71F-E2ADB8CD1DC5}" srcOrd="4" destOrd="0" presId="urn:microsoft.com/office/officeart/2005/8/layout/orgChart1"/>
    <dgm:cxn modelId="{5F3C47A1-ED4F-40F7-964D-F88F5C8B25D7}" type="presParOf" srcId="{43077AE1-A4D7-4566-92D7-479B77B42A3D}" destId="{1BE8DE2B-B1B6-4468-9ECF-EFB5832EED28}" srcOrd="5" destOrd="0" presId="urn:microsoft.com/office/officeart/2005/8/layout/orgChart1"/>
    <dgm:cxn modelId="{B7BE3640-71D6-4FB6-AC8F-39050EC97C19}" type="presParOf" srcId="{1BE8DE2B-B1B6-4468-9ECF-EFB5832EED28}" destId="{EC212B3D-E8C5-4624-8714-1951EBB9C29D}" srcOrd="0" destOrd="0" presId="urn:microsoft.com/office/officeart/2005/8/layout/orgChart1"/>
    <dgm:cxn modelId="{150B706E-3CD8-486C-B4F8-7BE53801C3BE}" type="presParOf" srcId="{EC212B3D-E8C5-4624-8714-1951EBB9C29D}" destId="{D7C0BC87-7F9E-4557-9A6F-755A620BD4AC}" srcOrd="0" destOrd="0" presId="urn:microsoft.com/office/officeart/2005/8/layout/orgChart1"/>
    <dgm:cxn modelId="{BC6B5875-1FD3-4333-8FE5-00EACB019C46}" type="presParOf" srcId="{EC212B3D-E8C5-4624-8714-1951EBB9C29D}" destId="{735D5DE3-1AF7-40AE-9DA0-521AF3EF79CB}" srcOrd="1" destOrd="0" presId="urn:microsoft.com/office/officeart/2005/8/layout/orgChart1"/>
    <dgm:cxn modelId="{28F4CE17-8A10-4192-9321-E50E78B68AB2}" type="presParOf" srcId="{1BE8DE2B-B1B6-4468-9ECF-EFB5832EED28}" destId="{6CC5966A-B1CC-41B4-908C-EF0C14FE4C75}" srcOrd="1" destOrd="0" presId="urn:microsoft.com/office/officeart/2005/8/layout/orgChart1"/>
    <dgm:cxn modelId="{9EA33860-10C8-4874-8B4E-0C54B3D21CAD}" type="presParOf" srcId="{1BE8DE2B-B1B6-4468-9ECF-EFB5832EED28}" destId="{D2A6203D-7AAF-4603-87A2-3F702A2F26B9}" srcOrd="2" destOrd="0" presId="urn:microsoft.com/office/officeart/2005/8/layout/orgChart1"/>
    <dgm:cxn modelId="{ECF03CCB-5B5D-42D9-BC8C-DB26B6DAEE01}" type="presParOf" srcId="{3899302B-B3D1-459D-BC2A-6691DBC334C5}" destId="{9F79FA2E-B53E-4D7D-A62B-699E28919508}" srcOrd="2" destOrd="0" presId="urn:microsoft.com/office/officeart/2005/8/layout/orgChart1"/>
    <dgm:cxn modelId="{5459FBA0-501B-4361-8107-C84F083F3895}" type="presParOf" srcId="{2654CFFA-26D8-444A-8DF8-55DB2F5612B9}" destId="{953A50EB-B998-4A8E-A9CC-F897EC177782}" srcOrd="2" destOrd="0" presId="urn:microsoft.com/office/officeart/2005/8/layout/orgChart1"/>
    <dgm:cxn modelId="{A842B3D5-C816-4CAE-B556-BC0ADCB16384}" type="presParOf" srcId="{2654CFFA-26D8-444A-8DF8-55DB2F5612B9}" destId="{A5D9F2AF-6AD2-469F-8073-22F37F442EC0}" srcOrd="3" destOrd="0" presId="urn:microsoft.com/office/officeart/2005/8/layout/orgChart1"/>
    <dgm:cxn modelId="{517DA4B3-7765-45FF-92F8-BA15A7A24D54}" type="presParOf" srcId="{A5D9F2AF-6AD2-469F-8073-22F37F442EC0}" destId="{3B8C8471-35E4-4956-A57F-C325B4210C8A}" srcOrd="0" destOrd="0" presId="urn:microsoft.com/office/officeart/2005/8/layout/orgChart1"/>
    <dgm:cxn modelId="{C94D1F7E-4DDF-4694-8E3A-07A760148203}" type="presParOf" srcId="{3B8C8471-35E4-4956-A57F-C325B4210C8A}" destId="{656301C5-72B0-441D-A543-CCADF62312BB}" srcOrd="0" destOrd="0" presId="urn:microsoft.com/office/officeart/2005/8/layout/orgChart1"/>
    <dgm:cxn modelId="{A843CF86-1E00-45CA-A2CB-9EDC31310414}" type="presParOf" srcId="{3B8C8471-35E4-4956-A57F-C325B4210C8A}" destId="{1245683A-9AE8-45C6-907F-B77D2BFF53A7}" srcOrd="1" destOrd="0" presId="urn:microsoft.com/office/officeart/2005/8/layout/orgChart1"/>
    <dgm:cxn modelId="{35566621-D109-4DD0-AB7C-5CBED01E1507}" type="presParOf" srcId="{A5D9F2AF-6AD2-469F-8073-22F37F442EC0}" destId="{9DBE325D-5342-4BA5-8739-39F892D1CD69}" srcOrd="1" destOrd="0" presId="urn:microsoft.com/office/officeart/2005/8/layout/orgChart1"/>
    <dgm:cxn modelId="{D5202C78-8B4B-403C-8581-2DD0F1FFD9B2}" type="presParOf" srcId="{9DBE325D-5342-4BA5-8739-39F892D1CD69}" destId="{2CF19955-C83F-4A36-844E-1384DFC4B628}" srcOrd="0" destOrd="0" presId="urn:microsoft.com/office/officeart/2005/8/layout/orgChart1"/>
    <dgm:cxn modelId="{2A7A2F51-0CAF-4BBA-9F37-A9E2BD6D22A0}" type="presParOf" srcId="{9DBE325D-5342-4BA5-8739-39F892D1CD69}" destId="{9B86C4AA-2A29-4542-8916-924D912DD803}" srcOrd="1" destOrd="0" presId="urn:microsoft.com/office/officeart/2005/8/layout/orgChart1"/>
    <dgm:cxn modelId="{D715A2AA-E387-4604-B07F-9B3005344D6F}" type="presParOf" srcId="{9B86C4AA-2A29-4542-8916-924D912DD803}" destId="{B4840689-8C52-4B69-B209-999AE6780A1C}" srcOrd="0" destOrd="0" presId="urn:microsoft.com/office/officeart/2005/8/layout/orgChart1"/>
    <dgm:cxn modelId="{4B08BB1D-B0C1-4D1C-BA88-F8A30A0C546F}" type="presParOf" srcId="{B4840689-8C52-4B69-B209-999AE6780A1C}" destId="{2624C6A4-86E4-4C10-87F1-876FF7722A33}" srcOrd="0" destOrd="0" presId="urn:microsoft.com/office/officeart/2005/8/layout/orgChart1"/>
    <dgm:cxn modelId="{6F0F7F63-362D-40D3-8F37-58F5EE1D038E}" type="presParOf" srcId="{B4840689-8C52-4B69-B209-999AE6780A1C}" destId="{BB6121D7-F0E3-4AA6-92CD-483E47B5D2EA}" srcOrd="1" destOrd="0" presId="urn:microsoft.com/office/officeart/2005/8/layout/orgChart1"/>
    <dgm:cxn modelId="{7532F330-179F-4C8D-B1E3-92F26825A73C}" type="presParOf" srcId="{9B86C4AA-2A29-4542-8916-924D912DD803}" destId="{4F578C50-FDE7-4394-8B38-B7AB19428AE6}" srcOrd="1" destOrd="0" presId="urn:microsoft.com/office/officeart/2005/8/layout/orgChart1"/>
    <dgm:cxn modelId="{FAB3FCC7-F354-44F1-B018-03C7D137AC53}" type="presParOf" srcId="{9B86C4AA-2A29-4542-8916-924D912DD803}" destId="{91F6DEEA-A2EE-4A1F-AB84-345C5E524D00}" srcOrd="2" destOrd="0" presId="urn:microsoft.com/office/officeart/2005/8/layout/orgChart1"/>
    <dgm:cxn modelId="{6C30D11A-2A6C-4CBE-930B-21EB02FF5808}" type="presParOf" srcId="{9DBE325D-5342-4BA5-8739-39F892D1CD69}" destId="{C13A0554-8AA9-4A9A-8876-C335EC8A3207}" srcOrd="2" destOrd="0" presId="urn:microsoft.com/office/officeart/2005/8/layout/orgChart1"/>
    <dgm:cxn modelId="{4B00D6DB-28C5-4B80-B3DD-17A2CBC1437D}" type="presParOf" srcId="{9DBE325D-5342-4BA5-8739-39F892D1CD69}" destId="{4D77C56B-D2D5-4F6A-A63E-11DA8299F9A1}" srcOrd="3" destOrd="0" presId="urn:microsoft.com/office/officeart/2005/8/layout/orgChart1"/>
    <dgm:cxn modelId="{5E7E821B-E277-4B31-B661-33FD54E64635}" type="presParOf" srcId="{4D77C56B-D2D5-4F6A-A63E-11DA8299F9A1}" destId="{211FA77C-379D-41FC-B76A-23E83AD9D88D}" srcOrd="0" destOrd="0" presId="urn:microsoft.com/office/officeart/2005/8/layout/orgChart1"/>
    <dgm:cxn modelId="{A7E4F4A8-AF1D-4F08-9061-4336F6A5FDF9}" type="presParOf" srcId="{211FA77C-379D-41FC-B76A-23E83AD9D88D}" destId="{CF8D0BD6-F484-4C43-B577-E70044F95570}" srcOrd="0" destOrd="0" presId="urn:microsoft.com/office/officeart/2005/8/layout/orgChart1"/>
    <dgm:cxn modelId="{87051F80-C21F-430F-ADF5-4F9DB6371CFA}" type="presParOf" srcId="{211FA77C-379D-41FC-B76A-23E83AD9D88D}" destId="{C723FE62-0887-44C0-9409-07974B018EEC}" srcOrd="1" destOrd="0" presId="urn:microsoft.com/office/officeart/2005/8/layout/orgChart1"/>
    <dgm:cxn modelId="{1E358041-671F-4BFE-B23E-1E810C58FFEA}" type="presParOf" srcId="{4D77C56B-D2D5-4F6A-A63E-11DA8299F9A1}" destId="{EE8D2D2E-43DE-4740-B07C-7DA44EEDCEAC}" srcOrd="1" destOrd="0" presId="urn:microsoft.com/office/officeart/2005/8/layout/orgChart1"/>
    <dgm:cxn modelId="{EE08DA3C-876F-459F-A98E-F86EC7FFCDB6}" type="presParOf" srcId="{4D77C56B-D2D5-4F6A-A63E-11DA8299F9A1}" destId="{BF6B6734-ED7D-4BEB-A931-2D93D5957ED7}" srcOrd="2" destOrd="0" presId="urn:microsoft.com/office/officeart/2005/8/layout/orgChart1"/>
    <dgm:cxn modelId="{4F2CCC67-06F5-42F8-ABD5-8E85A3990D94}" type="presParOf" srcId="{9DBE325D-5342-4BA5-8739-39F892D1CD69}" destId="{B33ABDDA-17F7-481A-8A35-562A7EA620D2}" srcOrd="4" destOrd="0" presId="urn:microsoft.com/office/officeart/2005/8/layout/orgChart1"/>
    <dgm:cxn modelId="{B57E1003-324D-41A3-AE12-136AED77242E}" type="presParOf" srcId="{9DBE325D-5342-4BA5-8739-39F892D1CD69}" destId="{5C394BEE-00C5-4CDF-93F5-B8E4098715AE}" srcOrd="5" destOrd="0" presId="urn:microsoft.com/office/officeart/2005/8/layout/orgChart1"/>
    <dgm:cxn modelId="{F30E9675-A184-4158-B7C6-DFE9F3782716}" type="presParOf" srcId="{5C394BEE-00C5-4CDF-93F5-B8E4098715AE}" destId="{1750B154-4CD2-4228-B56E-8087564B9C48}" srcOrd="0" destOrd="0" presId="urn:microsoft.com/office/officeart/2005/8/layout/orgChart1"/>
    <dgm:cxn modelId="{CB5BA729-19ED-414D-ADFD-91DCC77ABD8F}" type="presParOf" srcId="{1750B154-4CD2-4228-B56E-8087564B9C48}" destId="{2B17AA7D-880C-476D-ABBD-4427AAE3BF66}" srcOrd="0" destOrd="0" presId="urn:microsoft.com/office/officeart/2005/8/layout/orgChart1"/>
    <dgm:cxn modelId="{58960FE8-ACE0-46F2-B750-E43EDE042255}" type="presParOf" srcId="{1750B154-4CD2-4228-B56E-8087564B9C48}" destId="{213F6640-2227-4F82-A6E2-60315265BAFF}" srcOrd="1" destOrd="0" presId="urn:microsoft.com/office/officeart/2005/8/layout/orgChart1"/>
    <dgm:cxn modelId="{BA6AB751-9118-4CFF-87C1-5F77F775FBD7}" type="presParOf" srcId="{5C394BEE-00C5-4CDF-93F5-B8E4098715AE}" destId="{BF5A094F-533E-467C-8767-053857670AC3}" srcOrd="1" destOrd="0" presId="urn:microsoft.com/office/officeart/2005/8/layout/orgChart1"/>
    <dgm:cxn modelId="{48F16403-CCFC-408D-B2A8-B0CF73744FBD}" type="presParOf" srcId="{5C394BEE-00C5-4CDF-93F5-B8E4098715AE}" destId="{D1F4F914-2223-4697-A403-C2297DCC0A9F}" srcOrd="2" destOrd="0" presId="urn:microsoft.com/office/officeart/2005/8/layout/orgChart1"/>
    <dgm:cxn modelId="{09F13D9D-43AF-440F-8038-A73D17CDFB01}" type="presParOf" srcId="{A5D9F2AF-6AD2-469F-8073-22F37F442EC0}" destId="{CD7E58E4-1C46-4C67-97FE-10604758BC0F}" srcOrd="2" destOrd="0" presId="urn:microsoft.com/office/officeart/2005/8/layout/orgChart1"/>
    <dgm:cxn modelId="{B8303D99-5CBE-4D90-8665-1B5A9EDB6B7D}" type="presParOf" srcId="{CCA399BA-FF6B-48AE-997E-870ACBD6445C}" destId="{C24D1E9F-36A1-44E3-80BA-FF670F67A6AD}" srcOrd="2" destOrd="0" presId="urn:microsoft.com/office/officeart/2005/8/layout/orgChart1"/>
    <dgm:cxn modelId="{4D8A51B0-6553-40EC-A5F0-4277E772AB34}" type="presParOf" srcId="{5B47BE64-593E-4D3E-9ABA-385F08788CF1}" destId="{C249E3DB-5CC1-4499-AD1C-C35259A34CF3}" srcOrd="6" destOrd="0" presId="urn:microsoft.com/office/officeart/2005/8/layout/orgChart1"/>
    <dgm:cxn modelId="{B99EA6CE-42BC-40CC-AC26-46CB17250465}" type="presParOf" srcId="{5B47BE64-593E-4D3E-9ABA-385F08788CF1}" destId="{A2409388-3DE8-4297-AA92-01C000953BFF}" srcOrd="7" destOrd="0" presId="urn:microsoft.com/office/officeart/2005/8/layout/orgChart1"/>
    <dgm:cxn modelId="{FB7219B7-394E-4FAD-9E38-47A17BC83258}" type="presParOf" srcId="{A2409388-3DE8-4297-AA92-01C000953BFF}" destId="{820A1851-92FA-40E9-874E-89542E0CBB75}" srcOrd="0" destOrd="0" presId="urn:microsoft.com/office/officeart/2005/8/layout/orgChart1"/>
    <dgm:cxn modelId="{EC192561-AD58-47C2-9928-0C03D5517D83}" type="presParOf" srcId="{820A1851-92FA-40E9-874E-89542E0CBB75}" destId="{9FB4A959-2645-4D44-8A1E-C624B14B7B91}" srcOrd="0" destOrd="0" presId="urn:microsoft.com/office/officeart/2005/8/layout/orgChart1"/>
    <dgm:cxn modelId="{3BE6B9E4-773B-4519-A733-A7C467DF54AD}" type="presParOf" srcId="{820A1851-92FA-40E9-874E-89542E0CBB75}" destId="{15AEB77A-7524-4821-A7C7-2BA16F7D3C7B}" srcOrd="1" destOrd="0" presId="urn:microsoft.com/office/officeart/2005/8/layout/orgChart1"/>
    <dgm:cxn modelId="{F5A48FB7-3095-4F44-99AC-984A51FDFEB0}" type="presParOf" srcId="{A2409388-3DE8-4297-AA92-01C000953BFF}" destId="{D0D37293-DBD4-42F5-A9F8-FCAF99166BA6}" srcOrd="1" destOrd="0" presId="urn:microsoft.com/office/officeart/2005/8/layout/orgChart1"/>
    <dgm:cxn modelId="{4B2C59CB-CF1C-4EFB-A32D-90D9A22A9923}" type="presParOf" srcId="{D0D37293-DBD4-42F5-A9F8-FCAF99166BA6}" destId="{A5C02D37-7F35-4500-8798-961CDF036A7C}" srcOrd="0" destOrd="0" presId="urn:microsoft.com/office/officeart/2005/8/layout/orgChart1"/>
    <dgm:cxn modelId="{3FB8F51C-3B72-4FCA-A0D0-7F299DDA8AC3}" type="presParOf" srcId="{D0D37293-DBD4-42F5-A9F8-FCAF99166BA6}" destId="{8CE71FD9-7298-4F8E-B299-098C1A364092}" srcOrd="1" destOrd="0" presId="urn:microsoft.com/office/officeart/2005/8/layout/orgChart1"/>
    <dgm:cxn modelId="{1B419DE1-04EA-477E-A2AA-9258C982E032}" type="presParOf" srcId="{8CE71FD9-7298-4F8E-B299-098C1A364092}" destId="{2A2E31BA-A860-40D2-8C75-0DB5A392540A}" srcOrd="0" destOrd="0" presId="urn:microsoft.com/office/officeart/2005/8/layout/orgChart1"/>
    <dgm:cxn modelId="{10A2624B-0F1C-4685-8F31-3BE73F83E94F}" type="presParOf" srcId="{2A2E31BA-A860-40D2-8C75-0DB5A392540A}" destId="{85318B98-C9BD-46AB-9899-57F709449795}" srcOrd="0" destOrd="0" presId="urn:microsoft.com/office/officeart/2005/8/layout/orgChart1"/>
    <dgm:cxn modelId="{51CB4C43-791F-478E-B940-3F73422DA96C}" type="presParOf" srcId="{2A2E31BA-A860-40D2-8C75-0DB5A392540A}" destId="{0502169E-B4CB-45DC-B5D1-CE8C56A418E5}" srcOrd="1" destOrd="0" presId="urn:microsoft.com/office/officeart/2005/8/layout/orgChart1"/>
    <dgm:cxn modelId="{5C1991D6-EE13-4064-9A10-8B4386624406}" type="presParOf" srcId="{8CE71FD9-7298-4F8E-B299-098C1A364092}" destId="{6DE56A3D-F094-4391-9486-70ED5BFE4E31}" srcOrd="1" destOrd="0" presId="urn:microsoft.com/office/officeart/2005/8/layout/orgChart1"/>
    <dgm:cxn modelId="{EE88036F-E5A5-46F0-8B55-D379337F9452}" type="presParOf" srcId="{6DE56A3D-F094-4391-9486-70ED5BFE4E31}" destId="{C8F473F2-0493-4DC2-944D-714665505993}" srcOrd="0" destOrd="0" presId="urn:microsoft.com/office/officeart/2005/8/layout/orgChart1"/>
    <dgm:cxn modelId="{1A0BDE5A-B0C2-457F-8B90-D464259A666E}" type="presParOf" srcId="{6DE56A3D-F094-4391-9486-70ED5BFE4E31}" destId="{5FD3EBCF-EFA0-4AC1-A27D-1EFE99D30AB0}" srcOrd="1" destOrd="0" presId="urn:microsoft.com/office/officeart/2005/8/layout/orgChart1"/>
    <dgm:cxn modelId="{723E2FA2-BD78-4B60-92DA-18FF1180314E}" type="presParOf" srcId="{5FD3EBCF-EFA0-4AC1-A27D-1EFE99D30AB0}" destId="{574986AA-1615-42CF-A760-24D65AC5C998}" srcOrd="0" destOrd="0" presId="urn:microsoft.com/office/officeart/2005/8/layout/orgChart1"/>
    <dgm:cxn modelId="{BFD80F90-3906-4FAA-AC52-E31324129506}" type="presParOf" srcId="{574986AA-1615-42CF-A760-24D65AC5C998}" destId="{908B0564-B6B9-4427-8572-76B47BC10C12}" srcOrd="0" destOrd="0" presId="urn:microsoft.com/office/officeart/2005/8/layout/orgChart1"/>
    <dgm:cxn modelId="{C506C902-2417-4A45-A775-3EB84A230C7C}" type="presParOf" srcId="{574986AA-1615-42CF-A760-24D65AC5C998}" destId="{1A2C91D5-B611-4F86-AD50-BCA529B1FE0B}" srcOrd="1" destOrd="0" presId="urn:microsoft.com/office/officeart/2005/8/layout/orgChart1"/>
    <dgm:cxn modelId="{0666783C-4DF4-4304-92D7-629D9B060B13}" type="presParOf" srcId="{5FD3EBCF-EFA0-4AC1-A27D-1EFE99D30AB0}" destId="{867B7BF8-5ED5-4BF5-BE40-AF75953E8EC6}" srcOrd="1" destOrd="0" presId="urn:microsoft.com/office/officeart/2005/8/layout/orgChart1"/>
    <dgm:cxn modelId="{FE3044DE-FFA4-4CAD-ACE4-FA91A29AA08C}" type="presParOf" srcId="{5FD3EBCF-EFA0-4AC1-A27D-1EFE99D30AB0}" destId="{2AE3D95D-3137-4CE3-832C-910623C678E7}" srcOrd="2" destOrd="0" presId="urn:microsoft.com/office/officeart/2005/8/layout/orgChart1"/>
    <dgm:cxn modelId="{01C2EF7E-2122-4787-8E3C-FCD3A59AFFB0}" type="presParOf" srcId="{6DE56A3D-F094-4391-9486-70ED5BFE4E31}" destId="{5C61C040-7921-4D6B-BC73-E45023AFDF7D}" srcOrd="2" destOrd="0" presId="urn:microsoft.com/office/officeart/2005/8/layout/orgChart1"/>
    <dgm:cxn modelId="{C953C24F-297D-4951-892D-BFE4917BE61B}" type="presParOf" srcId="{6DE56A3D-F094-4391-9486-70ED5BFE4E31}" destId="{3714B783-6F47-4F13-82F3-DCF317E93BF3}" srcOrd="3" destOrd="0" presId="urn:microsoft.com/office/officeart/2005/8/layout/orgChart1"/>
    <dgm:cxn modelId="{BE84D1AF-DE3A-4BC2-BD4F-CDA9B085422E}" type="presParOf" srcId="{3714B783-6F47-4F13-82F3-DCF317E93BF3}" destId="{C81BC873-B131-42D7-B1FB-CD49B3961EA8}" srcOrd="0" destOrd="0" presId="urn:microsoft.com/office/officeart/2005/8/layout/orgChart1"/>
    <dgm:cxn modelId="{7E05779C-4530-453B-A10C-DF2ABE12F157}" type="presParOf" srcId="{C81BC873-B131-42D7-B1FB-CD49B3961EA8}" destId="{7D9C5CFB-9FB9-4F79-8345-029DFF883111}" srcOrd="0" destOrd="0" presId="urn:microsoft.com/office/officeart/2005/8/layout/orgChart1"/>
    <dgm:cxn modelId="{01C1F773-41E5-40F6-94C2-D2C21A58136A}" type="presParOf" srcId="{C81BC873-B131-42D7-B1FB-CD49B3961EA8}" destId="{D2DD2FD5-3291-4790-948F-D65416D15791}" srcOrd="1" destOrd="0" presId="urn:microsoft.com/office/officeart/2005/8/layout/orgChart1"/>
    <dgm:cxn modelId="{78858D5B-966A-4474-A1AC-E6876408BBF3}" type="presParOf" srcId="{3714B783-6F47-4F13-82F3-DCF317E93BF3}" destId="{8D6CCCC0-6549-45B0-A8F4-682F656A30AC}" srcOrd="1" destOrd="0" presId="urn:microsoft.com/office/officeart/2005/8/layout/orgChart1"/>
    <dgm:cxn modelId="{C2CEA5E5-B6F3-45C2-854D-46932E8CBBCB}" type="presParOf" srcId="{3714B783-6F47-4F13-82F3-DCF317E93BF3}" destId="{879B51F2-38AC-4719-85D7-3F220E04BEEE}" srcOrd="2" destOrd="0" presId="urn:microsoft.com/office/officeart/2005/8/layout/orgChart1"/>
    <dgm:cxn modelId="{B84EEFDB-B106-4E19-8BB8-8BD8AD31AD67}" type="presParOf" srcId="{8CE71FD9-7298-4F8E-B299-098C1A364092}" destId="{72CBEF57-2EA8-4251-885E-E35B22500317}" srcOrd="2" destOrd="0" presId="urn:microsoft.com/office/officeart/2005/8/layout/orgChart1"/>
    <dgm:cxn modelId="{4A860112-CBE2-4537-AE5E-B34755DFE66E}" type="presParOf" srcId="{D0D37293-DBD4-42F5-A9F8-FCAF99166BA6}" destId="{DCE8BBEC-D560-46E6-9FD1-D055EE5D1F94}" srcOrd="2" destOrd="0" presId="urn:microsoft.com/office/officeart/2005/8/layout/orgChart1"/>
    <dgm:cxn modelId="{3BD87C5B-49FC-4D53-8328-1D91588DD248}" type="presParOf" srcId="{D0D37293-DBD4-42F5-A9F8-FCAF99166BA6}" destId="{475A5E8E-58FD-48EC-B9F4-58B94B8BB513}" srcOrd="3" destOrd="0" presId="urn:microsoft.com/office/officeart/2005/8/layout/orgChart1"/>
    <dgm:cxn modelId="{A2F01321-FF26-43F9-8F42-35D20FC50F3C}" type="presParOf" srcId="{475A5E8E-58FD-48EC-B9F4-58B94B8BB513}" destId="{2BC075F9-F47E-4595-8FE3-169A773A635D}" srcOrd="0" destOrd="0" presId="urn:microsoft.com/office/officeart/2005/8/layout/orgChart1"/>
    <dgm:cxn modelId="{A59BDECD-090D-42AD-BE84-25AD80991322}" type="presParOf" srcId="{2BC075F9-F47E-4595-8FE3-169A773A635D}" destId="{E1EF5FE6-247D-4AEE-A0FB-1089E18CA9CA}" srcOrd="0" destOrd="0" presId="urn:microsoft.com/office/officeart/2005/8/layout/orgChart1"/>
    <dgm:cxn modelId="{C6181751-5334-413F-A48F-F48CDB140C17}" type="presParOf" srcId="{2BC075F9-F47E-4595-8FE3-169A773A635D}" destId="{6FB91417-3B99-4FBF-B376-899A78232D77}" srcOrd="1" destOrd="0" presId="urn:microsoft.com/office/officeart/2005/8/layout/orgChart1"/>
    <dgm:cxn modelId="{3DBF2AED-3FDD-45C1-8E7A-84FE11C0F8F9}" type="presParOf" srcId="{475A5E8E-58FD-48EC-B9F4-58B94B8BB513}" destId="{166D454A-223F-4478-93CF-3F49444563A8}" srcOrd="1" destOrd="0" presId="urn:microsoft.com/office/officeart/2005/8/layout/orgChart1"/>
    <dgm:cxn modelId="{1978433C-677F-4077-A0D8-9BCC739CF9C4}" type="presParOf" srcId="{166D454A-223F-4478-93CF-3F49444563A8}" destId="{1D5D96B0-0707-449B-BB33-4FADA536949A}" srcOrd="0" destOrd="0" presId="urn:microsoft.com/office/officeart/2005/8/layout/orgChart1"/>
    <dgm:cxn modelId="{4FB9BCAE-CEC3-4C14-BB4B-FBAA2E4954DC}" type="presParOf" srcId="{166D454A-223F-4478-93CF-3F49444563A8}" destId="{91E65118-7106-4241-B39F-4D87F7434BC7}" srcOrd="1" destOrd="0" presId="urn:microsoft.com/office/officeart/2005/8/layout/orgChart1"/>
    <dgm:cxn modelId="{F85CE316-F711-4345-898A-9FB21F69F564}" type="presParOf" srcId="{91E65118-7106-4241-B39F-4D87F7434BC7}" destId="{5CCD3877-A552-45BD-A126-35717C1EBF0C}" srcOrd="0" destOrd="0" presId="urn:microsoft.com/office/officeart/2005/8/layout/orgChart1"/>
    <dgm:cxn modelId="{9AF4A007-B795-48DB-B296-BB247BCBE6B7}" type="presParOf" srcId="{5CCD3877-A552-45BD-A126-35717C1EBF0C}" destId="{3DC80703-DC47-4331-97E8-3B4B3E3AC09B}" srcOrd="0" destOrd="0" presId="urn:microsoft.com/office/officeart/2005/8/layout/orgChart1"/>
    <dgm:cxn modelId="{01774C89-C73F-4C6A-9FF0-295BF18A4B91}" type="presParOf" srcId="{5CCD3877-A552-45BD-A126-35717C1EBF0C}" destId="{EB39F3A4-F3E1-4446-9054-1CDF05E2D495}" srcOrd="1" destOrd="0" presId="urn:microsoft.com/office/officeart/2005/8/layout/orgChart1"/>
    <dgm:cxn modelId="{069D1095-024E-4DCA-B738-FDB1BBD5C6B4}" type="presParOf" srcId="{91E65118-7106-4241-B39F-4D87F7434BC7}" destId="{F8C8DF4D-DE02-433A-AB57-C4E2F9316D3A}" srcOrd="1" destOrd="0" presId="urn:microsoft.com/office/officeart/2005/8/layout/orgChart1"/>
    <dgm:cxn modelId="{D5FF9413-8AF7-4640-9986-CA618DD15F43}" type="presParOf" srcId="{91E65118-7106-4241-B39F-4D87F7434BC7}" destId="{15EE9C7B-629D-4693-8A86-6E19EE652F44}" srcOrd="2" destOrd="0" presId="urn:microsoft.com/office/officeart/2005/8/layout/orgChart1"/>
    <dgm:cxn modelId="{C10A1B3B-4950-4ADC-823C-D17B5250D3F0}" type="presParOf" srcId="{166D454A-223F-4478-93CF-3F49444563A8}" destId="{9D0F7108-132A-4EF0-9879-14C8E2BFC864}" srcOrd="2" destOrd="0" presId="urn:microsoft.com/office/officeart/2005/8/layout/orgChart1"/>
    <dgm:cxn modelId="{3EFF6748-3C41-4F8F-8647-6485985BC9A7}" type="presParOf" srcId="{166D454A-223F-4478-93CF-3F49444563A8}" destId="{56119992-C4F9-4AAB-B933-4770F434AE5A}" srcOrd="3" destOrd="0" presId="urn:microsoft.com/office/officeart/2005/8/layout/orgChart1"/>
    <dgm:cxn modelId="{886F7E00-0553-4F02-A8E4-B39569825C3A}" type="presParOf" srcId="{56119992-C4F9-4AAB-B933-4770F434AE5A}" destId="{7AFE25FF-2E8F-4AA3-A3A5-097A917E4A59}" srcOrd="0" destOrd="0" presId="urn:microsoft.com/office/officeart/2005/8/layout/orgChart1"/>
    <dgm:cxn modelId="{975DF031-D2DA-45E7-B149-C6A57F89A4E2}" type="presParOf" srcId="{7AFE25FF-2E8F-4AA3-A3A5-097A917E4A59}" destId="{EB1E88D4-102C-4015-BBF5-E2C315A75333}" srcOrd="0" destOrd="0" presId="urn:microsoft.com/office/officeart/2005/8/layout/orgChart1"/>
    <dgm:cxn modelId="{F02B35F0-567A-46A0-A5F7-6CEC4D5D9488}" type="presParOf" srcId="{7AFE25FF-2E8F-4AA3-A3A5-097A917E4A59}" destId="{BE4EE982-BEBC-4754-9425-E903A27A43F8}" srcOrd="1" destOrd="0" presId="urn:microsoft.com/office/officeart/2005/8/layout/orgChart1"/>
    <dgm:cxn modelId="{FE9EE0CE-5E85-4149-A6EF-BE3F19D6419D}" type="presParOf" srcId="{56119992-C4F9-4AAB-B933-4770F434AE5A}" destId="{D02C5BEE-795B-4FED-AA10-2AE5D3735883}" srcOrd="1" destOrd="0" presId="urn:microsoft.com/office/officeart/2005/8/layout/orgChart1"/>
    <dgm:cxn modelId="{74C6C63D-2329-4C36-A4F9-EB39A8E81921}" type="presParOf" srcId="{56119992-C4F9-4AAB-B933-4770F434AE5A}" destId="{4D7B5F62-2ABE-4402-953B-F623A4C8BD7A}" srcOrd="2" destOrd="0" presId="urn:microsoft.com/office/officeart/2005/8/layout/orgChart1"/>
    <dgm:cxn modelId="{830E8019-1A28-4C57-8CE6-C40422AEBAC6}" type="presParOf" srcId="{166D454A-223F-4478-93CF-3F49444563A8}" destId="{8C909E1B-75CC-4EF2-A6A4-EC645BBB38B1}" srcOrd="4" destOrd="0" presId="urn:microsoft.com/office/officeart/2005/8/layout/orgChart1"/>
    <dgm:cxn modelId="{1EB08A15-3AC3-4A8D-A519-6407601E0C4D}" type="presParOf" srcId="{166D454A-223F-4478-93CF-3F49444563A8}" destId="{A7BF74F7-ABF5-4F7A-9A03-506487380910}" srcOrd="5" destOrd="0" presId="urn:microsoft.com/office/officeart/2005/8/layout/orgChart1"/>
    <dgm:cxn modelId="{B3517314-4A20-47BF-9D54-8B871E012C4E}" type="presParOf" srcId="{A7BF74F7-ABF5-4F7A-9A03-506487380910}" destId="{21AF1EF4-E9A4-459D-8602-31C63C0A20BE}" srcOrd="0" destOrd="0" presId="urn:microsoft.com/office/officeart/2005/8/layout/orgChart1"/>
    <dgm:cxn modelId="{545969A7-5AE8-4FE8-8CD8-0C4F0B259B33}" type="presParOf" srcId="{21AF1EF4-E9A4-459D-8602-31C63C0A20BE}" destId="{40ACF017-342A-47DF-BCB4-CF1B368C8149}" srcOrd="0" destOrd="0" presId="urn:microsoft.com/office/officeart/2005/8/layout/orgChart1"/>
    <dgm:cxn modelId="{3013DE0A-2D75-4366-BAD5-9862D8A56DD9}" type="presParOf" srcId="{21AF1EF4-E9A4-459D-8602-31C63C0A20BE}" destId="{D261EDED-C854-4ECF-A603-3229CEE012CF}" srcOrd="1" destOrd="0" presId="urn:microsoft.com/office/officeart/2005/8/layout/orgChart1"/>
    <dgm:cxn modelId="{00F5A949-F60E-45B8-8EC1-794F61812B9F}" type="presParOf" srcId="{A7BF74F7-ABF5-4F7A-9A03-506487380910}" destId="{F73477FD-013B-4299-B801-8A8DC38E772D}" srcOrd="1" destOrd="0" presId="urn:microsoft.com/office/officeart/2005/8/layout/orgChart1"/>
    <dgm:cxn modelId="{AD3F118D-1F81-4210-95CF-88A8D5F2CCF9}" type="presParOf" srcId="{A7BF74F7-ABF5-4F7A-9A03-506487380910}" destId="{AC2D1280-467B-43A5-836D-0B478947B1C9}" srcOrd="2" destOrd="0" presId="urn:microsoft.com/office/officeart/2005/8/layout/orgChart1"/>
    <dgm:cxn modelId="{96903375-D815-4464-B414-11012F9DDAD4}" type="presParOf" srcId="{475A5E8E-58FD-48EC-B9F4-58B94B8BB513}" destId="{0F97FA50-50A2-4FF8-BA6C-28CBCF0862E2}" srcOrd="2" destOrd="0" presId="urn:microsoft.com/office/officeart/2005/8/layout/orgChart1"/>
    <dgm:cxn modelId="{3DB05388-CF5A-4ED7-9390-DC94AA940939}" type="presParOf" srcId="{A2409388-3DE8-4297-AA92-01C000953BFF}" destId="{C1F68B23-2AE0-4606-B4AF-A1CE61B77381}" srcOrd="2" destOrd="0" presId="urn:microsoft.com/office/officeart/2005/8/layout/orgChart1"/>
    <dgm:cxn modelId="{10B23A0A-EED3-4850-9627-CB2816EB04FD}" type="presParOf" srcId="{5B47BE64-593E-4D3E-9ABA-385F08788CF1}" destId="{B00A0258-EE57-44BC-A4EA-708E078A1DCA}" srcOrd="8" destOrd="0" presId="urn:microsoft.com/office/officeart/2005/8/layout/orgChart1"/>
    <dgm:cxn modelId="{85576B6E-8B2C-438D-9A7D-C5819BA3F919}" type="presParOf" srcId="{5B47BE64-593E-4D3E-9ABA-385F08788CF1}" destId="{BD6B4BF1-FBBA-406F-BD7B-E4118D9B8FFA}" srcOrd="9" destOrd="0" presId="urn:microsoft.com/office/officeart/2005/8/layout/orgChart1"/>
    <dgm:cxn modelId="{CD5D900D-DDC0-4E52-9546-91332DFCAC97}" type="presParOf" srcId="{BD6B4BF1-FBBA-406F-BD7B-E4118D9B8FFA}" destId="{B163927D-530D-4C2C-A828-365A7AA3D9F4}" srcOrd="0" destOrd="0" presId="urn:microsoft.com/office/officeart/2005/8/layout/orgChart1"/>
    <dgm:cxn modelId="{C3D1B5D6-4E2F-4CC8-98DE-651F44B4AD8F}" type="presParOf" srcId="{B163927D-530D-4C2C-A828-365A7AA3D9F4}" destId="{C96F6B29-D34B-4DA1-B77A-E6B0D22AD24D}" srcOrd="0" destOrd="0" presId="urn:microsoft.com/office/officeart/2005/8/layout/orgChart1"/>
    <dgm:cxn modelId="{F5376AA9-A08A-4649-8A27-6ECB967B0752}" type="presParOf" srcId="{B163927D-530D-4C2C-A828-365A7AA3D9F4}" destId="{B9043247-01A4-45DC-9353-37955121144C}" srcOrd="1" destOrd="0" presId="urn:microsoft.com/office/officeart/2005/8/layout/orgChart1"/>
    <dgm:cxn modelId="{B44B48F3-99DD-462B-B9F7-C59674D56D0F}" type="presParOf" srcId="{BD6B4BF1-FBBA-406F-BD7B-E4118D9B8FFA}" destId="{B46B0E22-86F3-470F-8C5F-806DEE122F6F}" srcOrd="1" destOrd="0" presId="urn:microsoft.com/office/officeart/2005/8/layout/orgChart1"/>
    <dgm:cxn modelId="{2C1B8E62-0CA3-42A3-8C5F-B01FD6543F83}" type="presParOf" srcId="{B46B0E22-86F3-470F-8C5F-806DEE122F6F}" destId="{A88149DA-125C-4F76-8CCC-5D2CFE78231A}" srcOrd="0" destOrd="0" presId="urn:microsoft.com/office/officeart/2005/8/layout/orgChart1"/>
    <dgm:cxn modelId="{AE727F88-05B9-4D53-8D27-0A032C85B158}" type="presParOf" srcId="{B46B0E22-86F3-470F-8C5F-806DEE122F6F}" destId="{07057B16-ECD0-4666-A140-ED3A92184F7B}" srcOrd="1" destOrd="0" presId="urn:microsoft.com/office/officeart/2005/8/layout/orgChart1"/>
    <dgm:cxn modelId="{555D93AF-DD98-463D-AFC4-928E8151AEED}" type="presParOf" srcId="{07057B16-ECD0-4666-A140-ED3A92184F7B}" destId="{AA36559A-0F29-4AFD-A8D7-58887B94DC4E}" srcOrd="0" destOrd="0" presId="urn:microsoft.com/office/officeart/2005/8/layout/orgChart1"/>
    <dgm:cxn modelId="{0DB50754-D9A0-440D-9F15-9AE42FD9EF75}" type="presParOf" srcId="{AA36559A-0F29-4AFD-A8D7-58887B94DC4E}" destId="{16B81F12-1406-497D-B3D0-7267268EED2D}" srcOrd="0" destOrd="0" presId="urn:microsoft.com/office/officeart/2005/8/layout/orgChart1"/>
    <dgm:cxn modelId="{E2DF9BC4-B2D1-4E51-8088-CFBDCB99518B}" type="presParOf" srcId="{AA36559A-0F29-4AFD-A8D7-58887B94DC4E}" destId="{3C495F8E-83D8-4A40-912B-146D73DF6004}" srcOrd="1" destOrd="0" presId="urn:microsoft.com/office/officeart/2005/8/layout/orgChart1"/>
    <dgm:cxn modelId="{59E808F6-1E35-42BF-824D-480169310BA3}" type="presParOf" srcId="{07057B16-ECD0-4666-A140-ED3A92184F7B}" destId="{932C2D3E-7576-441E-95B4-E866086B5B35}" srcOrd="1" destOrd="0" presId="urn:microsoft.com/office/officeart/2005/8/layout/orgChart1"/>
    <dgm:cxn modelId="{48130833-DE75-46B2-9645-5FC059F0E7EB}" type="presParOf" srcId="{932C2D3E-7576-441E-95B4-E866086B5B35}" destId="{DC5CCCC7-6569-4E1B-A56E-430821DDB699}" srcOrd="0" destOrd="0" presId="urn:microsoft.com/office/officeart/2005/8/layout/orgChart1"/>
    <dgm:cxn modelId="{580C8B18-3D5A-4648-980F-D3D96D479F48}" type="presParOf" srcId="{932C2D3E-7576-441E-95B4-E866086B5B35}" destId="{8241FE54-3C35-419F-B624-B3579EBD2AEF}" srcOrd="1" destOrd="0" presId="urn:microsoft.com/office/officeart/2005/8/layout/orgChart1"/>
    <dgm:cxn modelId="{D6DD884A-CDFB-4343-A6D1-6F121D81E939}" type="presParOf" srcId="{8241FE54-3C35-419F-B624-B3579EBD2AEF}" destId="{22771D80-F3C7-4AC4-868E-5549F10DBA02}" srcOrd="0" destOrd="0" presId="urn:microsoft.com/office/officeart/2005/8/layout/orgChart1"/>
    <dgm:cxn modelId="{EE959A89-C9E6-4B24-915B-B13CB0B86E2D}" type="presParOf" srcId="{22771D80-F3C7-4AC4-868E-5549F10DBA02}" destId="{0D638A05-64A5-44AF-B0BC-01E0CEF11856}" srcOrd="0" destOrd="0" presId="urn:microsoft.com/office/officeart/2005/8/layout/orgChart1"/>
    <dgm:cxn modelId="{BC2EA57F-687C-4CA3-9B37-A77FC9B1F964}" type="presParOf" srcId="{22771D80-F3C7-4AC4-868E-5549F10DBA02}" destId="{22A2C8CA-677A-4B79-969F-693753020352}" srcOrd="1" destOrd="0" presId="urn:microsoft.com/office/officeart/2005/8/layout/orgChart1"/>
    <dgm:cxn modelId="{3FF9047C-83D9-45A5-B308-4088CD626D26}" type="presParOf" srcId="{8241FE54-3C35-419F-B624-B3579EBD2AEF}" destId="{123BAD72-A0A4-465D-B582-542D89A70CC5}" srcOrd="1" destOrd="0" presId="urn:microsoft.com/office/officeart/2005/8/layout/orgChart1"/>
    <dgm:cxn modelId="{154488D8-3AE3-41C7-ABDE-F532878D3998}" type="presParOf" srcId="{8241FE54-3C35-419F-B624-B3579EBD2AEF}" destId="{082BAA0D-B7CF-4F90-BF81-D11076910629}" srcOrd="2" destOrd="0" presId="urn:microsoft.com/office/officeart/2005/8/layout/orgChart1"/>
    <dgm:cxn modelId="{7E5AE391-84A6-4039-873C-1145BF1BC1FC}" type="presParOf" srcId="{932C2D3E-7576-441E-95B4-E866086B5B35}" destId="{AAD3C274-73E9-4D92-BEDF-95948F12E74F}" srcOrd="2" destOrd="0" presId="urn:microsoft.com/office/officeart/2005/8/layout/orgChart1"/>
    <dgm:cxn modelId="{E8587409-720E-4D52-A442-121A613A34BC}" type="presParOf" srcId="{932C2D3E-7576-441E-95B4-E866086B5B35}" destId="{CFFE8308-F00D-4024-98F7-46975FFD7E8B}" srcOrd="3" destOrd="0" presId="urn:microsoft.com/office/officeart/2005/8/layout/orgChart1"/>
    <dgm:cxn modelId="{43D899AC-3A1A-43FF-AF59-4D0BA381FEB8}" type="presParOf" srcId="{CFFE8308-F00D-4024-98F7-46975FFD7E8B}" destId="{A0AB7CF0-F930-4799-AA96-F5AA9B11B164}" srcOrd="0" destOrd="0" presId="urn:microsoft.com/office/officeart/2005/8/layout/orgChart1"/>
    <dgm:cxn modelId="{FACE1BB8-C444-4E57-97BF-78451418A70F}" type="presParOf" srcId="{A0AB7CF0-F930-4799-AA96-F5AA9B11B164}" destId="{51F4F073-9297-4A01-ACA4-9F8FAE3CC51A}" srcOrd="0" destOrd="0" presId="urn:microsoft.com/office/officeart/2005/8/layout/orgChart1"/>
    <dgm:cxn modelId="{43F5CBC9-3DEC-4EA3-B883-015198AAC6E4}" type="presParOf" srcId="{A0AB7CF0-F930-4799-AA96-F5AA9B11B164}" destId="{237D0EB3-930E-4C35-A0F6-AA058F8DB718}" srcOrd="1" destOrd="0" presId="urn:microsoft.com/office/officeart/2005/8/layout/orgChart1"/>
    <dgm:cxn modelId="{64C79284-DCC9-4378-82BD-0859036A92B6}" type="presParOf" srcId="{CFFE8308-F00D-4024-98F7-46975FFD7E8B}" destId="{F8C01810-EA29-4E02-8F6E-5042FA8A92D3}" srcOrd="1" destOrd="0" presId="urn:microsoft.com/office/officeart/2005/8/layout/orgChart1"/>
    <dgm:cxn modelId="{E367694D-D5B8-45E4-B1BA-9292CBED1B62}" type="presParOf" srcId="{CFFE8308-F00D-4024-98F7-46975FFD7E8B}" destId="{AAD39395-8EDF-4619-B82C-075CB75FCD72}" srcOrd="2" destOrd="0" presId="urn:microsoft.com/office/officeart/2005/8/layout/orgChart1"/>
    <dgm:cxn modelId="{5DD01CB2-2524-4DA6-9DC3-A2EE98032EF2}" type="presParOf" srcId="{07057B16-ECD0-4666-A140-ED3A92184F7B}" destId="{90DD64A0-6583-4400-91A7-3A1332F42780}" srcOrd="2" destOrd="0" presId="urn:microsoft.com/office/officeart/2005/8/layout/orgChart1"/>
    <dgm:cxn modelId="{C578AE53-B680-43C1-BC2B-222FA769C649}" type="presParOf" srcId="{90DD64A0-6583-4400-91A7-3A1332F42780}" destId="{68C61A9D-AF92-4CB3-8E54-09777B01CB16}" srcOrd="0" destOrd="0" presId="urn:microsoft.com/office/officeart/2005/8/layout/orgChart1"/>
    <dgm:cxn modelId="{A14DE994-B98E-487D-89A3-19157BBC61F8}" type="presParOf" srcId="{90DD64A0-6583-4400-91A7-3A1332F42780}" destId="{C2BFB511-6039-40DC-B8AD-8D39FA0B18F1}" srcOrd="1" destOrd="0" presId="urn:microsoft.com/office/officeart/2005/8/layout/orgChart1"/>
    <dgm:cxn modelId="{E027A204-A09C-4FED-8D4E-59E7B05DDEED}" type="presParOf" srcId="{C2BFB511-6039-40DC-B8AD-8D39FA0B18F1}" destId="{8252D71A-A234-4FCB-BBE2-C28AE697F67F}" srcOrd="0" destOrd="0" presId="urn:microsoft.com/office/officeart/2005/8/layout/orgChart1"/>
    <dgm:cxn modelId="{F5683A2B-C871-40C5-B9DC-DE7FF4F1A308}" type="presParOf" srcId="{8252D71A-A234-4FCB-BBE2-C28AE697F67F}" destId="{D6F55798-881F-41E2-9B22-9508BD34EED2}" srcOrd="0" destOrd="0" presId="urn:microsoft.com/office/officeart/2005/8/layout/orgChart1"/>
    <dgm:cxn modelId="{C0B4CAE8-4065-4D0F-A4DD-ADEBAF8D2DD5}" type="presParOf" srcId="{8252D71A-A234-4FCB-BBE2-C28AE697F67F}" destId="{4EF4047A-A232-4E13-9070-075AD8CDA12D}" srcOrd="1" destOrd="0" presId="urn:microsoft.com/office/officeart/2005/8/layout/orgChart1"/>
    <dgm:cxn modelId="{84416EAB-290C-4E09-954B-D41F4DDDF07D}" type="presParOf" srcId="{C2BFB511-6039-40DC-B8AD-8D39FA0B18F1}" destId="{DA342607-ADA6-4530-9758-D81DD8550DDD}" srcOrd="1" destOrd="0" presId="urn:microsoft.com/office/officeart/2005/8/layout/orgChart1"/>
    <dgm:cxn modelId="{55379116-C06D-4549-A641-FB2AA8528FD3}" type="presParOf" srcId="{C2BFB511-6039-40DC-B8AD-8D39FA0B18F1}" destId="{B8506B98-67D6-489C-83F4-38BEE391E210}" srcOrd="2" destOrd="0" presId="urn:microsoft.com/office/officeart/2005/8/layout/orgChart1"/>
    <dgm:cxn modelId="{1E080711-B2D0-4157-9C70-2298EA354CCB}" type="presParOf" srcId="{B46B0E22-86F3-470F-8C5F-806DEE122F6F}" destId="{072E8F86-D7B7-49D3-B481-B8245FB625BD}" srcOrd="2" destOrd="0" presId="urn:microsoft.com/office/officeart/2005/8/layout/orgChart1"/>
    <dgm:cxn modelId="{8BC03B62-3F1A-4178-BFDF-29DAB74A9C26}" type="presParOf" srcId="{B46B0E22-86F3-470F-8C5F-806DEE122F6F}" destId="{71BE931B-BCF0-4E8E-BACD-4A2C8F918965}" srcOrd="3" destOrd="0" presId="urn:microsoft.com/office/officeart/2005/8/layout/orgChart1"/>
    <dgm:cxn modelId="{E8A766D4-2D89-4052-BE59-30F857F848BE}" type="presParOf" srcId="{71BE931B-BCF0-4E8E-BACD-4A2C8F918965}" destId="{6FC5FDDA-31C6-42DA-8663-98242741B4B9}" srcOrd="0" destOrd="0" presId="urn:microsoft.com/office/officeart/2005/8/layout/orgChart1"/>
    <dgm:cxn modelId="{70814461-53E3-4CF0-A848-9DC000ECD229}" type="presParOf" srcId="{6FC5FDDA-31C6-42DA-8663-98242741B4B9}" destId="{6C144664-D0F1-4822-8307-7D01F129E46F}" srcOrd="0" destOrd="0" presId="urn:microsoft.com/office/officeart/2005/8/layout/orgChart1"/>
    <dgm:cxn modelId="{54D51D19-0F75-4BF3-933B-09A5AEF4BAF5}" type="presParOf" srcId="{6FC5FDDA-31C6-42DA-8663-98242741B4B9}" destId="{71C88C9F-0CA8-4035-B145-7AFA14979CF6}" srcOrd="1" destOrd="0" presId="urn:microsoft.com/office/officeart/2005/8/layout/orgChart1"/>
    <dgm:cxn modelId="{AAA2F54B-BD67-431B-A2BC-E4CBFF56B882}" type="presParOf" srcId="{71BE931B-BCF0-4E8E-BACD-4A2C8F918965}" destId="{23AFE8CB-8ED4-4D73-A735-58FC6CF902BF}" srcOrd="1" destOrd="0" presId="urn:microsoft.com/office/officeart/2005/8/layout/orgChart1"/>
    <dgm:cxn modelId="{E48FD895-60FF-4785-B509-D3F2CC7FBD8C}" type="presParOf" srcId="{23AFE8CB-8ED4-4D73-A735-58FC6CF902BF}" destId="{50E46702-BD37-45BF-BB6D-12C3A56C5AE5}" srcOrd="0" destOrd="0" presId="urn:microsoft.com/office/officeart/2005/8/layout/orgChart1"/>
    <dgm:cxn modelId="{66E790E4-25D4-4E02-BEB6-BA6E5B1A5C6C}" type="presParOf" srcId="{23AFE8CB-8ED4-4D73-A735-58FC6CF902BF}" destId="{0A3F56EF-3D76-4BEE-9FC2-D08F29082357}" srcOrd="1" destOrd="0" presId="urn:microsoft.com/office/officeart/2005/8/layout/orgChart1"/>
    <dgm:cxn modelId="{9F575722-69E2-41A7-871E-91F27F1C8439}" type="presParOf" srcId="{0A3F56EF-3D76-4BEE-9FC2-D08F29082357}" destId="{6BC76F2D-390B-466D-9779-FA536C6A741E}" srcOrd="0" destOrd="0" presId="urn:microsoft.com/office/officeart/2005/8/layout/orgChart1"/>
    <dgm:cxn modelId="{A1F4495B-0E7A-444E-BB9D-571FD069E6FE}" type="presParOf" srcId="{6BC76F2D-390B-466D-9779-FA536C6A741E}" destId="{D4B74486-7ABA-4B63-B7F0-90C2000754E2}" srcOrd="0" destOrd="0" presId="urn:microsoft.com/office/officeart/2005/8/layout/orgChart1"/>
    <dgm:cxn modelId="{23D9C446-199D-4762-82DF-4A81C2DC17FE}" type="presParOf" srcId="{6BC76F2D-390B-466D-9779-FA536C6A741E}" destId="{58223E4D-D40A-467B-A134-1ED3D54A8C1A}" srcOrd="1" destOrd="0" presId="urn:microsoft.com/office/officeart/2005/8/layout/orgChart1"/>
    <dgm:cxn modelId="{A9E21CBB-CB7D-45A6-95B0-3E238B75C184}" type="presParOf" srcId="{0A3F56EF-3D76-4BEE-9FC2-D08F29082357}" destId="{04E15D58-8812-46F3-8779-00A6C27BDCC6}" srcOrd="1" destOrd="0" presId="urn:microsoft.com/office/officeart/2005/8/layout/orgChart1"/>
    <dgm:cxn modelId="{45A2D682-AD1E-4746-9914-1E836C7FF1C3}" type="presParOf" srcId="{0A3F56EF-3D76-4BEE-9FC2-D08F29082357}" destId="{58A21FC7-E1A5-4985-BAA9-825CD9B3A5AB}" srcOrd="2" destOrd="0" presId="urn:microsoft.com/office/officeart/2005/8/layout/orgChart1"/>
    <dgm:cxn modelId="{F1EEF539-F583-45BD-BC88-84D534896765}" type="presParOf" srcId="{23AFE8CB-8ED4-4D73-A735-58FC6CF902BF}" destId="{D9D0624A-EC58-49D3-86CA-8FA8E1114C1C}" srcOrd="2" destOrd="0" presId="urn:microsoft.com/office/officeart/2005/8/layout/orgChart1"/>
    <dgm:cxn modelId="{049D7460-6A70-4C18-913A-81437B09357E}" type="presParOf" srcId="{23AFE8CB-8ED4-4D73-A735-58FC6CF902BF}" destId="{4B250F98-DD12-4672-8199-ED9529705206}" srcOrd="3" destOrd="0" presId="urn:microsoft.com/office/officeart/2005/8/layout/orgChart1"/>
    <dgm:cxn modelId="{B9CF5169-59A1-4E38-8CD0-5FC4D8568116}" type="presParOf" srcId="{4B250F98-DD12-4672-8199-ED9529705206}" destId="{8DCDBC41-42F6-4AA4-8140-0AC6D68F13FC}" srcOrd="0" destOrd="0" presId="urn:microsoft.com/office/officeart/2005/8/layout/orgChart1"/>
    <dgm:cxn modelId="{B416A428-865E-49D6-9A2C-3978746EDE25}" type="presParOf" srcId="{8DCDBC41-42F6-4AA4-8140-0AC6D68F13FC}" destId="{78557D7C-00A2-407F-B322-3A7A7681FEBC}" srcOrd="0" destOrd="0" presId="urn:microsoft.com/office/officeart/2005/8/layout/orgChart1"/>
    <dgm:cxn modelId="{D76C1146-742F-4341-A992-D184CB73328A}" type="presParOf" srcId="{8DCDBC41-42F6-4AA4-8140-0AC6D68F13FC}" destId="{8F16D3A3-639F-4E7F-860A-F343CF0DB358}" srcOrd="1" destOrd="0" presId="urn:microsoft.com/office/officeart/2005/8/layout/orgChart1"/>
    <dgm:cxn modelId="{B65AC0BA-2CF6-4C64-B238-A6B7C24C8B5A}" type="presParOf" srcId="{4B250F98-DD12-4672-8199-ED9529705206}" destId="{EBD57AB7-7AE3-40BD-BCD0-AF2DA8CBC5AB}" srcOrd="1" destOrd="0" presId="urn:microsoft.com/office/officeart/2005/8/layout/orgChart1"/>
    <dgm:cxn modelId="{B3D8DA43-24B4-4F7B-83B9-7D2286C33245}" type="presParOf" srcId="{4B250F98-DD12-4672-8199-ED9529705206}" destId="{F086026F-4351-4634-A81E-67EECD15BB18}" srcOrd="2" destOrd="0" presId="urn:microsoft.com/office/officeart/2005/8/layout/orgChart1"/>
    <dgm:cxn modelId="{FEE2A44B-9805-418D-92C8-EEE7CCA55F20}" type="presParOf" srcId="{23AFE8CB-8ED4-4D73-A735-58FC6CF902BF}" destId="{2C49EA61-4E81-4819-B65F-F597D0296662}" srcOrd="4" destOrd="0" presId="urn:microsoft.com/office/officeart/2005/8/layout/orgChart1"/>
    <dgm:cxn modelId="{A9036E83-B1AD-44A5-9121-5F49E333BB07}" type="presParOf" srcId="{23AFE8CB-8ED4-4D73-A735-58FC6CF902BF}" destId="{C777290F-DC9B-43F9-8F34-6B58ECF4EC76}" srcOrd="5" destOrd="0" presId="urn:microsoft.com/office/officeart/2005/8/layout/orgChart1"/>
    <dgm:cxn modelId="{8EEC4AF8-F661-427A-B13D-49CE77938AC9}" type="presParOf" srcId="{C777290F-DC9B-43F9-8F34-6B58ECF4EC76}" destId="{2DB99D04-431E-4BC3-98C1-23BCFB4DEC76}" srcOrd="0" destOrd="0" presId="urn:microsoft.com/office/officeart/2005/8/layout/orgChart1"/>
    <dgm:cxn modelId="{C3E3664C-BEDD-422E-8D58-3A2EB847F5A1}" type="presParOf" srcId="{2DB99D04-431E-4BC3-98C1-23BCFB4DEC76}" destId="{EC58088B-A198-4997-AF22-B40E7969EF6B}" srcOrd="0" destOrd="0" presId="urn:microsoft.com/office/officeart/2005/8/layout/orgChart1"/>
    <dgm:cxn modelId="{7578F02A-D1EF-4554-9CA4-FCE9CD0205F8}" type="presParOf" srcId="{2DB99D04-431E-4BC3-98C1-23BCFB4DEC76}" destId="{2C9229AE-96B7-4947-A7C2-9A836C7D39FF}" srcOrd="1" destOrd="0" presId="urn:microsoft.com/office/officeart/2005/8/layout/orgChart1"/>
    <dgm:cxn modelId="{646D7834-EF92-480B-9152-538179E53FA2}" type="presParOf" srcId="{C777290F-DC9B-43F9-8F34-6B58ECF4EC76}" destId="{5A8880E5-0B5B-4C12-B180-FEEDD3CF302F}" srcOrd="1" destOrd="0" presId="urn:microsoft.com/office/officeart/2005/8/layout/orgChart1"/>
    <dgm:cxn modelId="{2A447AC6-8ADF-4C2F-8618-23870A627370}" type="presParOf" srcId="{C777290F-DC9B-43F9-8F34-6B58ECF4EC76}" destId="{73BDE43F-F5A8-4B40-9594-29137D269861}" srcOrd="2" destOrd="0" presId="urn:microsoft.com/office/officeart/2005/8/layout/orgChart1"/>
    <dgm:cxn modelId="{9CB41F54-C86E-4809-99D2-3CEB2E32A8F3}" type="presParOf" srcId="{71BE931B-BCF0-4E8E-BACD-4A2C8F918965}" destId="{31C84F1C-4E5B-4C03-9A95-4DE9D0EC8692}" srcOrd="2" destOrd="0" presId="urn:microsoft.com/office/officeart/2005/8/layout/orgChart1"/>
    <dgm:cxn modelId="{444F8552-1BB4-4344-B44A-CF3D0AE080A7}" type="presParOf" srcId="{BD6B4BF1-FBBA-406F-BD7B-E4118D9B8FFA}" destId="{84A938F8-FF80-4919-92BC-0BBEE07CF50E}" srcOrd="2" destOrd="0" presId="urn:microsoft.com/office/officeart/2005/8/layout/orgChart1"/>
    <dgm:cxn modelId="{E7AB9D6B-5F19-45C8-BDC5-45E369CE7CCC}" type="presParOf" srcId="{5B47BE64-593E-4D3E-9ABA-385F08788CF1}" destId="{6961A334-B8B7-4EDA-9367-F9AF8DFF7CFA}" srcOrd="10" destOrd="0" presId="urn:microsoft.com/office/officeart/2005/8/layout/orgChart1"/>
    <dgm:cxn modelId="{18E66A98-2093-4C3D-8E09-A7D47A6CCA64}" type="presParOf" srcId="{5B47BE64-593E-4D3E-9ABA-385F08788CF1}" destId="{F503E1A1-875B-468B-A4AE-A48D6DEB25A7}" srcOrd="11" destOrd="0" presId="urn:microsoft.com/office/officeart/2005/8/layout/orgChart1"/>
    <dgm:cxn modelId="{CF65A654-C1A6-4117-BCF3-7AF27FD9D609}" type="presParOf" srcId="{F503E1A1-875B-468B-A4AE-A48D6DEB25A7}" destId="{43FF931F-DDF8-4B03-9DA5-7474C7753568}" srcOrd="0" destOrd="0" presId="urn:microsoft.com/office/officeart/2005/8/layout/orgChart1"/>
    <dgm:cxn modelId="{CE049B8C-66CE-4126-BA10-1DCFF78C41CE}" type="presParOf" srcId="{43FF931F-DDF8-4B03-9DA5-7474C7753568}" destId="{3CF320A5-B980-4FA0-B67F-CB2CF55D5796}" srcOrd="0" destOrd="0" presId="urn:microsoft.com/office/officeart/2005/8/layout/orgChart1"/>
    <dgm:cxn modelId="{6E273B26-CF6A-49B2-A4EB-3C443A2DF040}" type="presParOf" srcId="{43FF931F-DDF8-4B03-9DA5-7474C7753568}" destId="{49762908-22F4-4C79-84D2-B71991050A7B}" srcOrd="1" destOrd="0" presId="urn:microsoft.com/office/officeart/2005/8/layout/orgChart1"/>
    <dgm:cxn modelId="{BC4B36A4-6385-4637-BDEB-F0B30840147C}" type="presParOf" srcId="{F503E1A1-875B-468B-A4AE-A48D6DEB25A7}" destId="{02E23321-6348-4E4E-9BFD-B365DD4B1E0F}" srcOrd="1" destOrd="0" presId="urn:microsoft.com/office/officeart/2005/8/layout/orgChart1"/>
    <dgm:cxn modelId="{767CF3B5-17D3-451B-A3FF-7694D4964280}" type="presParOf" srcId="{02E23321-6348-4E4E-9BFD-B365DD4B1E0F}" destId="{28367FD9-53F0-4D2B-A58D-BAAE74CC661B}" srcOrd="0" destOrd="0" presId="urn:microsoft.com/office/officeart/2005/8/layout/orgChart1"/>
    <dgm:cxn modelId="{1C446E8F-1957-4540-865F-2F40CDC51FD7}" type="presParOf" srcId="{02E23321-6348-4E4E-9BFD-B365DD4B1E0F}" destId="{C6A00885-E38D-47BA-8EBE-EC30244F5210}" srcOrd="1" destOrd="0" presId="urn:microsoft.com/office/officeart/2005/8/layout/orgChart1"/>
    <dgm:cxn modelId="{CE2E73A1-E5F3-48C7-9365-B052ECB0E24B}" type="presParOf" srcId="{C6A00885-E38D-47BA-8EBE-EC30244F5210}" destId="{97950068-3BE8-404C-8A1E-4C0BB3848564}" srcOrd="0" destOrd="0" presId="urn:microsoft.com/office/officeart/2005/8/layout/orgChart1"/>
    <dgm:cxn modelId="{4434E83B-CC30-4C64-9875-63FFDC3C22CF}" type="presParOf" srcId="{97950068-3BE8-404C-8A1E-4C0BB3848564}" destId="{16D70746-0314-4098-9B63-40241E0BE3B8}" srcOrd="0" destOrd="0" presId="urn:microsoft.com/office/officeart/2005/8/layout/orgChart1"/>
    <dgm:cxn modelId="{93CB33C9-25A5-4B8A-B9E2-151B9058E32D}" type="presParOf" srcId="{97950068-3BE8-404C-8A1E-4C0BB3848564}" destId="{7706D7ED-9574-4A48-8640-FFA90AE0CCE0}" srcOrd="1" destOrd="0" presId="urn:microsoft.com/office/officeart/2005/8/layout/orgChart1"/>
    <dgm:cxn modelId="{0A703E17-69E7-43D1-9109-02E4B2720557}" type="presParOf" srcId="{C6A00885-E38D-47BA-8EBE-EC30244F5210}" destId="{92DE6106-E49C-4E77-9753-CCBAA74EC785}" srcOrd="1" destOrd="0" presId="urn:microsoft.com/office/officeart/2005/8/layout/orgChart1"/>
    <dgm:cxn modelId="{93E2A99E-2E23-4AFA-8704-D562AC444701}" type="presParOf" srcId="{C6A00885-E38D-47BA-8EBE-EC30244F5210}" destId="{38BD4E22-E78D-47FE-94BB-6DE0AA68FE17}" srcOrd="2" destOrd="0" presId="urn:microsoft.com/office/officeart/2005/8/layout/orgChart1"/>
    <dgm:cxn modelId="{FF438396-FB12-4B24-B323-CE8F33328E46}" type="presParOf" srcId="{F503E1A1-875B-468B-A4AE-A48D6DEB25A7}" destId="{187CF90E-9482-409C-BA70-BE51A83AE7B6}" srcOrd="2" destOrd="0" presId="urn:microsoft.com/office/officeart/2005/8/layout/orgChart1"/>
    <dgm:cxn modelId="{2564291D-FF68-40A9-A719-72CA82A8649B}" type="presParOf" srcId="{5B47BE64-593E-4D3E-9ABA-385F08788CF1}" destId="{AA91343C-1C78-4E83-AC22-E65A43352E7C}" srcOrd="12" destOrd="0" presId="urn:microsoft.com/office/officeart/2005/8/layout/orgChart1"/>
    <dgm:cxn modelId="{2AFBE4C4-7D5E-40C1-A726-013B76B0B5D5}" type="presParOf" srcId="{5B47BE64-593E-4D3E-9ABA-385F08788CF1}" destId="{99DCBFE6-7D55-4B90-93EA-A9B41EFCE61F}" srcOrd="13" destOrd="0" presId="urn:microsoft.com/office/officeart/2005/8/layout/orgChart1"/>
    <dgm:cxn modelId="{37F46909-6108-4DEA-A7A1-4CAB426450A2}" type="presParOf" srcId="{99DCBFE6-7D55-4B90-93EA-A9B41EFCE61F}" destId="{7971A26F-5B4B-4C0E-AE92-A2CA24FEDDEA}" srcOrd="0" destOrd="0" presId="urn:microsoft.com/office/officeart/2005/8/layout/orgChart1"/>
    <dgm:cxn modelId="{DC0C6CEE-D9A8-42F8-A3EA-DB7C803C6A25}" type="presParOf" srcId="{7971A26F-5B4B-4C0E-AE92-A2CA24FEDDEA}" destId="{D6C5CF49-0C52-4A5B-B8CE-AE200344CD14}" srcOrd="0" destOrd="0" presId="urn:microsoft.com/office/officeart/2005/8/layout/orgChart1"/>
    <dgm:cxn modelId="{F14DF65E-1DA5-485C-8995-619BFF4CCAFC}" type="presParOf" srcId="{7971A26F-5B4B-4C0E-AE92-A2CA24FEDDEA}" destId="{A14F35FB-B4EF-4BDA-97B1-4890C9DEC0B5}" srcOrd="1" destOrd="0" presId="urn:microsoft.com/office/officeart/2005/8/layout/orgChart1"/>
    <dgm:cxn modelId="{4C2ECA80-86C7-46D7-90EF-DF0A953483A4}" type="presParOf" srcId="{99DCBFE6-7D55-4B90-93EA-A9B41EFCE61F}" destId="{2ACB4C23-31E7-4F65-9444-D48B50A5386E}" srcOrd="1" destOrd="0" presId="urn:microsoft.com/office/officeart/2005/8/layout/orgChart1"/>
    <dgm:cxn modelId="{2B357CFE-C4A3-45C1-ABED-F3C3A0017344}" type="presParOf" srcId="{99DCBFE6-7D55-4B90-93EA-A9B41EFCE61F}" destId="{14F2CE30-6F57-4D70-BB22-5EFB73BB6071}" srcOrd="2" destOrd="0" presId="urn:microsoft.com/office/officeart/2005/8/layout/orgChart1"/>
    <dgm:cxn modelId="{5091389D-EA50-4DE2-87CE-A880ABB60739}" type="presParOf" srcId="{5B47BE64-593E-4D3E-9ABA-385F08788CF1}" destId="{48BA1D5C-7476-4203-BC62-21222B583D4E}" srcOrd="14" destOrd="0" presId="urn:microsoft.com/office/officeart/2005/8/layout/orgChart1"/>
    <dgm:cxn modelId="{E993549A-C9CC-424C-920E-B1B77C3E366F}" type="presParOf" srcId="{5B47BE64-593E-4D3E-9ABA-385F08788CF1}" destId="{B3E1BF81-2C62-4DC3-9008-1649951D392B}" srcOrd="15" destOrd="0" presId="urn:microsoft.com/office/officeart/2005/8/layout/orgChart1"/>
    <dgm:cxn modelId="{FEF73572-9814-4851-A0C4-FE068ADDCE0E}" type="presParOf" srcId="{B3E1BF81-2C62-4DC3-9008-1649951D392B}" destId="{0D7154D3-58D6-4512-8D84-E4F4CB1BC2D7}" srcOrd="0" destOrd="0" presId="urn:microsoft.com/office/officeart/2005/8/layout/orgChart1"/>
    <dgm:cxn modelId="{C9917FAE-10EF-442B-9534-11BD904CC6CC}" type="presParOf" srcId="{0D7154D3-58D6-4512-8D84-E4F4CB1BC2D7}" destId="{14E43F37-0023-4E21-A976-05E36B9A34AA}" srcOrd="0" destOrd="0" presId="urn:microsoft.com/office/officeart/2005/8/layout/orgChart1"/>
    <dgm:cxn modelId="{EF8F58AD-9EA1-4190-B3CF-F5B1CA44D75D}" type="presParOf" srcId="{0D7154D3-58D6-4512-8D84-E4F4CB1BC2D7}" destId="{5608AE2E-B123-4C6D-BDA3-D2DCBCAD5DC7}" srcOrd="1" destOrd="0" presId="urn:microsoft.com/office/officeart/2005/8/layout/orgChart1"/>
    <dgm:cxn modelId="{6A840691-D150-4268-811E-DBBE05D5D7F9}" type="presParOf" srcId="{B3E1BF81-2C62-4DC3-9008-1649951D392B}" destId="{6407C953-9B00-4F73-B8B2-194746C3873B}" srcOrd="1" destOrd="0" presId="urn:microsoft.com/office/officeart/2005/8/layout/orgChart1"/>
    <dgm:cxn modelId="{89CA48FF-CA29-4BC5-A516-40381E913BAD}" type="presParOf" srcId="{B3E1BF81-2C62-4DC3-9008-1649951D392B}" destId="{ECE5F813-CECF-42B2-A3D0-ABDC9FC93267}" srcOrd="2" destOrd="0" presId="urn:microsoft.com/office/officeart/2005/8/layout/orgChart1"/>
    <dgm:cxn modelId="{9947B7A0-DB51-4708-8711-0D2FF5713DC2}" type="presParOf" srcId="{34F0D92D-77E1-4FB6-9E55-1B624A91BAB5}" destId="{86E191D2-B49F-4EE4-8A42-CFCEED0FB34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65C9FC-A5A9-468C-94D0-B182F270D923}">
      <dsp:nvSpPr>
        <dsp:cNvPr id="0" name=""/>
        <dsp:cNvSpPr/>
      </dsp:nvSpPr>
      <dsp:spPr>
        <a:xfrm>
          <a:off x="3264079" y="1439212"/>
          <a:ext cx="2309359" cy="4007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398"/>
              </a:lnTo>
              <a:lnTo>
                <a:pt x="2309359" y="200398"/>
              </a:lnTo>
              <a:lnTo>
                <a:pt x="2309359" y="40079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02A0A6-9282-4AF2-8E4D-740A04B32475}">
      <dsp:nvSpPr>
        <dsp:cNvPr id="0" name=""/>
        <dsp:cNvSpPr/>
      </dsp:nvSpPr>
      <dsp:spPr>
        <a:xfrm>
          <a:off x="3218359" y="1439212"/>
          <a:ext cx="91440" cy="4007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079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507CD0-54EC-41AC-BEAB-AF03FAA4E5B0}">
      <dsp:nvSpPr>
        <dsp:cNvPr id="0" name=""/>
        <dsp:cNvSpPr/>
      </dsp:nvSpPr>
      <dsp:spPr>
        <a:xfrm>
          <a:off x="954719" y="1439212"/>
          <a:ext cx="2309359" cy="400797"/>
        </a:xfrm>
        <a:custGeom>
          <a:avLst/>
          <a:gdLst/>
          <a:ahLst/>
          <a:cxnLst/>
          <a:rect l="0" t="0" r="0" b="0"/>
          <a:pathLst>
            <a:path>
              <a:moveTo>
                <a:pt x="2309359" y="0"/>
              </a:moveTo>
              <a:lnTo>
                <a:pt x="2309359" y="200398"/>
              </a:lnTo>
              <a:lnTo>
                <a:pt x="0" y="200398"/>
              </a:lnTo>
              <a:lnTo>
                <a:pt x="0" y="40079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ECE17F-CC63-4B8D-907F-ED24B60B4755}">
      <dsp:nvSpPr>
        <dsp:cNvPr id="0" name=""/>
        <dsp:cNvSpPr/>
      </dsp:nvSpPr>
      <dsp:spPr>
        <a:xfrm>
          <a:off x="2309798" y="484931"/>
          <a:ext cx="1908561" cy="9542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 dirty="0"/>
            <a:t>Latin</a:t>
          </a:r>
        </a:p>
      </dsp:txBody>
      <dsp:txXfrm>
        <a:off x="2309798" y="484931"/>
        <a:ext cx="1908561" cy="954280"/>
      </dsp:txXfrm>
    </dsp:sp>
    <dsp:sp modelId="{993340E7-2804-476E-9016-A736C7065A9A}">
      <dsp:nvSpPr>
        <dsp:cNvPr id="0" name=""/>
        <dsp:cNvSpPr/>
      </dsp:nvSpPr>
      <dsp:spPr>
        <a:xfrm>
          <a:off x="438" y="1840010"/>
          <a:ext cx="1908561" cy="9542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 dirty="0"/>
            <a:t>Italian</a:t>
          </a:r>
        </a:p>
      </dsp:txBody>
      <dsp:txXfrm>
        <a:off x="438" y="1840010"/>
        <a:ext cx="1908561" cy="954280"/>
      </dsp:txXfrm>
    </dsp:sp>
    <dsp:sp modelId="{FEE2321C-B59E-41A9-9A24-BC418644F112}">
      <dsp:nvSpPr>
        <dsp:cNvPr id="0" name=""/>
        <dsp:cNvSpPr/>
      </dsp:nvSpPr>
      <dsp:spPr>
        <a:xfrm>
          <a:off x="2309798" y="1840010"/>
          <a:ext cx="1908561" cy="9542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 dirty="0"/>
            <a:t>French</a:t>
          </a:r>
        </a:p>
      </dsp:txBody>
      <dsp:txXfrm>
        <a:off x="2309798" y="1840010"/>
        <a:ext cx="1908561" cy="954280"/>
      </dsp:txXfrm>
    </dsp:sp>
    <dsp:sp modelId="{17494A17-3635-41EE-B53C-C862E3949614}">
      <dsp:nvSpPr>
        <dsp:cNvPr id="0" name=""/>
        <dsp:cNvSpPr/>
      </dsp:nvSpPr>
      <dsp:spPr>
        <a:xfrm>
          <a:off x="4619157" y="1840010"/>
          <a:ext cx="1908561" cy="9542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 dirty="0"/>
            <a:t>Spanish</a:t>
          </a:r>
        </a:p>
      </dsp:txBody>
      <dsp:txXfrm>
        <a:off x="4619157" y="1840010"/>
        <a:ext cx="1908561" cy="9542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BA1D5C-7476-4203-BC62-21222B583D4E}">
      <dsp:nvSpPr>
        <dsp:cNvPr id="0" name=""/>
        <dsp:cNvSpPr/>
      </dsp:nvSpPr>
      <dsp:spPr>
        <a:xfrm>
          <a:off x="5455591" y="1178539"/>
          <a:ext cx="4727374" cy="1063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5305"/>
              </a:lnTo>
              <a:lnTo>
                <a:pt x="4727374" y="995305"/>
              </a:lnTo>
              <a:lnTo>
                <a:pt x="4727374" y="106396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10800000"/>
          </a:camera>
          <a:lightRig rig="threePt" dir="t"/>
        </a:scene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91343C-1C78-4E83-AC22-E65A43352E7C}">
      <dsp:nvSpPr>
        <dsp:cNvPr id="0" name=""/>
        <dsp:cNvSpPr/>
      </dsp:nvSpPr>
      <dsp:spPr>
        <a:xfrm>
          <a:off x="5455591" y="1178539"/>
          <a:ext cx="3936209" cy="1063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5305"/>
              </a:lnTo>
              <a:lnTo>
                <a:pt x="3936209" y="995305"/>
              </a:lnTo>
              <a:lnTo>
                <a:pt x="3936209" y="106396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10800000"/>
          </a:camera>
          <a:lightRig rig="threePt" dir="t"/>
        </a:scene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367FD9-53F0-4D2B-A58D-BAAE74CC661B}">
      <dsp:nvSpPr>
        <dsp:cNvPr id="0" name=""/>
        <dsp:cNvSpPr/>
      </dsp:nvSpPr>
      <dsp:spPr>
        <a:xfrm>
          <a:off x="8554915" y="1642776"/>
          <a:ext cx="91440" cy="5967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670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61A334-B8B7-4EDA-9367-F9AF8DFF7CFA}">
      <dsp:nvSpPr>
        <dsp:cNvPr id="0" name=""/>
        <dsp:cNvSpPr/>
      </dsp:nvSpPr>
      <dsp:spPr>
        <a:xfrm>
          <a:off x="5455591" y="1178539"/>
          <a:ext cx="3145044" cy="137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54"/>
              </a:lnTo>
              <a:lnTo>
                <a:pt x="3145044" y="68654"/>
              </a:lnTo>
              <a:lnTo>
                <a:pt x="3145044" y="1373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49EA61-4E81-4819-B65F-F597D0296662}">
      <dsp:nvSpPr>
        <dsp:cNvPr id="0" name=""/>
        <dsp:cNvSpPr/>
      </dsp:nvSpPr>
      <dsp:spPr>
        <a:xfrm>
          <a:off x="7972934" y="2107014"/>
          <a:ext cx="98078" cy="1229248"/>
        </a:xfrm>
        <a:custGeom>
          <a:avLst/>
          <a:gdLst/>
          <a:ahLst/>
          <a:cxnLst/>
          <a:rect l="0" t="0" r="0" b="0"/>
          <a:pathLst>
            <a:path>
              <a:moveTo>
                <a:pt x="98078" y="0"/>
              </a:moveTo>
              <a:lnTo>
                <a:pt x="98078" y="1229248"/>
              </a:lnTo>
              <a:lnTo>
                <a:pt x="0" y="12292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D0624A-EC58-49D3-86CA-8FA8E1114C1C}">
      <dsp:nvSpPr>
        <dsp:cNvPr id="0" name=""/>
        <dsp:cNvSpPr/>
      </dsp:nvSpPr>
      <dsp:spPr>
        <a:xfrm>
          <a:off x="7972934" y="2107014"/>
          <a:ext cx="98078" cy="765010"/>
        </a:xfrm>
        <a:custGeom>
          <a:avLst/>
          <a:gdLst/>
          <a:ahLst/>
          <a:cxnLst/>
          <a:rect l="0" t="0" r="0" b="0"/>
          <a:pathLst>
            <a:path>
              <a:moveTo>
                <a:pt x="98078" y="0"/>
              </a:moveTo>
              <a:lnTo>
                <a:pt x="98078" y="765010"/>
              </a:lnTo>
              <a:lnTo>
                <a:pt x="0" y="76501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E46702-BD37-45BF-BB6D-12C3A56C5AE5}">
      <dsp:nvSpPr>
        <dsp:cNvPr id="0" name=""/>
        <dsp:cNvSpPr/>
      </dsp:nvSpPr>
      <dsp:spPr>
        <a:xfrm>
          <a:off x="7972934" y="2107014"/>
          <a:ext cx="98078" cy="300773"/>
        </a:xfrm>
        <a:custGeom>
          <a:avLst/>
          <a:gdLst/>
          <a:ahLst/>
          <a:cxnLst/>
          <a:rect l="0" t="0" r="0" b="0"/>
          <a:pathLst>
            <a:path>
              <a:moveTo>
                <a:pt x="98078" y="0"/>
              </a:moveTo>
              <a:lnTo>
                <a:pt x="98078" y="300773"/>
              </a:lnTo>
              <a:lnTo>
                <a:pt x="0" y="3007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2E8F86-D7B7-49D3-B481-B8245FB625BD}">
      <dsp:nvSpPr>
        <dsp:cNvPr id="0" name=""/>
        <dsp:cNvSpPr/>
      </dsp:nvSpPr>
      <dsp:spPr>
        <a:xfrm>
          <a:off x="7119653" y="1642776"/>
          <a:ext cx="689817" cy="137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54"/>
              </a:lnTo>
              <a:lnTo>
                <a:pt x="689817" y="68654"/>
              </a:lnTo>
              <a:lnTo>
                <a:pt x="689817" y="13730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61A9D-AF92-4CB3-8E54-09777B01CB16}">
      <dsp:nvSpPr>
        <dsp:cNvPr id="0" name=""/>
        <dsp:cNvSpPr/>
      </dsp:nvSpPr>
      <dsp:spPr>
        <a:xfrm>
          <a:off x="6315461" y="2107014"/>
          <a:ext cx="91440" cy="300773"/>
        </a:xfrm>
        <a:custGeom>
          <a:avLst/>
          <a:gdLst/>
          <a:ahLst/>
          <a:cxnLst/>
          <a:rect l="0" t="0" r="0" b="0"/>
          <a:pathLst>
            <a:path>
              <a:moveTo>
                <a:pt x="114374" y="0"/>
              </a:moveTo>
              <a:lnTo>
                <a:pt x="114374" y="300773"/>
              </a:lnTo>
              <a:lnTo>
                <a:pt x="45720" y="3007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D3C274-73E9-4D92-BEDF-95948F12E74F}">
      <dsp:nvSpPr>
        <dsp:cNvPr id="0" name=""/>
        <dsp:cNvSpPr/>
      </dsp:nvSpPr>
      <dsp:spPr>
        <a:xfrm>
          <a:off x="6429835" y="2107014"/>
          <a:ext cx="98078" cy="1229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9248"/>
              </a:lnTo>
              <a:lnTo>
                <a:pt x="98078" y="12292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5CCCC7-6569-4E1B-A56E-430821DDB699}">
      <dsp:nvSpPr>
        <dsp:cNvPr id="0" name=""/>
        <dsp:cNvSpPr/>
      </dsp:nvSpPr>
      <dsp:spPr>
        <a:xfrm>
          <a:off x="6429835" y="2107014"/>
          <a:ext cx="98078" cy="765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010"/>
              </a:lnTo>
              <a:lnTo>
                <a:pt x="98078" y="76501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8149DA-125C-4F76-8CCC-5D2CFE78231A}">
      <dsp:nvSpPr>
        <dsp:cNvPr id="0" name=""/>
        <dsp:cNvSpPr/>
      </dsp:nvSpPr>
      <dsp:spPr>
        <a:xfrm>
          <a:off x="6429835" y="1642776"/>
          <a:ext cx="689817" cy="137309"/>
        </a:xfrm>
        <a:custGeom>
          <a:avLst/>
          <a:gdLst/>
          <a:ahLst/>
          <a:cxnLst/>
          <a:rect l="0" t="0" r="0" b="0"/>
          <a:pathLst>
            <a:path>
              <a:moveTo>
                <a:pt x="689817" y="0"/>
              </a:moveTo>
              <a:lnTo>
                <a:pt x="689817" y="68654"/>
              </a:lnTo>
              <a:lnTo>
                <a:pt x="0" y="68654"/>
              </a:lnTo>
              <a:lnTo>
                <a:pt x="0" y="13730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0A0258-EE57-44BC-A4EA-708E078A1DCA}">
      <dsp:nvSpPr>
        <dsp:cNvPr id="0" name=""/>
        <dsp:cNvSpPr/>
      </dsp:nvSpPr>
      <dsp:spPr>
        <a:xfrm>
          <a:off x="5455591" y="1178539"/>
          <a:ext cx="1664062" cy="137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54"/>
              </a:lnTo>
              <a:lnTo>
                <a:pt x="1664062" y="68654"/>
              </a:lnTo>
              <a:lnTo>
                <a:pt x="1664062" y="1373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909E1B-75CC-4EF2-A6A4-EC645BBB38B1}">
      <dsp:nvSpPr>
        <dsp:cNvPr id="0" name=""/>
        <dsp:cNvSpPr/>
      </dsp:nvSpPr>
      <dsp:spPr>
        <a:xfrm>
          <a:off x="4818082" y="2107014"/>
          <a:ext cx="98078" cy="1229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9248"/>
              </a:lnTo>
              <a:lnTo>
                <a:pt x="98078" y="12292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0F7108-132A-4EF0-9879-14C8E2BFC864}">
      <dsp:nvSpPr>
        <dsp:cNvPr id="0" name=""/>
        <dsp:cNvSpPr/>
      </dsp:nvSpPr>
      <dsp:spPr>
        <a:xfrm>
          <a:off x="4818082" y="2107014"/>
          <a:ext cx="98078" cy="765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010"/>
              </a:lnTo>
              <a:lnTo>
                <a:pt x="98078" y="76501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5D96B0-0707-449B-BB33-4FADA536949A}">
      <dsp:nvSpPr>
        <dsp:cNvPr id="0" name=""/>
        <dsp:cNvSpPr/>
      </dsp:nvSpPr>
      <dsp:spPr>
        <a:xfrm>
          <a:off x="4818082" y="2107014"/>
          <a:ext cx="98078" cy="300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773"/>
              </a:lnTo>
              <a:lnTo>
                <a:pt x="98078" y="3007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E8BBEC-D560-46E6-9FD1-D055EE5D1F94}">
      <dsp:nvSpPr>
        <dsp:cNvPr id="0" name=""/>
        <dsp:cNvSpPr/>
      </dsp:nvSpPr>
      <dsp:spPr>
        <a:xfrm>
          <a:off x="4684041" y="1642776"/>
          <a:ext cx="395582" cy="137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54"/>
              </a:lnTo>
              <a:lnTo>
                <a:pt x="395582" y="68654"/>
              </a:lnTo>
              <a:lnTo>
                <a:pt x="395582" y="13730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61C040-7921-4D6B-BC73-E45023AFDF7D}">
      <dsp:nvSpPr>
        <dsp:cNvPr id="0" name=""/>
        <dsp:cNvSpPr/>
      </dsp:nvSpPr>
      <dsp:spPr>
        <a:xfrm>
          <a:off x="4026917" y="2107014"/>
          <a:ext cx="98078" cy="765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010"/>
              </a:lnTo>
              <a:lnTo>
                <a:pt x="98078" y="76501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F473F2-0493-4DC2-944D-714665505993}">
      <dsp:nvSpPr>
        <dsp:cNvPr id="0" name=""/>
        <dsp:cNvSpPr/>
      </dsp:nvSpPr>
      <dsp:spPr>
        <a:xfrm>
          <a:off x="4026917" y="2107014"/>
          <a:ext cx="98078" cy="300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773"/>
              </a:lnTo>
              <a:lnTo>
                <a:pt x="98078" y="3007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C02D37-7F35-4500-8798-961CDF036A7C}">
      <dsp:nvSpPr>
        <dsp:cNvPr id="0" name=""/>
        <dsp:cNvSpPr/>
      </dsp:nvSpPr>
      <dsp:spPr>
        <a:xfrm>
          <a:off x="4288459" y="1642776"/>
          <a:ext cx="395582" cy="137309"/>
        </a:xfrm>
        <a:custGeom>
          <a:avLst/>
          <a:gdLst/>
          <a:ahLst/>
          <a:cxnLst/>
          <a:rect l="0" t="0" r="0" b="0"/>
          <a:pathLst>
            <a:path>
              <a:moveTo>
                <a:pt x="395582" y="0"/>
              </a:moveTo>
              <a:lnTo>
                <a:pt x="395582" y="68654"/>
              </a:lnTo>
              <a:lnTo>
                <a:pt x="0" y="68654"/>
              </a:lnTo>
              <a:lnTo>
                <a:pt x="0" y="13730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49E3DB-5CC1-4499-AD1C-C35259A34CF3}">
      <dsp:nvSpPr>
        <dsp:cNvPr id="0" name=""/>
        <dsp:cNvSpPr/>
      </dsp:nvSpPr>
      <dsp:spPr>
        <a:xfrm>
          <a:off x="4684041" y="1178539"/>
          <a:ext cx="771549" cy="137309"/>
        </a:xfrm>
        <a:custGeom>
          <a:avLst/>
          <a:gdLst/>
          <a:ahLst/>
          <a:cxnLst/>
          <a:rect l="0" t="0" r="0" b="0"/>
          <a:pathLst>
            <a:path>
              <a:moveTo>
                <a:pt x="771549" y="0"/>
              </a:moveTo>
              <a:lnTo>
                <a:pt x="771549" y="68654"/>
              </a:lnTo>
              <a:lnTo>
                <a:pt x="0" y="68654"/>
              </a:lnTo>
              <a:lnTo>
                <a:pt x="0" y="1373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3ABDDA-17F7-481A-8A35-562A7EA620D2}">
      <dsp:nvSpPr>
        <dsp:cNvPr id="0" name=""/>
        <dsp:cNvSpPr/>
      </dsp:nvSpPr>
      <dsp:spPr>
        <a:xfrm>
          <a:off x="3235752" y="2107014"/>
          <a:ext cx="98078" cy="1229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9248"/>
              </a:lnTo>
              <a:lnTo>
                <a:pt x="98078" y="12292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3A0554-8AA9-4A9A-8876-C335EC8A3207}">
      <dsp:nvSpPr>
        <dsp:cNvPr id="0" name=""/>
        <dsp:cNvSpPr/>
      </dsp:nvSpPr>
      <dsp:spPr>
        <a:xfrm>
          <a:off x="3235752" y="2107014"/>
          <a:ext cx="98078" cy="765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010"/>
              </a:lnTo>
              <a:lnTo>
                <a:pt x="98078" y="76501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F19955-C83F-4A36-844E-1384DFC4B628}">
      <dsp:nvSpPr>
        <dsp:cNvPr id="0" name=""/>
        <dsp:cNvSpPr/>
      </dsp:nvSpPr>
      <dsp:spPr>
        <a:xfrm>
          <a:off x="3235752" y="2107014"/>
          <a:ext cx="98078" cy="300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773"/>
              </a:lnTo>
              <a:lnTo>
                <a:pt x="98078" y="3007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3A50EB-B998-4A8E-A9CC-F897EC177782}">
      <dsp:nvSpPr>
        <dsp:cNvPr id="0" name=""/>
        <dsp:cNvSpPr/>
      </dsp:nvSpPr>
      <dsp:spPr>
        <a:xfrm>
          <a:off x="3101711" y="1642776"/>
          <a:ext cx="395582" cy="137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54"/>
              </a:lnTo>
              <a:lnTo>
                <a:pt x="395582" y="68654"/>
              </a:lnTo>
              <a:lnTo>
                <a:pt x="395582" y="13730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883342-B8E4-4688-A71F-E2ADB8CD1DC5}">
      <dsp:nvSpPr>
        <dsp:cNvPr id="0" name=""/>
        <dsp:cNvSpPr/>
      </dsp:nvSpPr>
      <dsp:spPr>
        <a:xfrm>
          <a:off x="2444586" y="2107014"/>
          <a:ext cx="98078" cy="1229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9248"/>
              </a:lnTo>
              <a:lnTo>
                <a:pt x="98078" y="12292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985995-F63D-4994-A025-05F2CC1151A7}">
      <dsp:nvSpPr>
        <dsp:cNvPr id="0" name=""/>
        <dsp:cNvSpPr/>
      </dsp:nvSpPr>
      <dsp:spPr>
        <a:xfrm>
          <a:off x="2444586" y="2107014"/>
          <a:ext cx="98078" cy="765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010"/>
              </a:lnTo>
              <a:lnTo>
                <a:pt x="98078" y="76501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FDFC02-BD12-4A08-BF6B-A1D2EE599072}">
      <dsp:nvSpPr>
        <dsp:cNvPr id="0" name=""/>
        <dsp:cNvSpPr/>
      </dsp:nvSpPr>
      <dsp:spPr>
        <a:xfrm>
          <a:off x="2444586" y="2107014"/>
          <a:ext cx="98078" cy="300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773"/>
              </a:lnTo>
              <a:lnTo>
                <a:pt x="98078" y="3007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169ECD-4C5E-47A7-A33E-B55B8FD5BB63}">
      <dsp:nvSpPr>
        <dsp:cNvPr id="0" name=""/>
        <dsp:cNvSpPr/>
      </dsp:nvSpPr>
      <dsp:spPr>
        <a:xfrm>
          <a:off x="2706129" y="1642776"/>
          <a:ext cx="395582" cy="137309"/>
        </a:xfrm>
        <a:custGeom>
          <a:avLst/>
          <a:gdLst/>
          <a:ahLst/>
          <a:cxnLst/>
          <a:rect l="0" t="0" r="0" b="0"/>
          <a:pathLst>
            <a:path>
              <a:moveTo>
                <a:pt x="395582" y="0"/>
              </a:moveTo>
              <a:lnTo>
                <a:pt x="395582" y="68654"/>
              </a:lnTo>
              <a:lnTo>
                <a:pt x="0" y="68654"/>
              </a:lnTo>
              <a:lnTo>
                <a:pt x="0" y="13730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D47F88-FFF4-42F1-B0E3-051244F275BF}">
      <dsp:nvSpPr>
        <dsp:cNvPr id="0" name=""/>
        <dsp:cNvSpPr/>
      </dsp:nvSpPr>
      <dsp:spPr>
        <a:xfrm>
          <a:off x="3101711" y="1178539"/>
          <a:ext cx="2353879" cy="137309"/>
        </a:xfrm>
        <a:custGeom>
          <a:avLst/>
          <a:gdLst/>
          <a:ahLst/>
          <a:cxnLst/>
          <a:rect l="0" t="0" r="0" b="0"/>
          <a:pathLst>
            <a:path>
              <a:moveTo>
                <a:pt x="2353879" y="0"/>
              </a:moveTo>
              <a:lnTo>
                <a:pt x="2353879" y="68654"/>
              </a:lnTo>
              <a:lnTo>
                <a:pt x="0" y="68654"/>
              </a:lnTo>
              <a:lnTo>
                <a:pt x="0" y="1373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1DB433-FC2B-498C-AEB3-8886433056CC}">
      <dsp:nvSpPr>
        <dsp:cNvPr id="0" name=""/>
        <dsp:cNvSpPr/>
      </dsp:nvSpPr>
      <dsp:spPr>
        <a:xfrm>
          <a:off x="1653421" y="2107014"/>
          <a:ext cx="98078" cy="1229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9248"/>
              </a:lnTo>
              <a:lnTo>
                <a:pt x="98078" y="12292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468409-8A6B-44A7-8359-57F697FFD4F5}">
      <dsp:nvSpPr>
        <dsp:cNvPr id="0" name=""/>
        <dsp:cNvSpPr/>
      </dsp:nvSpPr>
      <dsp:spPr>
        <a:xfrm>
          <a:off x="1653421" y="2107014"/>
          <a:ext cx="98078" cy="765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010"/>
              </a:lnTo>
              <a:lnTo>
                <a:pt x="98078" y="76501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717676-9335-44E2-8E90-FD5424E19BD2}">
      <dsp:nvSpPr>
        <dsp:cNvPr id="0" name=""/>
        <dsp:cNvSpPr/>
      </dsp:nvSpPr>
      <dsp:spPr>
        <a:xfrm>
          <a:off x="1653421" y="2107014"/>
          <a:ext cx="98078" cy="300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773"/>
              </a:lnTo>
              <a:lnTo>
                <a:pt x="98078" y="3007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B671BE-4FDB-4054-94CF-1D871880235D}">
      <dsp:nvSpPr>
        <dsp:cNvPr id="0" name=""/>
        <dsp:cNvSpPr/>
      </dsp:nvSpPr>
      <dsp:spPr>
        <a:xfrm>
          <a:off x="1869244" y="1642776"/>
          <a:ext cx="91440" cy="1373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730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0874AE-4CD8-401B-A262-BB444E5B30DB}">
      <dsp:nvSpPr>
        <dsp:cNvPr id="0" name=""/>
        <dsp:cNvSpPr/>
      </dsp:nvSpPr>
      <dsp:spPr>
        <a:xfrm>
          <a:off x="1914964" y="1178539"/>
          <a:ext cx="3540627" cy="137309"/>
        </a:xfrm>
        <a:custGeom>
          <a:avLst/>
          <a:gdLst/>
          <a:ahLst/>
          <a:cxnLst/>
          <a:rect l="0" t="0" r="0" b="0"/>
          <a:pathLst>
            <a:path>
              <a:moveTo>
                <a:pt x="3540627" y="0"/>
              </a:moveTo>
              <a:lnTo>
                <a:pt x="3540627" y="68654"/>
              </a:lnTo>
              <a:lnTo>
                <a:pt x="0" y="68654"/>
              </a:lnTo>
              <a:lnTo>
                <a:pt x="0" y="1373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7F5B2C-0AB0-4999-BA87-64CFC0187093}">
      <dsp:nvSpPr>
        <dsp:cNvPr id="0" name=""/>
        <dsp:cNvSpPr/>
      </dsp:nvSpPr>
      <dsp:spPr>
        <a:xfrm>
          <a:off x="862256" y="2107014"/>
          <a:ext cx="98078" cy="765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010"/>
              </a:lnTo>
              <a:lnTo>
                <a:pt x="98078" y="76501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876E64-F826-4482-BB43-C2772E9CB3C7}">
      <dsp:nvSpPr>
        <dsp:cNvPr id="0" name=""/>
        <dsp:cNvSpPr/>
      </dsp:nvSpPr>
      <dsp:spPr>
        <a:xfrm>
          <a:off x="862256" y="2107014"/>
          <a:ext cx="98078" cy="300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773"/>
              </a:lnTo>
              <a:lnTo>
                <a:pt x="98078" y="3007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C263F7-38D2-4F29-A25A-CCA9E7E04152}">
      <dsp:nvSpPr>
        <dsp:cNvPr id="0" name=""/>
        <dsp:cNvSpPr/>
      </dsp:nvSpPr>
      <dsp:spPr>
        <a:xfrm>
          <a:off x="728216" y="1642776"/>
          <a:ext cx="395582" cy="137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54"/>
              </a:lnTo>
              <a:lnTo>
                <a:pt x="395582" y="68654"/>
              </a:lnTo>
              <a:lnTo>
                <a:pt x="395582" y="13730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9CFBA5-C028-409E-AF4B-5270F0A95BF4}">
      <dsp:nvSpPr>
        <dsp:cNvPr id="0" name=""/>
        <dsp:cNvSpPr/>
      </dsp:nvSpPr>
      <dsp:spPr>
        <a:xfrm>
          <a:off x="71091" y="2107014"/>
          <a:ext cx="98078" cy="765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010"/>
              </a:lnTo>
              <a:lnTo>
                <a:pt x="98078" y="76501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3BDEB6-D438-4617-9E9B-FDDAD6E46C93}">
      <dsp:nvSpPr>
        <dsp:cNvPr id="0" name=""/>
        <dsp:cNvSpPr/>
      </dsp:nvSpPr>
      <dsp:spPr>
        <a:xfrm>
          <a:off x="71091" y="2107014"/>
          <a:ext cx="98078" cy="300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773"/>
              </a:lnTo>
              <a:lnTo>
                <a:pt x="98078" y="3007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45E29A-98A9-4536-B402-2508E1961309}">
      <dsp:nvSpPr>
        <dsp:cNvPr id="0" name=""/>
        <dsp:cNvSpPr/>
      </dsp:nvSpPr>
      <dsp:spPr>
        <a:xfrm>
          <a:off x="332633" y="1642776"/>
          <a:ext cx="395582" cy="137309"/>
        </a:xfrm>
        <a:custGeom>
          <a:avLst/>
          <a:gdLst/>
          <a:ahLst/>
          <a:cxnLst/>
          <a:rect l="0" t="0" r="0" b="0"/>
          <a:pathLst>
            <a:path>
              <a:moveTo>
                <a:pt x="395582" y="0"/>
              </a:moveTo>
              <a:lnTo>
                <a:pt x="395582" y="68654"/>
              </a:lnTo>
              <a:lnTo>
                <a:pt x="0" y="68654"/>
              </a:lnTo>
              <a:lnTo>
                <a:pt x="0" y="13730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784B55-AF83-4D48-9203-C4027AC54A32}">
      <dsp:nvSpPr>
        <dsp:cNvPr id="0" name=""/>
        <dsp:cNvSpPr/>
      </dsp:nvSpPr>
      <dsp:spPr>
        <a:xfrm>
          <a:off x="728216" y="1178539"/>
          <a:ext cx="4727374" cy="137309"/>
        </a:xfrm>
        <a:custGeom>
          <a:avLst/>
          <a:gdLst/>
          <a:ahLst/>
          <a:cxnLst/>
          <a:rect l="0" t="0" r="0" b="0"/>
          <a:pathLst>
            <a:path>
              <a:moveTo>
                <a:pt x="4727374" y="0"/>
              </a:moveTo>
              <a:lnTo>
                <a:pt x="4727374" y="68654"/>
              </a:lnTo>
              <a:lnTo>
                <a:pt x="0" y="68654"/>
              </a:lnTo>
              <a:lnTo>
                <a:pt x="0" y="1373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383565-555D-4670-8339-C3D8835CA6AB}">
      <dsp:nvSpPr>
        <dsp:cNvPr id="0" name=""/>
        <dsp:cNvSpPr/>
      </dsp:nvSpPr>
      <dsp:spPr>
        <a:xfrm>
          <a:off x="5128663" y="851611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Indo-European</a:t>
          </a:r>
        </a:p>
      </dsp:txBody>
      <dsp:txXfrm>
        <a:off x="5128663" y="851611"/>
        <a:ext cx="653855" cy="326927"/>
      </dsp:txXfrm>
    </dsp:sp>
    <dsp:sp modelId="{B29CF43E-BA73-4E23-A02F-9D7FE6899773}">
      <dsp:nvSpPr>
        <dsp:cNvPr id="0" name=""/>
        <dsp:cNvSpPr/>
      </dsp:nvSpPr>
      <dsp:spPr>
        <a:xfrm>
          <a:off x="401288" y="1315849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Celtic</a:t>
          </a:r>
        </a:p>
      </dsp:txBody>
      <dsp:txXfrm>
        <a:off x="401288" y="1315849"/>
        <a:ext cx="653855" cy="326927"/>
      </dsp:txXfrm>
    </dsp:sp>
    <dsp:sp modelId="{3170F676-315D-4953-AD36-4CED94DD262E}">
      <dsp:nvSpPr>
        <dsp:cNvPr id="0" name=""/>
        <dsp:cNvSpPr/>
      </dsp:nvSpPr>
      <dsp:spPr>
        <a:xfrm>
          <a:off x="5706" y="1780086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Goidelic</a:t>
          </a:r>
        </a:p>
      </dsp:txBody>
      <dsp:txXfrm>
        <a:off x="5706" y="1780086"/>
        <a:ext cx="653855" cy="326927"/>
      </dsp:txXfrm>
    </dsp:sp>
    <dsp:sp modelId="{66EBFEB8-0905-43C0-B658-FB2C461B01A1}">
      <dsp:nvSpPr>
        <dsp:cNvPr id="0" name=""/>
        <dsp:cNvSpPr/>
      </dsp:nvSpPr>
      <dsp:spPr>
        <a:xfrm>
          <a:off x="169170" y="2244323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Irish</a:t>
          </a:r>
        </a:p>
      </dsp:txBody>
      <dsp:txXfrm>
        <a:off x="169170" y="2244323"/>
        <a:ext cx="653855" cy="326927"/>
      </dsp:txXfrm>
    </dsp:sp>
    <dsp:sp modelId="{87C47F9A-17DE-4407-A05D-34A53CA5168F}">
      <dsp:nvSpPr>
        <dsp:cNvPr id="0" name=""/>
        <dsp:cNvSpPr/>
      </dsp:nvSpPr>
      <dsp:spPr>
        <a:xfrm>
          <a:off x="169170" y="2708561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Scots Gaelic</a:t>
          </a:r>
        </a:p>
      </dsp:txBody>
      <dsp:txXfrm>
        <a:off x="169170" y="2708561"/>
        <a:ext cx="653855" cy="326927"/>
      </dsp:txXfrm>
    </dsp:sp>
    <dsp:sp modelId="{ABF585A6-65A0-4D78-9B30-6AA15584621C}">
      <dsp:nvSpPr>
        <dsp:cNvPr id="0" name=""/>
        <dsp:cNvSpPr/>
      </dsp:nvSpPr>
      <dsp:spPr>
        <a:xfrm>
          <a:off x="796871" y="1780086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Brythonic</a:t>
          </a:r>
        </a:p>
      </dsp:txBody>
      <dsp:txXfrm>
        <a:off x="796871" y="1780086"/>
        <a:ext cx="653855" cy="326927"/>
      </dsp:txXfrm>
    </dsp:sp>
    <dsp:sp modelId="{E6FB1246-6932-4B3F-B200-018E1E47FA3E}">
      <dsp:nvSpPr>
        <dsp:cNvPr id="0" name=""/>
        <dsp:cNvSpPr/>
      </dsp:nvSpPr>
      <dsp:spPr>
        <a:xfrm>
          <a:off x="960335" y="2244323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Welsh</a:t>
          </a:r>
        </a:p>
      </dsp:txBody>
      <dsp:txXfrm>
        <a:off x="960335" y="2244323"/>
        <a:ext cx="653855" cy="326927"/>
      </dsp:txXfrm>
    </dsp:sp>
    <dsp:sp modelId="{108799A8-CCCF-4014-B09A-4155D99442EF}">
      <dsp:nvSpPr>
        <dsp:cNvPr id="0" name=""/>
        <dsp:cNvSpPr/>
      </dsp:nvSpPr>
      <dsp:spPr>
        <a:xfrm>
          <a:off x="960335" y="2708561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Breton</a:t>
          </a:r>
        </a:p>
      </dsp:txBody>
      <dsp:txXfrm>
        <a:off x="960335" y="2708561"/>
        <a:ext cx="653855" cy="326927"/>
      </dsp:txXfrm>
    </dsp:sp>
    <dsp:sp modelId="{D5C9A4E9-5601-4B4A-9723-9EF002B3BF9C}">
      <dsp:nvSpPr>
        <dsp:cNvPr id="0" name=""/>
        <dsp:cNvSpPr/>
      </dsp:nvSpPr>
      <dsp:spPr>
        <a:xfrm>
          <a:off x="1588036" y="1315849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Italic</a:t>
          </a:r>
        </a:p>
      </dsp:txBody>
      <dsp:txXfrm>
        <a:off x="1588036" y="1315849"/>
        <a:ext cx="653855" cy="326927"/>
      </dsp:txXfrm>
    </dsp:sp>
    <dsp:sp modelId="{788C1EAA-889E-44E7-A326-08EED0B764AE}">
      <dsp:nvSpPr>
        <dsp:cNvPr id="0" name=""/>
        <dsp:cNvSpPr/>
      </dsp:nvSpPr>
      <dsp:spPr>
        <a:xfrm>
          <a:off x="1588036" y="1780086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Latin</a:t>
          </a:r>
        </a:p>
      </dsp:txBody>
      <dsp:txXfrm>
        <a:off x="1588036" y="1780086"/>
        <a:ext cx="653855" cy="326927"/>
      </dsp:txXfrm>
    </dsp:sp>
    <dsp:sp modelId="{C56172CE-2BB9-4BBB-A20D-026DC0533BEC}">
      <dsp:nvSpPr>
        <dsp:cNvPr id="0" name=""/>
        <dsp:cNvSpPr/>
      </dsp:nvSpPr>
      <dsp:spPr>
        <a:xfrm>
          <a:off x="1751500" y="2244323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Italian</a:t>
          </a:r>
        </a:p>
      </dsp:txBody>
      <dsp:txXfrm>
        <a:off x="1751500" y="2244323"/>
        <a:ext cx="653855" cy="326927"/>
      </dsp:txXfrm>
    </dsp:sp>
    <dsp:sp modelId="{F933802E-BB09-4631-B2EB-D0AB93C3B8CE}">
      <dsp:nvSpPr>
        <dsp:cNvPr id="0" name=""/>
        <dsp:cNvSpPr/>
      </dsp:nvSpPr>
      <dsp:spPr>
        <a:xfrm>
          <a:off x="1751500" y="2708561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French</a:t>
          </a:r>
        </a:p>
      </dsp:txBody>
      <dsp:txXfrm>
        <a:off x="1751500" y="2708561"/>
        <a:ext cx="653855" cy="326927"/>
      </dsp:txXfrm>
    </dsp:sp>
    <dsp:sp modelId="{B08EDFA6-34AA-434C-B634-68E7EC7D7AE5}">
      <dsp:nvSpPr>
        <dsp:cNvPr id="0" name=""/>
        <dsp:cNvSpPr/>
      </dsp:nvSpPr>
      <dsp:spPr>
        <a:xfrm>
          <a:off x="1751500" y="3172798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Spanish</a:t>
          </a:r>
        </a:p>
      </dsp:txBody>
      <dsp:txXfrm>
        <a:off x="1751500" y="3172798"/>
        <a:ext cx="653855" cy="326927"/>
      </dsp:txXfrm>
    </dsp:sp>
    <dsp:sp modelId="{23A59033-F63C-4410-BE8B-CADEAF4F9000}">
      <dsp:nvSpPr>
        <dsp:cNvPr id="0" name=""/>
        <dsp:cNvSpPr/>
      </dsp:nvSpPr>
      <dsp:spPr>
        <a:xfrm>
          <a:off x="2774783" y="1315849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Germanic</a:t>
          </a:r>
        </a:p>
      </dsp:txBody>
      <dsp:txXfrm>
        <a:off x="2774783" y="1315849"/>
        <a:ext cx="653855" cy="326927"/>
      </dsp:txXfrm>
    </dsp:sp>
    <dsp:sp modelId="{3001503D-B87F-40F6-B94F-3AE3A36303D6}">
      <dsp:nvSpPr>
        <dsp:cNvPr id="0" name=""/>
        <dsp:cNvSpPr/>
      </dsp:nvSpPr>
      <dsp:spPr>
        <a:xfrm>
          <a:off x="2379201" y="1780086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West Germanic</a:t>
          </a:r>
        </a:p>
      </dsp:txBody>
      <dsp:txXfrm>
        <a:off x="2379201" y="1780086"/>
        <a:ext cx="653855" cy="326927"/>
      </dsp:txXfrm>
    </dsp:sp>
    <dsp:sp modelId="{58142CF9-88FC-4717-881A-626EE6BCD1CD}">
      <dsp:nvSpPr>
        <dsp:cNvPr id="0" name=""/>
        <dsp:cNvSpPr/>
      </dsp:nvSpPr>
      <dsp:spPr>
        <a:xfrm>
          <a:off x="2542665" y="2244323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German</a:t>
          </a:r>
        </a:p>
      </dsp:txBody>
      <dsp:txXfrm>
        <a:off x="2542665" y="2244323"/>
        <a:ext cx="653855" cy="326927"/>
      </dsp:txXfrm>
    </dsp:sp>
    <dsp:sp modelId="{F5267C6F-8420-4B9A-A1A7-1EC6FA2AEFB0}">
      <dsp:nvSpPr>
        <dsp:cNvPr id="0" name=""/>
        <dsp:cNvSpPr/>
      </dsp:nvSpPr>
      <dsp:spPr>
        <a:xfrm>
          <a:off x="2542665" y="2708561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Dutch</a:t>
          </a:r>
        </a:p>
      </dsp:txBody>
      <dsp:txXfrm>
        <a:off x="2542665" y="2708561"/>
        <a:ext cx="653855" cy="326927"/>
      </dsp:txXfrm>
    </dsp:sp>
    <dsp:sp modelId="{D7C0BC87-7F9E-4557-9A6F-755A620BD4AC}">
      <dsp:nvSpPr>
        <dsp:cNvPr id="0" name=""/>
        <dsp:cNvSpPr/>
      </dsp:nvSpPr>
      <dsp:spPr>
        <a:xfrm>
          <a:off x="2542665" y="3172798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English</a:t>
          </a:r>
        </a:p>
      </dsp:txBody>
      <dsp:txXfrm>
        <a:off x="2542665" y="3172798"/>
        <a:ext cx="653855" cy="326927"/>
      </dsp:txXfrm>
    </dsp:sp>
    <dsp:sp modelId="{656301C5-72B0-441D-A543-CCADF62312BB}">
      <dsp:nvSpPr>
        <dsp:cNvPr id="0" name=""/>
        <dsp:cNvSpPr/>
      </dsp:nvSpPr>
      <dsp:spPr>
        <a:xfrm>
          <a:off x="3170366" y="1780086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North Germanic</a:t>
          </a:r>
        </a:p>
      </dsp:txBody>
      <dsp:txXfrm>
        <a:off x="3170366" y="1780086"/>
        <a:ext cx="653855" cy="326927"/>
      </dsp:txXfrm>
    </dsp:sp>
    <dsp:sp modelId="{2624C6A4-86E4-4C10-87F1-876FF7722A33}">
      <dsp:nvSpPr>
        <dsp:cNvPr id="0" name=""/>
        <dsp:cNvSpPr/>
      </dsp:nvSpPr>
      <dsp:spPr>
        <a:xfrm>
          <a:off x="3333830" y="2244323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Icelandic</a:t>
          </a:r>
        </a:p>
      </dsp:txBody>
      <dsp:txXfrm>
        <a:off x="3333830" y="2244323"/>
        <a:ext cx="653855" cy="326927"/>
      </dsp:txXfrm>
    </dsp:sp>
    <dsp:sp modelId="{CF8D0BD6-F484-4C43-B577-E70044F95570}">
      <dsp:nvSpPr>
        <dsp:cNvPr id="0" name=""/>
        <dsp:cNvSpPr/>
      </dsp:nvSpPr>
      <dsp:spPr>
        <a:xfrm>
          <a:off x="3333830" y="2708561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Danish</a:t>
          </a:r>
        </a:p>
      </dsp:txBody>
      <dsp:txXfrm>
        <a:off x="3333830" y="2708561"/>
        <a:ext cx="653855" cy="326927"/>
      </dsp:txXfrm>
    </dsp:sp>
    <dsp:sp modelId="{2B17AA7D-880C-476D-ABBD-4427AAE3BF66}">
      <dsp:nvSpPr>
        <dsp:cNvPr id="0" name=""/>
        <dsp:cNvSpPr/>
      </dsp:nvSpPr>
      <dsp:spPr>
        <a:xfrm>
          <a:off x="3333830" y="3172798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Swedish</a:t>
          </a:r>
        </a:p>
      </dsp:txBody>
      <dsp:txXfrm>
        <a:off x="3333830" y="3172798"/>
        <a:ext cx="653855" cy="326927"/>
      </dsp:txXfrm>
    </dsp:sp>
    <dsp:sp modelId="{9FB4A959-2645-4D44-8A1E-C624B14B7B91}">
      <dsp:nvSpPr>
        <dsp:cNvPr id="0" name=""/>
        <dsp:cNvSpPr/>
      </dsp:nvSpPr>
      <dsp:spPr>
        <a:xfrm>
          <a:off x="4357114" y="1315849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Balto-Slavic</a:t>
          </a:r>
        </a:p>
      </dsp:txBody>
      <dsp:txXfrm>
        <a:off x="4357114" y="1315849"/>
        <a:ext cx="653855" cy="326927"/>
      </dsp:txXfrm>
    </dsp:sp>
    <dsp:sp modelId="{85318B98-C9BD-46AB-9899-57F709449795}">
      <dsp:nvSpPr>
        <dsp:cNvPr id="0" name=""/>
        <dsp:cNvSpPr/>
      </dsp:nvSpPr>
      <dsp:spPr>
        <a:xfrm>
          <a:off x="3961531" y="1780086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Baltic</a:t>
          </a:r>
        </a:p>
      </dsp:txBody>
      <dsp:txXfrm>
        <a:off x="3961531" y="1780086"/>
        <a:ext cx="653855" cy="326927"/>
      </dsp:txXfrm>
    </dsp:sp>
    <dsp:sp modelId="{908B0564-B6B9-4427-8572-76B47BC10C12}">
      <dsp:nvSpPr>
        <dsp:cNvPr id="0" name=""/>
        <dsp:cNvSpPr/>
      </dsp:nvSpPr>
      <dsp:spPr>
        <a:xfrm>
          <a:off x="4124995" y="2244323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Latvian</a:t>
          </a:r>
        </a:p>
      </dsp:txBody>
      <dsp:txXfrm>
        <a:off x="4124995" y="2244323"/>
        <a:ext cx="653855" cy="326927"/>
      </dsp:txXfrm>
    </dsp:sp>
    <dsp:sp modelId="{7D9C5CFB-9FB9-4F79-8345-029DFF883111}">
      <dsp:nvSpPr>
        <dsp:cNvPr id="0" name=""/>
        <dsp:cNvSpPr/>
      </dsp:nvSpPr>
      <dsp:spPr>
        <a:xfrm>
          <a:off x="4124995" y="2708561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Lithuanian</a:t>
          </a:r>
        </a:p>
      </dsp:txBody>
      <dsp:txXfrm>
        <a:off x="4124995" y="2708561"/>
        <a:ext cx="653855" cy="326927"/>
      </dsp:txXfrm>
    </dsp:sp>
    <dsp:sp modelId="{E1EF5FE6-247D-4AEE-A0FB-1089E18CA9CA}">
      <dsp:nvSpPr>
        <dsp:cNvPr id="0" name=""/>
        <dsp:cNvSpPr/>
      </dsp:nvSpPr>
      <dsp:spPr>
        <a:xfrm>
          <a:off x="4752696" y="1780086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Slavic</a:t>
          </a:r>
        </a:p>
      </dsp:txBody>
      <dsp:txXfrm>
        <a:off x="4752696" y="1780086"/>
        <a:ext cx="653855" cy="326927"/>
      </dsp:txXfrm>
    </dsp:sp>
    <dsp:sp modelId="{3DC80703-DC47-4331-97E8-3B4B3E3AC09B}">
      <dsp:nvSpPr>
        <dsp:cNvPr id="0" name=""/>
        <dsp:cNvSpPr/>
      </dsp:nvSpPr>
      <dsp:spPr>
        <a:xfrm>
          <a:off x="4916160" y="2244323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Polish</a:t>
          </a:r>
        </a:p>
      </dsp:txBody>
      <dsp:txXfrm>
        <a:off x="4916160" y="2244323"/>
        <a:ext cx="653855" cy="326927"/>
      </dsp:txXfrm>
    </dsp:sp>
    <dsp:sp modelId="{EB1E88D4-102C-4015-BBF5-E2C315A75333}">
      <dsp:nvSpPr>
        <dsp:cNvPr id="0" name=""/>
        <dsp:cNvSpPr/>
      </dsp:nvSpPr>
      <dsp:spPr>
        <a:xfrm>
          <a:off x="4916160" y="2708561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Czech</a:t>
          </a:r>
        </a:p>
      </dsp:txBody>
      <dsp:txXfrm>
        <a:off x="4916160" y="2708561"/>
        <a:ext cx="653855" cy="326927"/>
      </dsp:txXfrm>
    </dsp:sp>
    <dsp:sp modelId="{40ACF017-342A-47DF-BCB4-CF1B368C8149}">
      <dsp:nvSpPr>
        <dsp:cNvPr id="0" name=""/>
        <dsp:cNvSpPr/>
      </dsp:nvSpPr>
      <dsp:spPr>
        <a:xfrm>
          <a:off x="4916160" y="3172798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Russian</a:t>
          </a:r>
        </a:p>
      </dsp:txBody>
      <dsp:txXfrm>
        <a:off x="4916160" y="3172798"/>
        <a:ext cx="653855" cy="326927"/>
      </dsp:txXfrm>
    </dsp:sp>
    <dsp:sp modelId="{C96F6B29-D34B-4DA1-B77A-E6B0D22AD24D}">
      <dsp:nvSpPr>
        <dsp:cNvPr id="0" name=""/>
        <dsp:cNvSpPr/>
      </dsp:nvSpPr>
      <dsp:spPr>
        <a:xfrm>
          <a:off x="6792725" y="1315849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Indo-Iranian</a:t>
          </a:r>
        </a:p>
      </dsp:txBody>
      <dsp:txXfrm>
        <a:off x="6792725" y="1315849"/>
        <a:ext cx="653855" cy="326927"/>
      </dsp:txXfrm>
    </dsp:sp>
    <dsp:sp modelId="{16B81F12-1406-497D-B3D0-7267268EED2D}">
      <dsp:nvSpPr>
        <dsp:cNvPr id="0" name=""/>
        <dsp:cNvSpPr/>
      </dsp:nvSpPr>
      <dsp:spPr>
        <a:xfrm>
          <a:off x="6102908" y="1780086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Indic</a:t>
          </a:r>
        </a:p>
      </dsp:txBody>
      <dsp:txXfrm>
        <a:off x="6102908" y="1780086"/>
        <a:ext cx="653855" cy="326927"/>
      </dsp:txXfrm>
    </dsp:sp>
    <dsp:sp modelId="{0D638A05-64A5-44AF-B0BC-01E0CEF11856}">
      <dsp:nvSpPr>
        <dsp:cNvPr id="0" name=""/>
        <dsp:cNvSpPr/>
      </dsp:nvSpPr>
      <dsp:spPr>
        <a:xfrm>
          <a:off x="6527914" y="2708561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Hindi</a:t>
          </a:r>
        </a:p>
      </dsp:txBody>
      <dsp:txXfrm>
        <a:off x="6527914" y="2708561"/>
        <a:ext cx="653855" cy="326927"/>
      </dsp:txXfrm>
    </dsp:sp>
    <dsp:sp modelId="{51F4F073-9297-4A01-ACA4-9F8FAE3CC51A}">
      <dsp:nvSpPr>
        <dsp:cNvPr id="0" name=""/>
        <dsp:cNvSpPr/>
      </dsp:nvSpPr>
      <dsp:spPr>
        <a:xfrm>
          <a:off x="6527914" y="3172798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Urdu</a:t>
          </a:r>
        </a:p>
      </dsp:txBody>
      <dsp:txXfrm>
        <a:off x="6527914" y="3172798"/>
        <a:ext cx="653855" cy="326927"/>
      </dsp:txXfrm>
    </dsp:sp>
    <dsp:sp modelId="{D6F55798-881F-41E2-9B22-9508BD34EED2}">
      <dsp:nvSpPr>
        <dsp:cNvPr id="0" name=""/>
        <dsp:cNvSpPr/>
      </dsp:nvSpPr>
      <dsp:spPr>
        <a:xfrm>
          <a:off x="5707325" y="2244323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Sanskrit</a:t>
          </a:r>
        </a:p>
      </dsp:txBody>
      <dsp:txXfrm>
        <a:off x="5707325" y="2244323"/>
        <a:ext cx="653855" cy="326927"/>
      </dsp:txXfrm>
    </dsp:sp>
    <dsp:sp modelId="{6C144664-D0F1-4822-8307-7D01F129E46F}">
      <dsp:nvSpPr>
        <dsp:cNvPr id="0" name=""/>
        <dsp:cNvSpPr/>
      </dsp:nvSpPr>
      <dsp:spPr>
        <a:xfrm>
          <a:off x="7482543" y="1780086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Iranian</a:t>
          </a:r>
        </a:p>
      </dsp:txBody>
      <dsp:txXfrm>
        <a:off x="7482543" y="1780086"/>
        <a:ext cx="653855" cy="326927"/>
      </dsp:txXfrm>
    </dsp:sp>
    <dsp:sp modelId="{D4B74486-7ABA-4B63-B7F0-90C2000754E2}">
      <dsp:nvSpPr>
        <dsp:cNvPr id="0" name=""/>
        <dsp:cNvSpPr/>
      </dsp:nvSpPr>
      <dsp:spPr>
        <a:xfrm>
          <a:off x="7319079" y="2244323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Farsi</a:t>
          </a:r>
        </a:p>
      </dsp:txBody>
      <dsp:txXfrm>
        <a:off x="7319079" y="2244323"/>
        <a:ext cx="653855" cy="326927"/>
      </dsp:txXfrm>
    </dsp:sp>
    <dsp:sp modelId="{78557D7C-00A2-407F-B322-3A7A7681FEBC}">
      <dsp:nvSpPr>
        <dsp:cNvPr id="0" name=""/>
        <dsp:cNvSpPr/>
      </dsp:nvSpPr>
      <dsp:spPr>
        <a:xfrm>
          <a:off x="7319079" y="2708561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Kurdish</a:t>
          </a:r>
        </a:p>
      </dsp:txBody>
      <dsp:txXfrm>
        <a:off x="7319079" y="2708561"/>
        <a:ext cx="653855" cy="326927"/>
      </dsp:txXfrm>
    </dsp:sp>
    <dsp:sp modelId="{EC58088B-A198-4997-AF22-B40E7969EF6B}">
      <dsp:nvSpPr>
        <dsp:cNvPr id="0" name=""/>
        <dsp:cNvSpPr/>
      </dsp:nvSpPr>
      <dsp:spPr>
        <a:xfrm>
          <a:off x="7319079" y="3172798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Pashto</a:t>
          </a:r>
        </a:p>
      </dsp:txBody>
      <dsp:txXfrm>
        <a:off x="7319079" y="3172798"/>
        <a:ext cx="653855" cy="326927"/>
      </dsp:txXfrm>
    </dsp:sp>
    <dsp:sp modelId="{3CF320A5-B980-4FA0-B67F-CB2CF55D5796}">
      <dsp:nvSpPr>
        <dsp:cNvPr id="0" name=""/>
        <dsp:cNvSpPr/>
      </dsp:nvSpPr>
      <dsp:spPr>
        <a:xfrm>
          <a:off x="8273708" y="1315849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Hellenic</a:t>
          </a:r>
        </a:p>
      </dsp:txBody>
      <dsp:txXfrm>
        <a:off x="8273708" y="1315849"/>
        <a:ext cx="653855" cy="326927"/>
      </dsp:txXfrm>
    </dsp:sp>
    <dsp:sp modelId="{16D70746-0314-4098-9B63-40241E0BE3B8}">
      <dsp:nvSpPr>
        <dsp:cNvPr id="0" name=""/>
        <dsp:cNvSpPr/>
      </dsp:nvSpPr>
      <dsp:spPr>
        <a:xfrm>
          <a:off x="8273708" y="2239482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Greek</a:t>
          </a:r>
        </a:p>
      </dsp:txBody>
      <dsp:txXfrm>
        <a:off x="8273708" y="2239482"/>
        <a:ext cx="653855" cy="326927"/>
      </dsp:txXfrm>
    </dsp:sp>
    <dsp:sp modelId="{D6C5CF49-0C52-4A5B-B8CE-AE200344CD14}">
      <dsp:nvSpPr>
        <dsp:cNvPr id="0" name=""/>
        <dsp:cNvSpPr/>
      </dsp:nvSpPr>
      <dsp:spPr>
        <a:xfrm>
          <a:off x="9064873" y="2242499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Armenian</a:t>
          </a:r>
        </a:p>
      </dsp:txBody>
      <dsp:txXfrm>
        <a:off x="9064873" y="2242499"/>
        <a:ext cx="653855" cy="326927"/>
      </dsp:txXfrm>
    </dsp:sp>
    <dsp:sp modelId="{14E43F37-0023-4E21-A976-05E36B9A34AA}">
      <dsp:nvSpPr>
        <dsp:cNvPr id="0" name=""/>
        <dsp:cNvSpPr/>
      </dsp:nvSpPr>
      <dsp:spPr>
        <a:xfrm>
          <a:off x="9856038" y="2242499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srgbClr val="00B050"/>
              </a:solidFill>
            </a:rPr>
            <a:t>Albanian</a:t>
          </a:r>
        </a:p>
      </dsp:txBody>
      <dsp:txXfrm>
        <a:off x="9856038" y="2242499"/>
        <a:ext cx="653855" cy="3269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A0182-2ED2-4CC3-8C6F-60275A0F71CF}" type="datetimeFigureOut">
              <a:rPr lang="en-GB" smtClean="0"/>
              <a:t>11/01/2025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BAE05-5ACB-4CF8-9397-C94594805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687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47D83-180E-4BA7-A226-C46FD0974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2EF56-E1C7-4B65-8598-EA861037C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8F43C-81C4-49E3-9D52-8BD6D5389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793F-96C7-4706-8F55-EC2E3E8AABDE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C8589-0886-44BB-8AFC-CB76EF7A8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8B1D5-AFC3-40B3-8DB6-4CA1FC3DC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04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B98D-B690-456E-AE2A-061835D3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C01CB3-9843-4DD5-B91C-6358A045B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6239D-4117-4896-AD75-67A28380D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F5011-7FA9-4C12-A817-395B466D06BC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5300C-7107-4EAE-A4D1-244EA4DD0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72982-1BB4-4136-AC78-1F930FDC9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47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16A7F-8786-4F53-A28F-7F48A65B9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B4D66-5A7F-4905-B8CE-D3DC0E0C2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6317D-968A-4E7F-A778-0EA4328A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D6D90-2A1B-4229-A858-8C652D82F4E9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1C0FD-2EE1-4D8D-A404-53B05139B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33455-891A-416C-9DF4-857301DA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18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5C0B1-EB1A-4975-8C36-FD01E931C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CE1A3-58AA-43E5-B66C-1898DC403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3836E-2189-42EB-B02E-72E51524D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18A2-9DDA-49FB-8AF5-7382A43961F9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6D0B5-A683-4B92-B393-4FB9967AA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B508A-69A1-4913-A7C7-AA4A62AF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960E1B9-AAC5-487E-8B5E-D8D93827E7B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2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9360D-D686-496C-AFBD-D75421B1C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D10D9-D880-413C-9D3F-F699826BB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4445C-2FB0-482E-9E93-8ED27D9C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C05-5B89-4BFB-A0D7-6A40504F97FF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C6E69-434E-4B13-837A-AD81D0BB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13131-18A9-4045-9570-1860532D9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92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E4F5-AEEE-4EE7-B044-75297AFB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2F3DF-4FF6-4A60-BD31-954901A504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90410-6933-4443-AD57-BABF4D5FE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67AA6-1279-4199-A368-572B4846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81D4-5FF2-485F-8B1D-0B16DABC3F2C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51E57-7D6F-4600-9C16-32411469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FF197-C6E5-4091-BF31-B5E47F248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59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50783-943D-43A1-8E66-49F312A0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D6EBD-210E-4C9B-9895-5E254309D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2AB77-B906-4CBC-BE1F-192BF963F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6E434-B7BB-4EFE-BFCF-3F9A38A9B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5C4CF2-7DDF-4ABA-A367-4708E4FEE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E5AF7D-9A7C-4ABE-AC7B-EC3DA1016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87A7-52B5-456A-B91E-6173E90B10F8}" type="datetime1">
              <a:rPr lang="en-GB" smtClean="0"/>
              <a:t>11/01/2025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8DE21E-66D0-48EB-B361-4978B395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B4BB0D-4CD3-4ABA-AD4D-90BF9DFF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3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59D8-C5D9-4893-A283-12CFF38A3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37756F-97D1-4161-B598-DF70BCB8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6325-6A15-49AA-A3FB-4A2842524F91}" type="datetime1">
              <a:rPr lang="en-GB" smtClean="0"/>
              <a:t>11/01/2025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E312A-47AF-4E8D-84CA-12E9E2BBB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20FCC2-9A24-428B-B867-26ED9B9A2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0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F7DB8D-332A-4FB8-8C30-07ACD3D91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3E220-DB7F-496F-B0CB-CEA3A8359335}" type="datetime1">
              <a:rPr lang="en-GB" smtClean="0"/>
              <a:t>11/01/2025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BC2145-C5A2-41F5-8640-6F8C409AB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B69E2-DCF9-4098-9305-72AF1C090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49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A9AB-4039-4D5F-9943-BA4F6F809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56565-1DEA-4FEE-A926-0441EA056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04D6E-B908-4668-8680-56FB0ABB9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9AC7F-2F3A-4DD3-A02F-94E3EA20D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4EFB-D599-4B8D-A280-967BFDBD0659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73327-101D-4E3D-9835-05EE1BD83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A6385-99B1-4CDA-BE14-B6F15BD9A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63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78296-5110-48C1-AE2B-10B10E3EE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62A577-88BF-455F-8DE8-3374E7DA3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7DD13E-B094-4823-B0C8-245A457FB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185A87-12AC-45E3-B646-932A6D65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33C0-DB32-4840-A6FE-800329B901DD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89CD6-2EA0-4FC8-A802-DA391FAF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6A8FE-07C4-41A2-A3CD-F15587548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6F6FC"/>
            </a:gs>
            <a:gs pos="74000">
              <a:srgbClr val="ACACE4"/>
            </a:gs>
            <a:gs pos="83000">
              <a:srgbClr val="ACACE4"/>
            </a:gs>
            <a:gs pos="100000">
              <a:srgbClr val="C7C7ED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B22C4E-AE50-42E9-9228-E22ACB09D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EE353-7DE0-4C10-8E4F-E73832FFD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DBA40-92EF-4202-8CF4-3D7FF118D8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B8CD5-7211-4C56-9951-A3DCA479F57E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42811-5ECC-49DE-98B7-57DCDD729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8692B-A532-420E-BCAF-3D393EE53D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960E1B9-AAC5-487E-8B5E-D8D93827E7B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93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3D229-E930-40D8-B95D-EDD2DC0FC2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Language Awareness for Key Stage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F689B-8D89-4369-9A43-1C5D2874E7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2: Language Types and Language Families</a:t>
            </a:r>
          </a:p>
        </p:txBody>
      </p:sp>
      <p:pic>
        <p:nvPicPr>
          <p:cNvPr id="5" name="Picture 4" descr="Ulster University">
            <a:extLst>
              <a:ext uri="{FF2B5EF4-FFF2-40B4-BE49-F238E27FC236}">
                <a16:creationId xmlns:a16="http://schemas.microsoft.com/office/drawing/2014/main" id="{84B66651-4E74-48D1-92BB-B3F1E139575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530" y="5043798"/>
            <a:ext cx="1974941" cy="1383678"/>
          </a:xfrm>
          <a:prstGeom prst="rect">
            <a:avLst/>
          </a:prstGeom>
        </p:spPr>
      </p:pic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7E24F074-F508-4D31-8113-F577490F87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742" y="5259387"/>
            <a:ext cx="3744516" cy="9525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3F164-3A72-4177-AA7B-C9A80EDC2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04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B2789-AFC2-4A67-8B69-2E8D00D2D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families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12B5F-526B-4174-BFEE-DECE58596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One of the most important ways of classifying languages is in terms of their relationships with one another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0FBF1C-20B2-4130-9CBC-9D341BB0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1172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B2789-AFC2-4A67-8B69-2E8D00D2D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families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12B5F-526B-4174-BFEE-DECE58596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Over time, all languages change</a:t>
            </a:r>
          </a:p>
          <a:p>
            <a:r>
              <a:rPr lang="en-GB" dirty="0"/>
              <a:t>When varieties of a language change enough, they can become separate languages, whose speakers are no longer able to understand each other</a:t>
            </a:r>
          </a:p>
          <a:p>
            <a:r>
              <a:rPr lang="en-GB" dirty="0"/>
              <a:t>One of the best-known examples of this process is Latin</a:t>
            </a:r>
          </a:p>
          <a:p>
            <a:r>
              <a:rPr lang="en-GB" dirty="0"/>
              <a:t>Latin gradually developed from a single language into all the modern Romance languages, such as Italian, French, and Spanish</a:t>
            </a:r>
          </a:p>
          <a:p>
            <a:r>
              <a:rPr lang="en-GB" dirty="0"/>
              <a:t>Because Italy, France and Spain are so far apart, people in each place wouldn’t know how people in the other places spoke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4F6721-D786-40BE-9A31-523945041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11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5005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B2789-AFC2-4A67-8B69-2E8D00D2D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families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12B5F-526B-4174-BFEE-DECE58596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relationships between these modern languages and Latin can be shown as a simple family tree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8B260C2-5A3F-4861-8404-ADDBE80D3D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4370556"/>
              </p:ext>
            </p:extLst>
          </p:nvPr>
        </p:nvGraphicFramePr>
        <p:xfrm>
          <a:off x="2831921" y="2897740"/>
          <a:ext cx="6528158" cy="3279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73B761-2EBA-48EC-B182-577F0616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EE37F117-7706-4302-A896-2D2D36E09989}"/>
              </a:ext>
            </a:extLst>
          </p:cNvPr>
          <p:cNvSpPr/>
          <p:nvPr/>
        </p:nvSpPr>
        <p:spPr>
          <a:xfrm>
            <a:off x="838200" y="3403242"/>
            <a:ext cx="3500549" cy="914400"/>
          </a:xfrm>
          <a:prstGeom prst="wedgeRoundRectCallout">
            <a:avLst>
              <a:gd name="adj1" fmla="val 71215"/>
              <a:gd name="adj2" fmla="val -2341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In this sort of family tree, Latin is called the </a:t>
            </a:r>
            <a:r>
              <a:rPr lang="en-GB" u="sng" dirty="0"/>
              <a:t>mother language</a:t>
            </a:r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406654C-B040-4DBB-85EF-352824772C45}"/>
              </a:ext>
            </a:extLst>
          </p:cNvPr>
          <p:cNvSpPr/>
          <p:nvPr/>
        </p:nvSpPr>
        <p:spPr>
          <a:xfrm>
            <a:off x="2841938" y="5821251"/>
            <a:ext cx="6528158" cy="67162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Italian, French and Spanish are the </a:t>
            </a:r>
            <a:r>
              <a:rPr lang="en-GB" u="sng" dirty="0"/>
              <a:t>daughter languages</a:t>
            </a:r>
            <a:r>
              <a:rPr lang="en-GB" dirty="0"/>
              <a:t> of Latin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B320D59-FFDE-4598-97E9-C4EF14C3BBB8}"/>
              </a:ext>
            </a:extLst>
          </p:cNvPr>
          <p:cNvSpPr/>
          <p:nvPr/>
        </p:nvSpPr>
        <p:spPr>
          <a:xfrm>
            <a:off x="2841938" y="5821251"/>
            <a:ext cx="6528158" cy="67162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Italian, French and Spanish are </a:t>
            </a:r>
            <a:r>
              <a:rPr lang="en-GB" u="sng" dirty="0"/>
              <a:t>sister languages</a:t>
            </a:r>
            <a:r>
              <a:rPr lang="en-GB" dirty="0"/>
              <a:t> of each other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1150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ECE17F-CC63-4B8D-907F-ED24B60B47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24ECE17F-CC63-4B8D-907F-ED24B60B47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24ECE17F-CC63-4B8D-907F-ED24B60B47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24ECE17F-CC63-4B8D-907F-ED24B60B47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graphicEl>
                                              <a:dgm id="{24ECE17F-CC63-4B8D-907F-ED24B60B47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507CD0-54EC-41AC-BEAB-AF03FAA4E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7B507CD0-54EC-41AC-BEAB-AF03FAA4E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7B507CD0-54EC-41AC-BEAB-AF03FAA4E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7B507CD0-54EC-41AC-BEAB-AF03FAA4E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graphicEl>
                                              <a:dgm id="{7B507CD0-54EC-41AC-BEAB-AF03FAA4E5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3340E7-2804-476E-9016-A736C7065A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993340E7-2804-476E-9016-A736C7065A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993340E7-2804-476E-9016-A736C7065A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993340E7-2804-476E-9016-A736C7065A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graphicEl>
                                              <a:dgm id="{993340E7-2804-476E-9016-A736C7065A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802A0A6-9282-4AF2-8E4D-740A04B324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1802A0A6-9282-4AF2-8E4D-740A04B324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1802A0A6-9282-4AF2-8E4D-740A04B324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1802A0A6-9282-4AF2-8E4D-740A04B324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graphicEl>
                                              <a:dgm id="{1802A0A6-9282-4AF2-8E4D-740A04B324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EE2321C-B59E-41A9-9A24-BC418644F1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FEE2321C-B59E-41A9-9A24-BC418644F1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FEE2321C-B59E-41A9-9A24-BC418644F1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graphicEl>
                                              <a:dgm id="{FEE2321C-B59E-41A9-9A24-BC418644F1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graphicEl>
                                              <a:dgm id="{FEE2321C-B59E-41A9-9A24-BC418644F1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65C9FC-A5A9-468C-94D0-B182F270D9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graphicEl>
                                              <a:dgm id="{F365C9FC-A5A9-468C-94D0-B182F270D9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dgm id="{F365C9FC-A5A9-468C-94D0-B182F270D9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graphicEl>
                                              <a:dgm id="{F365C9FC-A5A9-468C-94D0-B182F270D9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graphicEl>
                                              <a:dgm id="{F365C9FC-A5A9-468C-94D0-B182F270D9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494A17-3635-41EE-B53C-C862E39496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17494A17-3635-41EE-B53C-C862E39496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17494A17-3635-41EE-B53C-C862E39496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graphicEl>
                                              <a:dgm id="{17494A17-3635-41EE-B53C-C862E39496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graphicEl>
                                              <a:dgm id="{17494A17-3635-41EE-B53C-C862E39496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  <p:bldP spid="6" grpId="0" animBg="1"/>
      <p:bldP spid="7" grpId="0" animBg="1"/>
      <p:bldP spid="7" grpId="1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B2789-AFC2-4A67-8B69-2E8D00D2D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families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12B5F-526B-4174-BFEE-DECE58596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But of course, Latin has a history too</a:t>
            </a:r>
          </a:p>
          <a:p>
            <a:r>
              <a:rPr lang="en-GB" dirty="0"/>
              <a:t>By tracing back the history of Latin and other languages, we can extend our family tree to show more relatives of Latin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F462BE-B76B-44C1-8F87-1E3057B9C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420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0D0E7-3A62-40AC-B724-5F2F52A5B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families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03A5032-34DE-4699-BC4F-DEE2854D81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460644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64DBEE15-2972-411E-B16B-8D5786F60C42}"/>
              </a:ext>
            </a:extLst>
          </p:cNvPr>
          <p:cNvSpPr/>
          <p:nvPr/>
        </p:nvSpPr>
        <p:spPr>
          <a:xfrm>
            <a:off x="998623" y="5519905"/>
            <a:ext cx="2598820" cy="657058"/>
          </a:xfrm>
          <a:prstGeom prst="wedgeRoundRectCallout">
            <a:avLst>
              <a:gd name="adj1" fmla="val 51631"/>
              <a:gd name="adj2" fmla="val -96501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Languages in green are still spoken today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4856E935-1117-4B55-98C1-D7258FC5EC99}"/>
              </a:ext>
            </a:extLst>
          </p:cNvPr>
          <p:cNvSpPr/>
          <p:nvPr/>
        </p:nvSpPr>
        <p:spPr>
          <a:xfrm>
            <a:off x="2426369" y="1825625"/>
            <a:ext cx="3324726" cy="894264"/>
          </a:xfrm>
          <a:prstGeom prst="wedgeRoundRectCallout">
            <a:avLst>
              <a:gd name="adj1" fmla="val -36609"/>
              <a:gd name="adj2" fmla="val 15783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In black are earlier languages that have developed into something different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F1F606A1-4BC9-4599-A7E9-579F5599C992}"/>
              </a:ext>
            </a:extLst>
          </p:cNvPr>
          <p:cNvSpPr/>
          <p:nvPr/>
        </p:nvSpPr>
        <p:spPr>
          <a:xfrm>
            <a:off x="6096000" y="5488573"/>
            <a:ext cx="3128212" cy="1049922"/>
          </a:xfrm>
          <a:prstGeom prst="wedgeRoundRectCallout">
            <a:avLst>
              <a:gd name="adj1" fmla="val -27030"/>
              <a:gd name="adj2" fmla="val -15408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Underlined languages are known directly, from spoken or written sources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728837E8-B56A-446F-866A-58A260B047D0}"/>
              </a:ext>
            </a:extLst>
          </p:cNvPr>
          <p:cNvSpPr/>
          <p:nvPr/>
        </p:nvSpPr>
        <p:spPr>
          <a:xfrm>
            <a:off x="7022431" y="2030162"/>
            <a:ext cx="2105525" cy="894264"/>
          </a:xfrm>
          <a:prstGeom prst="wedgeRoundRectCallout">
            <a:avLst>
              <a:gd name="adj1" fmla="val -41976"/>
              <a:gd name="adj2" fmla="val 121698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Other languages have left no direct records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43E76A-E55C-45F2-8F82-8A2EF50590E3}"/>
              </a:ext>
            </a:extLst>
          </p:cNvPr>
          <p:cNvSpPr/>
          <p:nvPr/>
        </p:nvSpPr>
        <p:spPr>
          <a:xfrm>
            <a:off x="2394284" y="3561347"/>
            <a:ext cx="866274" cy="182362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6034C45-3DC3-4F82-9F08-36BE43DDF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14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8988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383565-555D-4670-8339-C3D8835CA6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96383565-555D-4670-8339-C3D8835CA6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96383565-555D-4670-8339-C3D8835CA6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96383565-555D-4670-8339-C3D8835CA6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graphicEl>
                                              <a:dgm id="{96383565-555D-4670-8339-C3D8835CA6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A784B55-AF83-4D48-9203-C4027AC54A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5A784B55-AF83-4D48-9203-C4027AC54A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5A784B55-AF83-4D48-9203-C4027AC54A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5A784B55-AF83-4D48-9203-C4027AC54A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graphicEl>
                                              <a:dgm id="{5A784B55-AF83-4D48-9203-C4027AC54A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9CF43E-BA73-4E23-A02F-9D7FE68997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B29CF43E-BA73-4E23-A02F-9D7FE68997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B29CF43E-BA73-4E23-A02F-9D7FE68997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B29CF43E-BA73-4E23-A02F-9D7FE68997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graphicEl>
                                              <a:dgm id="{B29CF43E-BA73-4E23-A02F-9D7FE68997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0874AE-4CD8-401B-A262-BB444E5B30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FF0874AE-4CD8-401B-A262-BB444E5B30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FF0874AE-4CD8-401B-A262-BB444E5B30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FF0874AE-4CD8-401B-A262-BB444E5B30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graphicEl>
                                              <a:dgm id="{FF0874AE-4CD8-401B-A262-BB444E5B30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C9A4E9-5601-4B4A-9723-9EF002B3BF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D5C9A4E9-5601-4B4A-9723-9EF002B3BF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D5C9A4E9-5601-4B4A-9723-9EF002B3BF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graphicEl>
                                              <a:dgm id="{D5C9A4E9-5601-4B4A-9723-9EF002B3BF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graphicEl>
                                              <a:dgm id="{D5C9A4E9-5601-4B4A-9723-9EF002B3BF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D47F88-FFF4-42F1-B0E3-051244F27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graphicEl>
                                              <a:dgm id="{F2D47F88-FFF4-42F1-B0E3-051244F27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dgm id="{F2D47F88-FFF4-42F1-B0E3-051244F27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graphicEl>
                                              <a:dgm id="{F2D47F88-FFF4-42F1-B0E3-051244F27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graphicEl>
                                              <a:dgm id="{F2D47F88-FFF4-42F1-B0E3-051244F275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A59033-F63C-4410-BE8B-CADEAF4F90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23A59033-F63C-4410-BE8B-CADEAF4F90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23A59033-F63C-4410-BE8B-CADEAF4F90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graphicEl>
                                              <a:dgm id="{23A59033-F63C-4410-BE8B-CADEAF4F90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graphicEl>
                                              <a:dgm id="{23A59033-F63C-4410-BE8B-CADEAF4F90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49E3DB-5CC1-4499-AD1C-C35259A34C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C249E3DB-5CC1-4499-AD1C-C35259A34C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C249E3DB-5CC1-4499-AD1C-C35259A34C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graphicEl>
                                              <a:dgm id="{C249E3DB-5CC1-4499-AD1C-C35259A34C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graphicEl>
                                              <a:dgm id="{C249E3DB-5CC1-4499-AD1C-C35259A34C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B4A959-2645-4D44-8A1E-C624B14B7B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9FB4A959-2645-4D44-8A1E-C624B14B7B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9FB4A959-2645-4D44-8A1E-C624B14B7B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graphicEl>
                                              <a:dgm id="{9FB4A959-2645-4D44-8A1E-C624B14B7B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graphicEl>
                                              <a:dgm id="{9FB4A959-2645-4D44-8A1E-C624B14B7B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0A0258-EE57-44BC-A4EA-708E078A1D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graphicEl>
                                              <a:dgm id="{B00A0258-EE57-44BC-A4EA-708E078A1D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graphicEl>
                                              <a:dgm id="{B00A0258-EE57-44BC-A4EA-708E078A1D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graphicEl>
                                              <a:dgm id="{B00A0258-EE57-44BC-A4EA-708E078A1D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">
                                            <p:graphicEl>
                                              <a:dgm id="{B00A0258-EE57-44BC-A4EA-708E078A1D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96F6B29-D34B-4DA1-B77A-E6B0D22AD2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graphicEl>
                                              <a:dgm id="{C96F6B29-D34B-4DA1-B77A-E6B0D22AD2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graphicEl>
                                              <a:dgm id="{C96F6B29-D34B-4DA1-B77A-E6B0D22AD2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graphicEl>
                                              <a:dgm id="{C96F6B29-D34B-4DA1-B77A-E6B0D22AD2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">
                                            <p:graphicEl>
                                              <a:dgm id="{C96F6B29-D34B-4DA1-B77A-E6B0D22AD2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61A334-B8B7-4EDA-9367-F9AF8DFF7C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>
                                            <p:graphicEl>
                                              <a:dgm id="{6961A334-B8B7-4EDA-9367-F9AF8DFF7C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graphicEl>
                                              <a:dgm id="{6961A334-B8B7-4EDA-9367-F9AF8DFF7C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graphicEl>
                                              <a:dgm id="{6961A334-B8B7-4EDA-9367-F9AF8DFF7C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graphicEl>
                                              <a:dgm id="{6961A334-B8B7-4EDA-9367-F9AF8DFF7C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F320A5-B980-4FA0-B67F-CB2CF55D57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graphicEl>
                                              <a:dgm id="{3CF320A5-B980-4FA0-B67F-CB2CF55D57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>
                                            <p:graphicEl>
                                              <a:dgm id="{3CF320A5-B980-4FA0-B67F-CB2CF55D57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">
                                            <p:graphicEl>
                                              <a:dgm id="{3CF320A5-B980-4FA0-B67F-CB2CF55D57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">
                                            <p:graphicEl>
                                              <a:dgm id="{3CF320A5-B980-4FA0-B67F-CB2CF55D57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91343C-1C78-4E83-AC22-E65A43352E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graphicEl>
                                              <a:dgm id="{AA91343C-1C78-4E83-AC22-E65A43352E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>
                                            <p:graphicEl>
                                              <a:dgm id="{AA91343C-1C78-4E83-AC22-E65A43352E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">
                                            <p:graphicEl>
                                              <a:dgm id="{AA91343C-1C78-4E83-AC22-E65A43352E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">
                                            <p:graphicEl>
                                              <a:dgm id="{AA91343C-1C78-4E83-AC22-E65A43352E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C5CF49-0C52-4A5B-B8CE-AE200344CD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graphicEl>
                                              <a:dgm id="{D6C5CF49-0C52-4A5B-B8CE-AE200344CD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graphicEl>
                                              <a:dgm id="{D6C5CF49-0C52-4A5B-B8CE-AE200344CD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">
                                            <p:graphicEl>
                                              <a:dgm id="{D6C5CF49-0C52-4A5B-B8CE-AE200344CD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">
                                            <p:graphicEl>
                                              <a:dgm id="{D6C5CF49-0C52-4A5B-B8CE-AE200344CD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8BA1D5C-7476-4203-BC62-21222B583D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">
                                            <p:graphicEl>
                                              <a:dgm id="{48BA1D5C-7476-4203-BC62-21222B583D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>
                                            <p:graphicEl>
                                              <a:dgm id="{48BA1D5C-7476-4203-BC62-21222B583D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>
                                            <p:graphicEl>
                                              <a:dgm id="{48BA1D5C-7476-4203-BC62-21222B583D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">
                                            <p:graphicEl>
                                              <a:dgm id="{48BA1D5C-7476-4203-BC62-21222B583D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4E43F37-0023-4E21-A976-05E36B9A34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">
                                            <p:graphicEl>
                                              <a:dgm id="{14E43F37-0023-4E21-A976-05E36B9A34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">
                                            <p:graphicEl>
                                              <a:dgm id="{14E43F37-0023-4E21-A976-05E36B9A34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">
                                            <p:graphicEl>
                                              <a:dgm id="{14E43F37-0023-4E21-A976-05E36B9A34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">
                                            <p:graphicEl>
                                              <a:dgm id="{14E43F37-0023-4E21-A976-05E36B9A34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5E29A-98A9-4536-B402-2508E19613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">
                                            <p:graphicEl>
                                              <a:dgm id="{0845E29A-98A9-4536-B402-2508E19613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">
                                            <p:graphicEl>
                                              <a:dgm id="{0845E29A-98A9-4536-B402-2508E19613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">
                                            <p:graphicEl>
                                              <a:dgm id="{0845E29A-98A9-4536-B402-2508E19613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">
                                            <p:graphicEl>
                                              <a:dgm id="{0845E29A-98A9-4536-B402-2508E19613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70F676-315D-4953-AD36-4CED94DD26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">
                                            <p:graphicEl>
                                              <a:dgm id="{3170F676-315D-4953-AD36-4CED94DD26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">
                                            <p:graphicEl>
                                              <a:dgm id="{3170F676-315D-4953-AD36-4CED94DD26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">
                                            <p:graphicEl>
                                              <a:dgm id="{3170F676-315D-4953-AD36-4CED94DD26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">
                                            <p:graphicEl>
                                              <a:dgm id="{3170F676-315D-4953-AD36-4CED94DD26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C263F7-38D2-4F29-A25A-CCA9E7E041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">
                                            <p:graphicEl>
                                              <a:dgm id="{26C263F7-38D2-4F29-A25A-CCA9E7E041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">
                                            <p:graphicEl>
                                              <a:dgm id="{26C263F7-38D2-4F29-A25A-CCA9E7E041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">
                                            <p:graphicEl>
                                              <a:dgm id="{26C263F7-38D2-4F29-A25A-CCA9E7E041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">
                                            <p:graphicEl>
                                              <a:dgm id="{26C263F7-38D2-4F29-A25A-CCA9E7E041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F585A6-65A0-4D78-9B30-6AA1558462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">
                                            <p:graphicEl>
                                              <a:dgm id="{ABF585A6-65A0-4D78-9B30-6AA1558462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">
                                            <p:graphicEl>
                                              <a:dgm id="{ABF585A6-65A0-4D78-9B30-6AA1558462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">
                                            <p:graphicEl>
                                              <a:dgm id="{ABF585A6-65A0-4D78-9B30-6AA1558462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4">
                                            <p:graphicEl>
                                              <a:dgm id="{ABF585A6-65A0-4D78-9B30-6AA1558462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B671BE-4FDB-4054-94CF-1D8718802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">
                                            <p:graphicEl>
                                              <a:dgm id="{6BB671BE-4FDB-4054-94CF-1D8718802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">
                                            <p:graphicEl>
                                              <a:dgm id="{6BB671BE-4FDB-4054-94CF-1D8718802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">
                                            <p:graphicEl>
                                              <a:dgm id="{6BB671BE-4FDB-4054-94CF-1D8718802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4">
                                            <p:graphicEl>
                                              <a:dgm id="{6BB671BE-4FDB-4054-94CF-1D87188023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8C1EAA-889E-44E7-A326-08EED0B764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">
                                            <p:graphicEl>
                                              <a:dgm id="{788C1EAA-889E-44E7-A326-08EED0B764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">
                                            <p:graphicEl>
                                              <a:dgm id="{788C1EAA-889E-44E7-A326-08EED0B764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">
                                            <p:graphicEl>
                                              <a:dgm id="{788C1EAA-889E-44E7-A326-08EED0B764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4">
                                            <p:graphicEl>
                                              <a:dgm id="{788C1EAA-889E-44E7-A326-08EED0B764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169ECD-4C5E-47A7-A33E-B55B8FD5BB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">
                                            <p:graphicEl>
                                              <a:dgm id="{7A169ECD-4C5E-47A7-A33E-B55B8FD5BB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">
                                            <p:graphicEl>
                                              <a:dgm id="{7A169ECD-4C5E-47A7-A33E-B55B8FD5BB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">
                                            <p:graphicEl>
                                              <a:dgm id="{7A169ECD-4C5E-47A7-A33E-B55B8FD5BB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4">
                                            <p:graphicEl>
                                              <a:dgm id="{7A169ECD-4C5E-47A7-A33E-B55B8FD5BB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01503D-B87F-40F6-B94F-3AE3A36303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">
                                            <p:graphicEl>
                                              <a:dgm id="{3001503D-B87F-40F6-B94F-3AE3A36303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">
                                            <p:graphicEl>
                                              <a:dgm id="{3001503D-B87F-40F6-B94F-3AE3A36303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">
                                            <p:graphicEl>
                                              <a:dgm id="{3001503D-B87F-40F6-B94F-3AE3A36303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">
                                            <p:graphicEl>
                                              <a:dgm id="{3001503D-B87F-40F6-B94F-3AE3A36303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3A50EB-B998-4A8E-A9CC-F897EC1777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">
                                            <p:graphicEl>
                                              <a:dgm id="{953A50EB-B998-4A8E-A9CC-F897EC1777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">
                                            <p:graphicEl>
                                              <a:dgm id="{953A50EB-B998-4A8E-A9CC-F897EC1777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4">
                                            <p:graphicEl>
                                              <a:dgm id="{953A50EB-B998-4A8E-A9CC-F897EC1777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4">
                                            <p:graphicEl>
                                              <a:dgm id="{953A50EB-B998-4A8E-A9CC-F897EC1777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56301C5-72B0-441D-A543-CCADF62312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">
                                            <p:graphicEl>
                                              <a:dgm id="{656301C5-72B0-441D-A543-CCADF62312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">
                                            <p:graphicEl>
                                              <a:dgm id="{656301C5-72B0-441D-A543-CCADF62312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">
                                            <p:graphicEl>
                                              <a:dgm id="{656301C5-72B0-441D-A543-CCADF62312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4">
                                            <p:graphicEl>
                                              <a:dgm id="{656301C5-72B0-441D-A543-CCADF62312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C02D37-7F35-4500-8798-961CDF036A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4">
                                            <p:graphicEl>
                                              <a:dgm id="{A5C02D37-7F35-4500-8798-961CDF036A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4">
                                            <p:graphicEl>
                                              <a:dgm id="{A5C02D37-7F35-4500-8798-961CDF036A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">
                                            <p:graphicEl>
                                              <a:dgm id="{A5C02D37-7F35-4500-8798-961CDF036A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4">
                                            <p:graphicEl>
                                              <a:dgm id="{A5C02D37-7F35-4500-8798-961CDF036A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318B98-C9BD-46AB-9899-57F7094497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4">
                                            <p:graphicEl>
                                              <a:dgm id="{85318B98-C9BD-46AB-9899-57F7094497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">
                                            <p:graphicEl>
                                              <a:dgm id="{85318B98-C9BD-46AB-9899-57F7094497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">
                                            <p:graphicEl>
                                              <a:dgm id="{85318B98-C9BD-46AB-9899-57F7094497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4">
                                            <p:graphicEl>
                                              <a:dgm id="{85318B98-C9BD-46AB-9899-57F7094497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E8BBEC-D560-46E6-9FD1-D055EE5D1F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4">
                                            <p:graphicEl>
                                              <a:dgm id="{DCE8BBEC-D560-46E6-9FD1-D055EE5D1F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">
                                            <p:graphicEl>
                                              <a:dgm id="{DCE8BBEC-D560-46E6-9FD1-D055EE5D1F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4">
                                            <p:graphicEl>
                                              <a:dgm id="{DCE8BBEC-D560-46E6-9FD1-D055EE5D1F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4">
                                            <p:graphicEl>
                                              <a:dgm id="{DCE8BBEC-D560-46E6-9FD1-D055EE5D1F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EF5FE6-247D-4AEE-A0FB-1089E18CA9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4">
                                            <p:graphicEl>
                                              <a:dgm id="{E1EF5FE6-247D-4AEE-A0FB-1089E18CA9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4">
                                            <p:graphicEl>
                                              <a:dgm id="{E1EF5FE6-247D-4AEE-A0FB-1089E18CA9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4">
                                            <p:graphicEl>
                                              <a:dgm id="{E1EF5FE6-247D-4AEE-A0FB-1089E18CA9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4">
                                            <p:graphicEl>
                                              <a:dgm id="{E1EF5FE6-247D-4AEE-A0FB-1089E18CA9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8149DA-125C-4F76-8CCC-5D2CFE7823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4">
                                            <p:graphicEl>
                                              <a:dgm id="{A88149DA-125C-4F76-8CCC-5D2CFE7823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4">
                                            <p:graphicEl>
                                              <a:dgm id="{A88149DA-125C-4F76-8CCC-5D2CFE7823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4">
                                            <p:graphicEl>
                                              <a:dgm id="{A88149DA-125C-4F76-8CCC-5D2CFE7823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4">
                                            <p:graphicEl>
                                              <a:dgm id="{A88149DA-125C-4F76-8CCC-5D2CFE7823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B81F12-1406-497D-B3D0-7267268EED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4">
                                            <p:graphicEl>
                                              <a:dgm id="{16B81F12-1406-497D-B3D0-7267268EED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4">
                                            <p:graphicEl>
                                              <a:dgm id="{16B81F12-1406-497D-B3D0-7267268EED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4">
                                            <p:graphicEl>
                                              <a:dgm id="{16B81F12-1406-497D-B3D0-7267268EED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4">
                                            <p:graphicEl>
                                              <a:dgm id="{16B81F12-1406-497D-B3D0-7267268EED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72E8F86-D7B7-49D3-B481-B8245FB625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4">
                                            <p:graphicEl>
                                              <a:dgm id="{072E8F86-D7B7-49D3-B481-B8245FB625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4">
                                            <p:graphicEl>
                                              <a:dgm id="{072E8F86-D7B7-49D3-B481-B8245FB625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4">
                                            <p:graphicEl>
                                              <a:dgm id="{072E8F86-D7B7-49D3-B481-B8245FB625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4">
                                            <p:graphicEl>
                                              <a:dgm id="{072E8F86-D7B7-49D3-B481-B8245FB625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144664-D0F1-4822-8307-7D01F129E4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4">
                                            <p:graphicEl>
                                              <a:dgm id="{6C144664-D0F1-4822-8307-7D01F129E4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4">
                                            <p:graphicEl>
                                              <a:dgm id="{6C144664-D0F1-4822-8307-7D01F129E4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4">
                                            <p:graphicEl>
                                              <a:dgm id="{6C144664-D0F1-4822-8307-7D01F129E4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4">
                                            <p:graphicEl>
                                              <a:dgm id="{6C144664-D0F1-4822-8307-7D01F129E4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367FD9-53F0-4D2B-A58D-BAAE74CC66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4">
                                            <p:graphicEl>
                                              <a:dgm id="{28367FD9-53F0-4D2B-A58D-BAAE74CC66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4">
                                            <p:graphicEl>
                                              <a:dgm id="{28367FD9-53F0-4D2B-A58D-BAAE74CC66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4">
                                            <p:graphicEl>
                                              <a:dgm id="{28367FD9-53F0-4D2B-A58D-BAAE74CC66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4">
                                            <p:graphicEl>
                                              <a:dgm id="{28367FD9-53F0-4D2B-A58D-BAAE74CC66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D70746-0314-4098-9B63-40241E0BE3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4">
                                            <p:graphicEl>
                                              <a:dgm id="{16D70746-0314-4098-9B63-40241E0BE3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4">
                                            <p:graphicEl>
                                              <a:dgm id="{16D70746-0314-4098-9B63-40241E0BE3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4">
                                            <p:graphicEl>
                                              <a:dgm id="{16D70746-0314-4098-9B63-40241E0BE3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4">
                                            <p:graphicEl>
                                              <a:dgm id="{16D70746-0314-4098-9B63-40241E0BE3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3000"/>
                            </p:stCondLst>
                            <p:childTnLst>
                              <p:par>
                                <p:cTn id="23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3BDEB6-D438-4617-9E9B-FDDAD6E46C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4">
                                            <p:graphicEl>
                                              <a:dgm id="{7B3BDEB6-D438-4617-9E9B-FDDAD6E46C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4">
                                            <p:graphicEl>
                                              <a:dgm id="{7B3BDEB6-D438-4617-9E9B-FDDAD6E46C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4">
                                            <p:graphicEl>
                                              <a:dgm id="{7B3BDEB6-D438-4617-9E9B-FDDAD6E46C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4">
                                            <p:graphicEl>
                                              <a:dgm id="{7B3BDEB6-D438-4617-9E9B-FDDAD6E46C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EBFEB8-0905-43C0-B658-FB2C461B0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4">
                                            <p:graphicEl>
                                              <a:dgm id="{66EBFEB8-0905-43C0-B658-FB2C461B0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4">
                                            <p:graphicEl>
                                              <a:dgm id="{66EBFEB8-0905-43C0-B658-FB2C461B0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4">
                                            <p:graphicEl>
                                              <a:dgm id="{66EBFEB8-0905-43C0-B658-FB2C461B0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1000"/>
                                        <p:tgtEl>
                                          <p:spTgt spid="4">
                                            <p:graphicEl>
                                              <a:dgm id="{66EBFEB8-0905-43C0-B658-FB2C461B01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9CFBA5-C028-409E-AF4B-5270F0A95B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4">
                                            <p:graphicEl>
                                              <a:dgm id="{DE9CFBA5-C028-409E-AF4B-5270F0A95B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4">
                                            <p:graphicEl>
                                              <a:dgm id="{DE9CFBA5-C028-409E-AF4B-5270F0A95B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4">
                                            <p:graphicEl>
                                              <a:dgm id="{DE9CFBA5-C028-409E-AF4B-5270F0A95B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4">
                                            <p:graphicEl>
                                              <a:dgm id="{DE9CFBA5-C028-409E-AF4B-5270F0A95B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7C47F9A-17DE-4407-A05D-34A53CA516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4">
                                            <p:graphicEl>
                                              <a:dgm id="{87C47F9A-17DE-4407-A05D-34A53CA516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4">
                                            <p:graphicEl>
                                              <a:dgm id="{87C47F9A-17DE-4407-A05D-34A53CA516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4">
                                            <p:graphicEl>
                                              <a:dgm id="{87C47F9A-17DE-4407-A05D-34A53CA516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4">
                                            <p:graphicEl>
                                              <a:dgm id="{87C47F9A-17DE-4407-A05D-34A53CA516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876E64-F826-4482-BB43-C2772E9CB3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4">
                                            <p:graphicEl>
                                              <a:dgm id="{D4876E64-F826-4482-BB43-C2772E9CB3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4">
                                            <p:graphicEl>
                                              <a:dgm id="{D4876E64-F826-4482-BB43-C2772E9CB3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4">
                                            <p:graphicEl>
                                              <a:dgm id="{D4876E64-F826-4482-BB43-C2772E9CB3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4">
                                            <p:graphicEl>
                                              <a:dgm id="{D4876E64-F826-4482-BB43-C2772E9CB3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FB1246-6932-4B3F-B200-018E1E47FA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4">
                                            <p:graphicEl>
                                              <a:dgm id="{E6FB1246-6932-4B3F-B200-018E1E47FA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4">
                                            <p:graphicEl>
                                              <a:dgm id="{E6FB1246-6932-4B3F-B200-018E1E47FA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4">
                                            <p:graphicEl>
                                              <a:dgm id="{E6FB1246-6932-4B3F-B200-018E1E47FA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1000"/>
                                        <p:tgtEl>
                                          <p:spTgt spid="4">
                                            <p:graphicEl>
                                              <a:dgm id="{E6FB1246-6932-4B3F-B200-018E1E47FA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7F5B2C-0AB0-4999-BA87-64CFC01870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4">
                                            <p:graphicEl>
                                              <a:dgm id="{5E7F5B2C-0AB0-4999-BA87-64CFC01870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4">
                                            <p:graphicEl>
                                              <a:dgm id="{5E7F5B2C-0AB0-4999-BA87-64CFC01870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4">
                                            <p:graphicEl>
                                              <a:dgm id="{5E7F5B2C-0AB0-4999-BA87-64CFC01870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1" dur="1000"/>
                                        <p:tgtEl>
                                          <p:spTgt spid="4">
                                            <p:graphicEl>
                                              <a:dgm id="{5E7F5B2C-0AB0-4999-BA87-64CFC01870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8799A8-CCCF-4014-B09A-4155D99442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4">
                                            <p:graphicEl>
                                              <a:dgm id="{108799A8-CCCF-4014-B09A-4155D99442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4">
                                            <p:graphicEl>
                                              <a:dgm id="{108799A8-CCCF-4014-B09A-4155D99442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4">
                                            <p:graphicEl>
                                              <a:dgm id="{108799A8-CCCF-4014-B09A-4155D99442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7" dur="1000"/>
                                        <p:tgtEl>
                                          <p:spTgt spid="4">
                                            <p:graphicEl>
                                              <a:dgm id="{108799A8-CCCF-4014-B09A-4155D99442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717676-9335-44E2-8E90-FD5424E19B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4">
                                            <p:graphicEl>
                                              <a:dgm id="{69717676-9335-44E2-8E90-FD5424E19B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4">
                                            <p:graphicEl>
                                              <a:dgm id="{69717676-9335-44E2-8E90-FD5424E19B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4">
                                            <p:graphicEl>
                                              <a:dgm id="{69717676-9335-44E2-8E90-FD5424E19B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3" dur="1000"/>
                                        <p:tgtEl>
                                          <p:spTgt spid="4">
                                            <p:graphicEl>
                                              <a:dgm id="{69717676-9335-44E2-8E90-FD5424E19B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6172CE-2BB9-4BBB-A20D-026DC0533B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4">
                                            <p:graphicEl>
                                              <a:dgm id="{C56172CE-2BB9-4BBB-A20D-026DC0533B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4">
                                            <p:graphicEl>
                                              <a:dgm id="{C56172CE-2BB9-4BBB-A20D-026DC0533B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4">
                                            <p:graphicEl>
                                              <a:dgm id="{C56172CE-2BB9-4BBB-A20D-026DC0533B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9" dur="1000"/>
                                        <p:tgtEl>
                                          <p:spTgt spid="4">
                                            <p:graphicEl>
                                              <a:dgm id="{C56172CE-2BB9-4BBB-A20D-026DC0533B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468409-8A6B-44A7-8359-57F697FFD4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4">
                                            <p:graphicEl>
                                              <a:dgm id="{D1468409-8A6B-44A7-8359-57F697FFD4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4">
                                            <p:graphicEl>
                                              <a:dgm id="{D1468409-8A6B-44A7-8359-57F697FFD4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4">
                                            <p:graphicEl>
                                              <a:dgm id="{D1468409-8A6B-44A7-8359-57F697FFD4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1000"/>
                                        <p:tgtEl>
                                          <p:spTgt spid="4">
                                            <p:graphicEl>
                                              <a:dgm id="{D1468409-8A6B-44A7-8359-57F697FFD4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33802E-BB09-4631-B2EB-D0AB93C3B8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4">
                                            <p:graphicEl>
                                              <a:dgm id="{F933802E-BB09-4631-B2EB-D0AB93C3B8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4">
                                            <p:graphicEl>
                                              <a:dgm id="{F933802E-BB09-4631-B2EB-D0AB93C3B8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4">
                                            <p:graphicEl>
                                              <a:dgm id="{F933802E-BB09-4631-B2EB-D0AB93C3B8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1" dur="1000"/>
                                        <p:tgtEl>
                                          <p:spTgt spid="4">
                                            <p:graphicEl>
                                              <a:dgm id="{F933802E-BB09-4631-B2EB-D0AB93C3B8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81DB433-FC2B-498C-AEB3-8886433056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4" dur="1000" fill="hold"/>
                                        <p:tgtEl>
                                          <p:spTgt spid="4">
                                            <p:graphicEl>
                                              <a:dgm id="{481DB433-FC2B-498C-AEB3-8886433056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4">
                                            <p:graphicEl>
                                              <a:dgm id="{481DB433-FC2B-498C-AEB3-8886433056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4">
                                            <p:graphicEl>
                                              <a:dgm id="{481DB433-FC2B-498C-AEB3-8886433056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7" dur="1000"/>
                                        <p:tgtEl>
                                          <p:spTgt spid="4">
                                            <p:graphicEl>
                                              <a:dgm id="{481DB433-FC2B-498C-AEB3-8886433056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8EDFA6-34AA-434C-B634-68E7EC7D7A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4">
                                            <p:graphicEl>
                                              <a:dgm id="{B08EDFA6-34AA-434C-B634-68E7EC7D7A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4">
                                            <p:graphicEl>
                                              <a:dgm id="{B08EDFA6-34AA-434C-B634-68E7EC7D7A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1000" fill="hold"/>
                                        <p:tgtEl>
                                          <p:spTgt spid="4">
                                            <p:graphicEl>
                                              <a:dgm id="{B08EDFA6-34AA-434C-B634-68E7EC7D7A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3" dur="1000"/>
                                        <p:tgtEl>
                                          <p:spTgt spid="4">
                                            <p:graphicEl>
                                              <a:dgm id="{B08EDFA6-34AA-434C-B634-68E7EC7D7A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FDFC02-BD12-4A08-BF6B-A1D2EE5990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4">
                                            <p:graphicEl>
                                              <a:dgm id="{30FDFC02-BD12-4A08-BF6B-A1D2EE5990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1000" fill="hold"/>
                                        <p:tgtEl>
                                          <p:spTgt spid="4">
                                            <p:graphicEl>
                                              <a:dgm id="{30FDFC02-BD12-4A08-BF6B-A1D2EE5990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1000" fill="hold"/>
                                        <p:tgtEl>
                                          <p:spTgt spid="4">
                                            <p:graphicEl>
                                              <a:dgm id="{30FDFC02-BD12-4A08-BF6B-A1D2EE5990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9" dur="1000"/>
                                        <p:tgtEl>
                                          <p:spTgt spid="4">
                                            <p:graphicEl>
                                              <a:dgm id="{30FDFC02-BD12-4A08-BF6B-A1D2EE5990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142CF9-88FC-4717-881A-626EE6BCD1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2" dur="1000" fill="hold"/>
                                        <p:tgtEl>
                                          <p:spTgt spid="4">
                                            <p:graphicEl>
                                              <a:dgm id="{58142CF9-88FC-4717-881A-626EE6BCD1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1000" fill="hold"/>
                                        <p:tgtEl>
                                          <p:spTgt spid="4">
                                            <p:graphicEl>
                                              <a:dgm id="{58142CF9-88FC-4717-881A-626EE6BCD1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1000" fill="hold"/>
                                        <p:tgtEl>
                                          <p:spTgt spid="4">
                                            <p:graphicEl>
                                              <a:dgm id="{58142CF9-88FC-4717-881A-626EE6BCD1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5" dur="1000"/>
                                        <p:tgtEl>
                                          <p:spTgt spid="4">
                                            <p:graphicEl>
                                              <a:dgm id="{58142CF9-88FC-4717-881A-626EE6BCD1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985995-F63D-4994-A025-05F2CC1151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8" dur="1000" fill="hold"/>
                                        <p:tgtEl>
                                          <p:spTgt spid="4">
                                            <p:graphicEl>
                                              <a:dgm id="{31985995-F63D-4994-A025-05F2CC1151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1000" fill="hold"/>
                                        <p:tgtEl>
                                          <p:spTgt spid="4">
                                            <p:graphicEl>
                                              <a:dgm id="{31985995-F63D-4994-A025-05F2CC1151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4">
                                            <p:graphicEl>
                                              <a:dgm id="{31985995-F63D-4994-A025-05F2CC1151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1" dur="1000"/>
                                        <p:tgtEl>
                                          <p:spTgt spid="4">
                                            <p:graphicEl>
                                              <a:dgm id="{31985995-F63D-4994-A025-05F2CC1151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267C6F-8420-4B9A-A1A7-1EC6FA2AEF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4" dur="1000" fill="hold"/>
                                        <p:tgtEl>
                                          <p:spTgt spid="4">
                                            <p:graphicEl>
                                              <a:dgm id="{F5267C6F-8420-4B9A-A1A7-1EC6FA2AEF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4">
                                            <p:graphicEl>
                                              <a:dgm id="{F5267C6F-8420-4B9A-A1A7-1EC6FA2AEF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000" fill="hold"/>
                                        <p:tgtEl>
                                          <p:spTgt spid="4">
                                            <p:graphicEl>
                                              <a:dgm id="{F5267C6F-8420-4B9A-A1A7-1EC6FA2AEF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7" dur="1000"/>
                                        <p:tgtEl>
                                          <p:spTgt spid="4">
                                            <p:graphicEl>
                                              <a:dgm id="{F5267C6F-8420-4B9A-A1A7-1EC6FA2AEF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883342-B8E4-4688-A71F-E2ADB8CD1D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0" dur="1000" fill="hold"/>
                                        <p:tgtEl>
                                          <p:spTgt spid="4">
                                            <p:graphicEl>
                                              <a:dgm id="{95883342-B8E4-4688-A71F-E2ADB8CD1D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1000" fill="hold"/>
                                        <p:tgtEl>
                                          <p:spTgt spid="4">
                                            <p:graphicEl>
                                              <a:dgm id="{95883342-B8E4-4688-A71F-E2ADB8CD1D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4">
                                            <p:graphicEl>
                                              <a:dgm id="{95883342-B8E4-4688-A71F-E2ADB8CD1D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3" dur="1000"/>
                                        <p:tgtEl>
                                          <p:spTgt spid="4">
                                            <p:graphicEl>
                                              <a:dgm id="{95883342-B8E4-4688-A71F-E2ADB8CD1D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C0BC87-7F9E-4557-9A6F-755A620BD4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6" dur="1000" fill="hold"/>
                                        <p:tgtEl>
                                          <p:spTgt spid="4">
                                            <p:graphicEl>
                                              <a:dgm id="{D7C0BC87-7F9E-4557-9A6F-755A620BD4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1000" fill="hold"/>
                                        <p:tgtEl>
                                          <p:spTgt spid="4">
                                            <p:graphicEl>
                                              <a:dgm id="{D7C0BC87-7F9E-4557-9A6F-755A620BD4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1000" fill="hold"/>
                                        <p:tgtEl>
                                          <p:spTgt spid="4">
                                            <p:graphicEl>
                                              <a:dgm id="{D7C0BC87-7F9E-4557-9A6F-755A620BD4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9" dur="1000"/>
                                        <p:tgtEl>
                                          <p:spTgt spid="4">
                                            <p:graphicEl>
                                              <a:dgm id="{D7C0BC87-7F9E-4557-9A6F-755A620BD4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F19955-C83F-4A36-844E-1384DFC4B6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2" dur="1000" fill="hold"/>
                                        <p:tgtEl>
                                          <p:spTgt spid="4">
                                            <p:graphicEl>
                                              <a:dgm id="{2CF19955-C83F-4A36-844E-1384DFC4B6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1000" fill="hold"/>
                                        <p:tgtEl>
                                          <p:spTgt spid="4">
                                            <p:graphicEl>
                                              <a:dgm id="{2CF19955-C83F-4A36-844E-1384DFC4B6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1000" fill="hold"/>
                                        <p:tgtEl>
                                          <p:spTgt spid="4">
                                            <p:graphicEl>
                                              <a:dgm id="{2CF19955-C83F-4A36-844E-1384DFC4B6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5" dur="1000"/>
                                        <p:tgtEl>
                                          <p:spTgt spid="4">
                                            <p:graphicEl>
                                              <a:dgm id="{2CF19955-C83F-4A36-844E-1384DFC4B6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24C6A4-86E4-4C10-87F1-876FF7722A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8" dur="1000" fill="hold"/>
                                        <p:tgtEl>
                                          <p:spTgt spid="4">
                                            <p:graphicEl>
                                              <a:dgm id="{2624C6A4-86E4-4C10-87F1-876FF7722A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1000" fill="hold"/>
                                        <p:tgtEl>
                                          <p:spTgt spid="4">
                                            <p:graphicEl>
                                              <a:dgm id="{2624C6A4-86E4-4C10-87F1-876FF7722A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1000" fill="hold"/>
                                        <p:tgtEl>
                                          <p:spTgt spid="4">
                                            <p:graphicEl>
                                              <a:dgm id="{2624C6A4-86E4-4C10-87F1-876FF7722A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1" dur="1000"/>
                                        <p:tgtEl>
                                          <p:spTgt spid="4">
                                            <p:graphicEl>
                                              <a:dgm id="{2624C6A4-86E4-4C10-87F1-876FF7722A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3A0554-8AA9-4A9A-8876-C335EC8A32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4" dur="1000" fill="hold"/>
                                        <p:tgtEl>
                                          <p:spTgt spid="4">
                                            <p:graphicEl>
                                              <a:dgm id="{C13A0554-8AA9-4A9A-8876-C335EC8A32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1000" fill="hold"/>
                                        <p:tgtEl>
                                          <p:spTgt spid="4">
                                            <p:graphicEl>
                                              <a:dgm id="{C13A0554-8AA9-4A9A-8876-C335EC8A32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1000" fill="hold"/>
                                        <p:tgtEl>
                                          <p:spTgt spid="4">
                                            <p:graphicEl>
                                              <a:dgm id="{C13A0554-8AA9-4A9A-8876-C335EC8A32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7" dur="1000"/>
                                        <p:tgtEl>
                                          <p:spTgt spid="4">
                                            <p:graphicEl>
                                              <a:dgm id="{C13A0554-8AA9-4A9A-8876-C335EC8A32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8D0BD6-F484-4C43-B577-E70044F955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0" dur="1000" fill="hold"/>
                                        <p:tgtEl>
                                          <p:spTgt spid="4">
                                            <p:graphicEl>
                                              <a:dgm id="{CF8D0BD6-F484-4C43-B577-E70044F955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1000" fill="hold"/>
                                        <p:tgtEl>
                                          <p:spTgt spid="4">
                                            <p:graphicEl>
                                              <a:dgm id="{CF8D0BD6-F484-4C43-B577-E70044F955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1000" fill="hold"/>
                                        <p:tgtEl>
                                          <p:spTgt spid="4">
                                            <p:graphicEl>
                                              <a:dgm id="{CF8D0BD6-F484-4C43-B577-E70044F955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3" dur="1000"/>
                                        <p:tgtEl>
                                          <p:spTgt spid="4">
                                            <p:graphicEl>
                                              <a:dgm id="{CF8D0BD6-F484-4C43-B577-E70044F955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3ABDDA-17F7-481A-8A35-562A7EA620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6" dur="1000" fill="hold"/>
                                        <p:tgtEl>
                                          <p:spTgt spid="4">
                                            <p:graphicEl>
                                              <a:dgm id="{B33ABDDA-17F7-481A-8A35-562A7EA620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1000" fill="hold"/>
                                        <p:tgtEl>
                                          <p:spTgt spid="4">
                                            <p:graphicEl>
                                              <a:dgm id="{B33ABDDA-17F7-481A-8A35-562A7EA620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1000" fill="hold"/>
                                        <p:tgtEl>
                                          <p:spTgt spid="4">
                                            <p:graphicEl>
                                              <a:dgm id="{B33ABDDA-17F7-481A-8A35-562A7EA620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9" dur="1000"/>
                                        <p:tgtEl>
                                          <p:spTgt spid="4">
                                            <p:graphicEl>
                                              <a:dgm id="{B33ABDDA-17F7-481A-8A35-562A7EA620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17AA7D-880C-476D-ABBD-4427AAE3BF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2" dur="1000" fill="hold"/>
                                        <p:tgtEl>
                                          <p:spTgt spid="4">
                                            <p:graphicEl>
                                              <a:dgm id="{2B17AA7D-880C-476D-ABBD-4427AAE3BF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1000" fill="hold"/>
                                        <p:tgtEl>
                                          <p:spTgt spid="4">
                                            <p:graphicEl>
                                              <a:dgm id="{2B17AA7D-880C-476D-ABBD-4427AAE3BF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000" fill="hold"/>
                                        <p:tgtEl>
                                          <p:spTgt spid="4">
                                            <p:graphicEl>
                                              <a:dgm id="{2B17AA7D-880C-476D-ABBD-4427AAE3BF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5" dur="1000"/>
                                        <p:tgtEl>
                                          <p:spTgt spid="4">
                                            <p:graphicEl>
                                              <a:dgm id="{2B17AA7D-880C-476D-ABBD-4427AAE3BF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F473F2-0493-4DC2-944D-7146655059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8" dur="1000" fill="hold"/>
                                        <p:tgtEl>
                                          <p:spTgt spid="4">
                                            <p:graphicEl>
                                              <a:dgm id="{C8F473F2-0493-4DC2-944D-7146655059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1000" fill="hold"/>
                                        <p:tgtEl>
                                          <p:spTgt spid="4">
                                            <p:graphicEl>
                                              <a:dgm id="{C8F473F2-0493-4DC2-944D-7146655059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0" dur="1000" fill="hold"/>
                                        <p:tgtEl>
                                          <p:spTgt spid="4">
                                            <p:graphicEl>
                                              <a:dgm id="{C8F473F2-0493-4DC2-944D-7146655059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1" dur="1000"/>
                                        <p:tgtEl>
                                          <p:spTgt spid="4">
                                            <p:graphicEl>
                                              <a:dgm id="{C8F473F2-0493-4DC2-944D-7146655059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8B0564-B6B9-4427-8572-76B47BC10C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4" dur="1000" fill="hold"/>
                                        <p:tgtEl>
                                          <p:spTgt spid="4">
                                            <p:graphicEl>
                                              <a:dgm id="{908B0564-B6B9-4427-8572-76B47BC10C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5" dur="1000" fill="hold"/>
                                        <p:tgtEl>
                                          <p:spTgt spid="4">
                                            <p:graphicEl>
                                              <a:dgm id="{908B0564-B6B9-4427-8572-76B47BC10C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1000" fill="hold"/>
                                        <p:tgtEl>
                                          <p:spTgt spid="4">
                                            <p:graphicEl>
                                              <a:dgm id="{908B0564-B6B9-4427-8572-76B47BC10C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7" dur="1000"/>
                                        <p:tgtEl>
                                          <p:spTgt spid="4">
                                            <p:graphicEl>
                                              <a:dgm id="{908B0564-B6B9-4427-8572-76B47BC10C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61C040-7921-4D6B-BC73-E45023AFDF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0" dur="1000" fill="hold"/>
                                        <p:tgtEl>
                                          <p:spTgt spid="4">
                                            <p:graphicEl>
                                              <a:dgm id="{5C61C040-7921-4D6B-BC73-E45023AFDF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1000" fill="hold"/>
                                        <p:tgtEl>
                                          <p:spTgt spid="4">
                                            <p:graphicEl>
                                              <a:dgm id="{5C61C040-7921-4D6B-BC73-E45023AFDF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1000" fill="hold"/>
                                        <p:tgtEl>
                                          <p:spTgt spid="4">
                                            <p:graphicEl>
                                              <a:dgm id="{5C61C040-7921-4D6B-BC73-E45023AFDF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3" dur="1000"/>
                                        <p:tgtEl>
                                          <p:spTgt spid="4">
                                            <p:graphicEl>
                                              <a:dgm id="{5C61C040-7921-4D6B-BC73-E45023AFDF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9C5CFB-9FB9-4F79-8345-029DFF8831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6" dur="1000" fill="hold"/>
                                        <p:tgtEl>
                                          <p:spTgt spid="4">
                                            <p:graphicEl>
                                              <a:dgm id="{7D9C5CFB-9FB9-4F79-8345-029DFF8831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1000" fill="hold"/>
                                        <p:tgtEl>
                                          <p:spTgt spid="4">
                                            <p:graphicEl>
                                              <a:dgm id="{7D9C5CFB-9FB9-4F79-8345-029DFF8831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8" dur="1000" fill="hold"/>
                                        <p:tgtEl>
                                          <p:spTgt spid="4">
                                            <p:graphicEl>
                                              <a:dgm id="{7D9C5CFB-9FB9-4F79-8345-029DFF8831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9" dur="1000"/>
                                        <p:tgtEl>
                                          <p:spTgt spid="4">
                                            <p:graphicEl>
                                              <a:dgm id="{7D9C5CFB-9FB9-4F79-8345-029DFF8831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5D96B0-0707-449B-BB33-4FADA53694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2" dur="1000" fill="hold"/>
                                        <p:tgtEl>
                                          <p:spTgt spid="4">
                                            <p:graphicEl>
                                              <a:dgm id="{1D5D96B0-0707-449B-BB33-4FADA53694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1000" fill="hold"/>
                                        <p:tgtEl>
                                          <p:spTgt spid="4">
                                            <p:graphicEl>
                                              <a:dgm id="{1D5D96B0-0707-449B-BB33-4FADA53694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1000" fill="hold"/>
                                        <p:tgtEl>
                                          <p:spTgt spid="4">
                                            <p:graphicEl>
                                              <a:dgm id="{1D5D96B0-0707-449B-BB33-4FADA53694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5" dur="1000"/>
                                        <p:tgtEl>
                                          <p:spTgt spid="4">
                                            <p:graphicEl>
                                              <a:dgm id="{1D5D96B0-0707-449B-BB33-4FADA53694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C80703-DC47-4331-97E8-3B4B3E3AC0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8" dur="1000" fill="hold"/>
                                        <p:tgtEl>
                                          <p:spTgt spid="4">
                                            <p:graphicEl>
                                              <a:dgm id="{3DC80703-DC47-4331-97E8-3B4B3E3AC0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9" dur="1000" fill="hold"/>
                                        <p:tgtEl>
                                          <p:spTgt spid="4">
                                            <p:graphicEl>
                                              <a:dgm id="{3DC80703-DC47-4331-97E8-3B4B3E3AC0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1000" fill="hold"/>
                                        <p:tgtEl>
                                          <p:spTgt spid="4">
                                            <p:graphicEl>
                                              <a:dgm id="{3DC80703-DC47-4331-97E8-3B4B3E3AC0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1" dur="1000"/>
                                        <p:tgtEl>
                                          <p:spTgt spid="4">
                                            <p:graphicEl>
                                              <a:dgm id="{3DC80703-DC47-4331-97E8-3B4B3E3AC0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0F7108-132A-4EF0-9879-14C8E2BFC8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4" dur="1000" fill="hold"/>
                                        <p:tgtEl>
                                          <p:spTgt spid="4">
                                            <p:graphicEl>
                                              <a:dgm id="{9D0F7108-132A-4EF0-9879-14C8E2BFC8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1000" fill="hold"/>
                                        <p:tgtEl>
                                          <p:spTgt spid="4">
                                            <p:graphicEl>
                                              <a:dgm id="{9D0F7108-132A-4EF0-9879-14C8E2BFC8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6" dur="1000" fill="hold"/>
                                        <p:tgtEl>
                                          <p:spTgt spid="4">
                                            <p:graphicEl>
                                              <a:dgm id="{9D0F7108-132A-4EF0-9879-14C8E2BFC8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7" dur="1000"/>
                                        <p:tgtEl>
                                          <p:spTgt spid="4">
                                            <p:graphicEl>
                                              <a:dgm id="{9D0F7108-132A-4EF0-9879-14C8E2BFC8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1E88D4-102C-4015-BBF5-E2C315A753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0" dur="1000" fill="hold"/>
                                        <p:tgtEl>
                                          <p:spTgt spid="4">
                                            <p:graphicEl>
                                              <a:dgm id="{EB1E88D4-102C-4015-BBF5-E2C315A753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1000" fill="hold"/>
                                        <p:tgtEl>
                                          <p:spTgt spid="4">
                                            <p:graphicEl>
                                              <a:dgm id="{EB1E88D4-102C-4015-BBF5-E2C315A753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1000" fill="hold"/>
                                        <p:tgtEl>
                                          <p:spTgt spid="4">
                                            <p:graphicEl>
                                              <a:dgm id="{EB1E88D4-102C-4015-BBF5-E2C315A753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3" dur="1000"/>
                                        <p:tgtEl>
                                          <p:spTgt spid="4">
                                            <p:graphicEl>
                                              <a:dgm id="{EB1E88D4-102C-4015-BBF5-E2C315A753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909E1B-75CC-4EF2-A6A4-EC645BBB38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6" dur="1000" fill="hold"/>
                                        <p:tgtEl>
                                          <p:spTgt spid="4">
                                            <p:graphicEl>
                                              <a:dgm id="{8C909E1B-75CC-4EF2-A6A4-EC645BBB38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7" dur="1000" fill="hold"/>
                                        <p:tgtEl>
                                          <p:spTgt spid="4">
                                            <p:graphicEl>
                                              <a:dgm id="{8C909E1B-75CC-4EF2-A6A4-EC645BBB38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8" dur="1000" fill="hold"/>
                                        <p:tgtEl>
                                          <p:spTgt spid="4">
                                            <p:graphicEl>
                                              <a:dgm id="{8C909E1B-75CC-4EF2-A6A4-EC645BBB38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9" dur="1000"/>
                                        <p:tgtEl>
                                          <p:spTgt spid="4">
                                            <p:graphicEl>
                                              <a:dgm id="{8C909E1B-75CC-4EF2-A6A4-EC645BBB38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0ACF017-342A-47DF-BCB4-CF1B368C81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2" dur="1000" fill="hold"/>
                                        <p:tgtEl>
                                          <p:spTgt spid="4">
                                            <p:graphicEl>
                                              <a:dgm id="{40ACF017-342A-47DF-BCB4-CF1B368C81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3" dur="1000" fill="hold"/>
                                        <p:tgtEl>
                                          <p:spTgt spid="4">
                                            <p:graphicEl>
                                              <a:dgm id="{40ACF017-342A-47DF-BCB4-CF1B368C81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4" dur="1000" fill="hold"/>
                                        <p:tgtEl>
                                          <p:spTgt spid="4">
                                            <p:graphicEl>
                                              <a:dgm id="{40ACF017-342A-47DF-BCB4-CF1B368C81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5" dur="1000"/>
                                        <p:tgtEl>
                                          <p:spTgt spid="4">
                                            <p:graphicEl>
                                              <a:dgm id="{40ACF017-342A-47DF-BCB4-CF1B368C81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5CCCC7-6569-4E1B-A56E-430821DDB6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8" dur="1000" fill="hold"/>
                                        <p:tgtEl>
                                          <p:spTgt spid="4">
                                            <p:graphicEl>
                                              <a:dgm id="{DC5CCCC7-6569-4E1B-A56E-430821DDB6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1000" fill="hold"/>
                                        <p:tgtEl>
                                          <p:spTgt spid="4">
                                            <p:graphicEl>
                                              <a:dgm id="{DC5CCCC7-6569-4E1B-A56E-430821DDB6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1000" fill="hold"/>
                                        <p:tgtEl>
                                          <p:spTgt spid="4">
                                            <p:graphicEl>
                                              <a:dgm id="{DC5CCCC7-6569-4E1B-A56E-430821DDB6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1" dur="1000"/>
                                        <p:tgtEl>
                                          <p:spTgt spid="4">
                                            <p:graphicEl>
                                              <a:dgm id="{DC5CCCC7-6569-4E1B-A56E-430821DDB6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638A05-64A5-44AF-B0BC-01E0CEF118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4" dur="1000" fill="hold"/>
                                        <p:tgtEl>
                                          <p:spTgt spid="4">
                                            <p:graphicEl>
                                              <a:dgm id="{0D638A05-64A5-44AF-B0BC-01E0CEF118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5" dur="1000" fill="hold"/>
                                        <p:tgtEl>
                                          <p:spTgt spid="4">
                                            <p:graphicEl>
                                              <a:dgm id="{0D638A05-64A5-44AF-B0BC-01E0CEF118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6" dur="1000" fill="hold"/>
                                        <p:tgtEl>
                                          <p:spTgt spid="4">
                                            <p:graphicEl>
                                              <a:dgm id="{0D638A05-64A5-44AF-B0BC-01E0CEF118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7" dur="1000"/>
                                        <p:tgtEl>
                                          <p:spTgt spid="4">
                                            <p:graphicEl>
                                              <a:dgm id="{0D638A05-64A5-44AF-B0BC-01E0CEF118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D3C274-73E9-4D92-BEDF-95948F12E7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0" dur="1000" fill="hold"/>
                                        <p:tgtEl>
                                          <p:spTgt spid="4">
                                            <p:graphicEl>
                                              <a:dgm id="{AAD3C274-73E9-4D92-BEDF-95948F12E7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1" dur="1000" fill="hold"/>
                                        <p:tgtEl>
                                          <p:spTgt spid="4">
                                            <p:graphicEl>
                                              <a:dgm id="{AAD3C274-73E9-4D92-BEDF-95948F12E7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1000" fill="hold"/>
                                        <p:tgtEl>
                                          <p:spTgt spid="4">
                                            <p:graphicEl>
                                              <a:dgm id="{AAD3C274-73E9-4D92-BEDF-95948F12E7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3" dur="1000"/>
                                        <p:tgtEl>
                                          <p:spTgt spid="4">
                                            <p:graphicEl>
                                              <a:dgm id="{AAD3C274-73E9-4D92-BEDF-95948F12E7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F4F073-9297-4A01-ACA4-9F8FAE3CC5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6" dur="1000" fill="hold"/>
                                        <p:tgtEl>
                                          <p:spTgt spid="4">
                                            <p:graphicEl>
                                              <a:dgm id="{51F4F073-9297-4A01-ACA4-9F8FAE3CC5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7" dur="1000" fill="hold"/>
                                        <p:tgtEl>
                                          <p:spTgt spid="4">
                                            <p:graphicEl>
                                              <a:dgm id="{51F4F073-9297-4A01-ACA4-9F8FAE3CC5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8" dur="1000" fill="hold"/>
                                        <p:tgtEl>
                                          <p:spTgt spid="4">
                                            <p:graphicEl>
                                              <a:dgm id="{51F4F073-9297-4A01-ACA4-9F8FAE3CC5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9" dur="1000"/>
                                        <p:tgtEl>
                                          <p:spTgt spid="4">
                                            <p:graphicEl>
                                              <a:dgm id="{51F4F073-9297-4A01-ACA4-9F8FAE3CC5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C61A9D-AF92-4CB3-8E54-09777B01CB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2" dur="1000" fill="hold"/>
                                        <p:tgtEl>
                                          <p:spTgt spid="4">
                                            <p:graphicEl>
                                              <a:dgm id="{68C61A9D-AF92-4CB3-8E54-09777B01CB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3" dur="1000" fill="hold"/>
                                        <p:tgtEl>
                                          <p:spTgt spid="4">
                                            <p:graphicEl>
                                              <a:dgm id="{68C61A9D-AF92-4CB3-8E54-09777B01CB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1000" fill="hold"/>
                                        <p:tgtEl>
                                          <p:spTgt spid="4">
                                            <p:graphicEl>
                                              <a:dgm id="{68C61A9D-AF92-4CB3-8E54-09777B01CB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5" dur="1000"/>
                                        <p:tgtEl>
                                          <p:spTgt spid="4">
                                            <p:graphicEl>
                                              <a:dgm id="{68C61A9D-AF92-4CB3-8E54-09777B01CB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F55798-881F-41E2-9B22-9508BD34E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8" dur="1000" fill="hold"/>
                                        <p:tgtEl>
                                          <p:spTgt spid="4">
                                            <p:graphicEl>
                                              <a:dgm id="{D6F55798-881F-41E2-9B22-9508BD34E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9" dur="1000" fill="hold"/>
                                        <p:tgtEl>
                                          <p:spTgt spid="4">
                                            <p:graphicEl>
                                              <a:dgm id="{D6F55798-881F-41E2-9B22-9508BD34E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0" dur="1000" fill="hold"/>
                                        <p:tgtEl>
                                          <p:spTgt spid="4">
                                            <p:graphicEl>
                                              <a:dgm id="{D6F55798-881F-41E2-9B22-9508BD34E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1" dur="1000"/>
                                        <p:tgtEl>
                                          <p:spTgt spid="4">
                                            <p:graphicEl>
                                              <a:dgm id="{D6F55798-881F-41E2-9B22-9508BD34EE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E46702-BD37-45BF-BB6D-12C3A56C5A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4" dur="1000" fill="hold"/>
                                        <p:tgtEl>
                                          <p:spTgt spid="4">
                                            <p:graphicEl>
                                              <a:dgm id="{50E46702-BD37-45BF-BB6D-12C3A56C5A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5" dur="1000" fill="hold"/>
                                        <p:tgtEl>
                                          <p:spTgt spid="4">
                                            <p:graphicEl>
                                              <a:dgm id="{50E46702-BD37-45BF-BB6D-12C3A56C5A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6" dur="1000" fill="hold"/>
                                        <p:tgtEl>
                                          <p:spTgt spid="4">
                                            <p:graphicEl>
                                              <a:dgm id="{50E46702-BD37-45BF-BB6D-12C3A56C5A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7" dur="1000"/>
                                        <p:tgtEl>
                                          <p:spTgt spid="4">
                                            <p:graphicEl>
                                              <a:dgm id="{50E46702-BD37-45BF-BB6D-12C3A56C5A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B74486-7ABA-4B63-B7F0-90C2000754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0" dur="1000" fill="hold"/>
                                        <p:tgtEl>
                                          <p:spTgt spid="4">
                                            <p:graphicEl>
                                              <a:dgm id="{D4B74486-7ABA-4B63-B7F0-90C2000754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1" dur="1000" fill="hold"/>
                                        <p:tgtEl>
                                          <p:spTgt spid="4">
                                            <p:graphicEl>
                                              <a:dgm id="{D4B74486-7ABA-4B63-B7F0-90C2000754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2" dur="1000" fill="hold"/>
                                        <p:tgtEl>
                                          <p:spTgt spid="4">
                                            <p:graphicEl>
                                              <a:dgm id="{D4B74486-7ABA-4B63-B7F0-90C2000754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3" dur="1000"/>
                                        <p:tgtEl>
                                          <p:spTgt spid="4">
                                            <p:graphicEl>
                                              <a:dgm id="{D4B74486-7ABA-4B63-B7F0-90C2000754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D0624A-EC58-49D3-86CA-8FA8E1114C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6" dur="1000" fill="hold"/>
                                        <p:tgtEl>
                                          <p:spTgt spid="4">
                                            <p:graphicEl>
                                              <a:dgm id="{D9D0624A-EC58-49D3-86CA-8FA8E1114C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1000" fill="hold"/>
                                        <p:tgtEl>
                                          <p:spTgt spid="4">
                                            <p:graphicEl>
                                              <a:dgm id="{D9D0624A-EC58-49D3-86CA-8FA8E1114C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1000" fill="hold"/>
                                        <p:tgtEl>
                                          <p:spTgt spid="4">
                                            <p:graphicEl>
                                              <a:dgm id="{D9D0624A-EC58-49D3-86CA-8FA8E1114C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9" dur="1000"/>
                                        <p:tgtEl>
                                          <p:spTgt spid="4">
                                            <p:graphicEl>
                                              <a:dgm id="{D9D0624A-EC58-49D3-86CA-8FA8E1114C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557D7C-00A2-407F-B322-3A7A7681FE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2" dur="1000" fill="hold"/>
                                        <p:tgtEl>
                                          <p:spTgt spid="4">
                                            <p:graphicEl>
                                              <a:dgm id="{78557D7C-00A2-407F-B322-3A7A7681FE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3" dur="1000" fill="hold"/>
                                        <p:tgtEl>
                                          <p:spTgt spid="4">
                                            <p:graphicEl>
                                              <a:dgm id="{78557D7C-00A2-407F-B322-3A7A7681FE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4" dur="1000" fill="hold"/>
                                        <p:tgtEl>
                                          <p:spTgt spid="4">
                                            <p:graphicEl>
                                              <a:dgm id="{78557D7C-00A2-407F-B322-3A7A7681FE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5" dur="1000"/>
                                        <p:tgtEl>
                                          <p:spTgt spid="4">
                                            <p:graphicEl>
                                              <a:dgm id="{78557D7C-00A2-407F-B322-3A7A7681FE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49EA61-4E81-4819-B65F-F597D02966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8" dur="1000" fill="hold"/>
                                        <p:tgtEl>
                                          <p:spTgt spid="4">
                                            <p:graphicEl>
                                              <a:dgm id="{2C49EA61-4E81-4819-B65F-F597D02966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9" dur="1000" fill="hold"/>
                                        <p:tgtEl>
                                          <p:spTgt spid="4">
                                            <p:graphicEl>
                                              <a:dgm id="{2C49EA61-4E81-4819-B65F-F597D02966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0" dur="1000" fill="hold"/>
                                        <p:tgtEl>
                                          <p:spTgt spid="4">
                                            <p:graphicEl>
                                              <a:dgm id="{2C49EA61-4E81-4819-B65F-F597D02966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1" dur="1000"/>
                                        <p:tgtEl>
                                          <p:spTgt spid="4">
                                            <p:graphicEl>
                                              <a:dgm id="{2C49EA61-4E81-4819-B65F-F597D02966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C58088B-A198-4997-AF22-B40E7969EF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4" dur="1000" fill="hold"/>
                                        <p:tgtEl>
                                          <p:spTgt spid="4">
                                            <p:graphicEl>
                                              <a:dgm id="{EC58088B-A198-4997-AF22-B40E7969EF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5" dur="1000" fill="hold"/>
                                        <p:tgtEl>
                                          <p:spTgt spid="4">
                                            <p:graphicEl>
                                              <a:dgm id="{EC58088B-A198-4997-AF22-B40E7969EF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6" dur="1000" fill="hold"/>
                                        <p:tgtEl>
                                          <p:spTgt spid="4">
                                            <p:graphicEl>
                                              <a:dgm id="{EC58088B-A198-4997-AF22-B40E7969EF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7" dur="1000"/>
                                        <p:tgtEl>
                                          <p:spTgt spid="4">
                                            <p:graphicEl>
                                              <a:dgm id="{EC58088B-A198-4997-AF22-B40E7969EF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8" fill="hold">
                            <p:stCondLst>
                              <p:cond delay="4000"/>
                            </p:stCondLst>
                            <p:childTnLst>
                              <p:par>
                                <p:cTn id="51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2" fill="hold">
                      <p:stCondLst>
                        <p:cond delay="indefinite"/>
                      </p:stCondLst>
                      <p:childTnLst>
                        <p:par>
                          <p:cTn id="523" fill="hold">
                            <p:stCondLst>
                              <p:cond delay="0"/>
                            </p:stCondLst>
                            <p:childTnLst>
                              <p:par>
                                <p:cTn id="5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8" fill="hold">
                      <p:stCondLst>
                        <p:cond delay="indefinite"/>
                      </p:stCondLst>
                      <p:childTnLst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2" fill="hold">
                      <p:stCondLst>
                        <p:cond delay="indefinite"/>
                      </p:stCondLst>
                      <p:childTnLst>
                        <p:par>
                          <p:cTn id="533" fill="hold">
                            <p:stCondLst>
                              <p:cond delay="0"/>
                            </p:stCondLst>
                            <p:childTnLst>
                              <p:par>
                                <p:cTn id="5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6" fill="hold">
                      <p:stCondLst>
                        <p:cond delay="indefinite"/>
                      </p:stCondLst>
                      <p:childTnLst>
                        <p:par>
                          <p:cTn id="537" fill="hold">
                            <p:stCondLst>
                              <p:cond delay="0"/>
                            </p:stCondLst>
                            <p:childTnLst>
                              <p:par>
                                <p:cTn id="5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0" fill="hold">
                      <p:stCondLst>
                        <p:cond delay="indefinite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AtOnce"/>
        </p:bldSub>
      </p:bldGraphic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1516B-AE11-C246-8EC7-E7C00F78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families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F49B9-C0AE-AE47-BBCA-675231E52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this tree shows, </a:t>
            </a:r>
            <a:r>
              <a:rPr lang="en-GB" dirty="0"/>
              <a:t>most European languages and many Asian languages belong to the </a:t>
            </a:r>
            <a:r>
              <a:rPr lang="en-GB" b="1" dirty="0"/>
              <a:t>Indo-European</a:t>
            </a:r>
            <a:r>
              <a:rPr lang="en-GB" dirty="0"/>
              <a:t> language family</a:t>
            </a:r>
          </a:p>
          <a:p>
            <a:r>
              <a:rPr lang="en-GB" dirty="0"/>
              <a:t>Do you know how languages belonging to the same family came to be spoken in places as far away as Spain and Nepal?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B3959-6354-4B90-A6B4-DD611792E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3958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1516B-AE11-C246-8EC7-E7C00F78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families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F49B9-C0AE-AE47-BBCA-675231E52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this tree shows, </a:t>
            </a:r>
            <a:r>
              <a:rPr lang="en-GB" dirty="0"/>
              <a:t>most European languages and many Asian languages belong to the </a:t>
            </a:r>
            <a:r>
              <a:rPr lang="en-GB" b="1" dirty="0"/>
              <a:t>Indo-European</a:t>
            </a:r>
            <a:r>
              <a:rPr lang="en-GB" dirty="0"/>
              <a:t> language family</a:t>
            </a:r>
          </a:p>
          <a:p>
            <a:r>
              <a:rPr lang="en-GB" dirty="0"/>
              <a:t>Do you know how languages belonging to the same family came to be spoken in places as far away as Spain and Nepal?</a:t>
            </a:r>
          </a:p>
          <a:p>
            <a:r>
              <a:rPr lang="en-GB" dirty="0"/>
              <a:t>People spread out gradually from one place to another, just as the ancient Romans travelled from Italy into France and Spain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B3959-6354-4B90-A6B4-DD611792E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2159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B2789-AFC2-4A67-8B69-2E8D00D2D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families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12B5F-526B-4174-BFEE-DECE58596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All the Indo-European languages descend from a single language, called Proto-Indo-European, which was spoken about 6000 years ago</a:t>
            </a:r>
          </a:p>
          <a:p>
            <a:r>
              <a:rPr lang="en-GB" dirty="0"/>
              <a:t>We have no direct records of Proto-Indo-European, as it was spoken before writing had been invented</a:t>
            </a:r>
          </a:p>
          <a:p>
            <a:r>
              <a:rPr lang="en-GB" dirty="0"/>
              <a:t>However, linguists have been able to reconstruct some of it, by studying the similarities among later languages</a:t>
            </a:r>
          </a:p>
          <a:p>
            <a:r>
              <a:rPr lang="en-GB" dirty="0"/>
              <a:t>In the lessons to come, you’ll see examples of this type of reconstruction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505650-FE4D-4122-A6CC-163239F57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17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3305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B2789-AFC2-4A67-8B69-2E8D00D2D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families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12B5F-526B-4174-BFEE-DECE58596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There are many other language families besides Indo-European, including:</a:t>
            </a:r>
          </a:p>
          <a:p>
            <a:pPr lvl="1"/>
            <a:r>
              <a:rPr lang="en-GB" dirty="0"/>
              <a:t>Finno-Ugric (Finnish, Hungarian)</a:t>
            </a:r>
          </a:p>
          <a:p>
            <a:pPr lvl="1"/>
            <a:r>
              <a:rPr lang="en-GB" dirty="0"/>
              <a:t>Semitic (Arabic, Hebrew)</a:t>
            </a:r>
          </a:p>
          <a:p>
            <a:pPr lvl="1"/>
            <a:r>
              <a:rPr lang="en-GB" dirty="0"/>
              <a:t>Niger-Congo (Swahili, Zulu)</a:t>
            </a:r>
          </a:p>
          <a:p>
            <a:pPr lvl="1"/>
            <a:r>
              <a:rPr lang="en-GB" dirty="0"/>
              <a:t>Sino-Tibetan (Burmese, Chinese)</a:t>
            </a:r>
          </a:p>
          <a:p>
            <a:pPr lvl="1"/>
            <a:r>
              <a:rPr lang="en-GB" dirty="0"/>
              <a:t>Austronesian (Indonesian, Maori)</a:t>
            </a:r>
          </a:p>
          <a:p>
            <a:pPr lvl="1"/>
            <a:r>
              <a:rPr lang="en-GB" dirty="0"/>
              <a:t>Athabaskan (Apache, Navajo)</a:t>
            </a:r>
          </a:p>
          <a:p>
            <a:r>
              <a:rPr lang="en-GB" dirty="0"/>
              <a:t>Other languages have no known relatives, such as Basque (spoken in parts of France and Spain)</a:t>
            </a:r>
          </a:p>
          <a:p>
            <a:r>
              <a:rPr lang="en-GB" dirty="0"/>
              <a:t>All these languages and language families may have further relationships, which are too far back in time for us to recover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86579-5435-46CB-B599-35349288A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18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0752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D1532-470B-4351-B874-A129C93B9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families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57908A2-9160-4D68-A8A0-33F82B0939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/>
        </p:blipFill>
        <p:spPr>
          <a:xfrm>
            <a:off x="838200" y="1506837"/>
            <a:ext cx="8022466" cy="5351162"/>
          </a:xfr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AE276169-EDD5-4725-B264-7EE26A3463A6}"/>
              </a:ext>
            </a:extLst>
          </p:cNvPr>
          <p:cNvGrpSpPr/>
          <p:nvPr/>
        </p:nvGrpSpPr>
        <p:grpSpPr>
          <a:xfrm>
            <a:off x="8968995" y="1506836"/>
            <a:ext cx="2908607" cy="1325563"/>
            <a:chOff x="8968995" y="1506836"/>
            <a:chExt cx="2908607" cy="13255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AE9B323-5877-4DBC-87DB-AB726D813E9D}"/>
                </a:ext>
              </a:extLst>
            </p:cNvPr>
            <p:cNvSpPr/>
            <p:nvPr/>
          </p:nvSpPr>
          <p:spPr>
            <a:xfrm>
              <a:off x="8968995" y="1506836"/>
              <a:ext cx="2908607" cy="132556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FD0E4C6D-0D4C-4CEC-AAF8-43ABC751BF38}"/>
                </a:ext>
              </a:extLst>
            </p:cNvPr>
            <p:cNvGrpSpPr/>
            <p:nvPr/>
          </p:nvGrpSpPr>
          <p:grpSpPr>
            <a:xfrm>
              <a:off x="9130919" y="1664375"/>
              <a:ext cx="2746683" cy="1010484"/>
              <a:chOff x="9130919" y="1645207"/>
              <a:chExt cx="2746683" cy="1010484"/>
            </a:xfrm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6DF9412E-9C94-4CDF-8764-497819A330EE}"/>
                  </a:ext>
                </a:extLst>
              </p:cNvPr>
              <p:cNvGrpSpPr/>
              <p:nvPr/>
            </p:nvGrpSpPr>
            <p:grpSpPr>
              <a:xfrm>
                <a:off x="9130920" y="1645207"/>
                <a:ext cx="2746682" cy="338554"/>
                <a:chOff x="9130920" y="1645207"/>
                <a:chExt cx="2746682" cy="338554"/>
              </a:xfrm>
            </p:grpSpPr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CC06069C-A31B-477E-9E9C-D448B6952EF2}"/>
                    </a:ext>
                  </a:extLst>
                </p:cNvPr>
                <p:cNvSpPr/>
                <p:nvPr/>
              </p:nvSpPr>
              <p:spPr>
                <a:xfrm>
                  <a:off x="9130920" y="1685897"/>
                  <a:ext cx="257175" cy="257175"/>
                </a:xfrm>
                <a:prstGeom prst="rect">
                  <a:avLst/>
                </a:prstGeom>
                <a:solidFill>
                  <a:srgbClr val="FF404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416F7960-45BA-4648-A766-F8864BF952ED}"/>
                    </a:ext>
                  </a:extLst>
                </p:cNvPr>
                <p:cNvSpPr txBox="1"/>
                <p:nvPr/>
              </p:nvSpPr>
              <p:spPr>
                <a:xfrm>
                  <a:off x="9334918" y="1645207"/>
                  <a:ext cx="254268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00" dirty="0"/>
                    <a:t>Indo-European languages</a:t>
                  </a:r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E4CFB701-95FD-447A-838E-0E7F68C174A1}"/>
                  </a:ext>
                </a:extLst>
              </p:cNvPr>
              <p:cNvGrpSpPr/>
              <p:nvPr/>
            </p:nvGrpSpPr>
            <p:grpSpPr>
              <a:xfrm>
                <a:off x="9130919" y="2317137"/>
                <a:ext cx="2028537" cy="338554"/>
                <a:chOff x="9130919" y="2317137"/>
                <a:chExt cx="2028537" cy="338554"/>
              </a:xfrm>
            </p:grpSpPr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AE433A23-78A7-46E9-B196-9AD0F36CEE4E}"/>
                    </a:ext>
                  </a:extLst>
                </p:cNvPr>
                <p:cNvSpPr/>
                <p:nvPr/>
              </p:nvSpPr>
              <p:spPr>
                <a:xfrm>
                  <a:off x="9130919" y="2357827"/>
                  <a:ext cx="257175" cy="257175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350630D8-0F1C-408E-B7E1-59802A85D80F}"/>
                    </a:ext>
                  </a:extLst>
                </p:cNvPr>
                <p:cNvSpPr txBox="1"/>
                <p:nvPr/>
              </p:nvSpPr>
              <p:spPr>
                <a:xfrm>
                  <a:off x="9334918" y="2317137"/>
                  <a:ext cx="1824538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00" dirty="0"/>
                    <a:t>Non-IE languages</a:t>
                  </a:r>
                </a:p>
              </p:txBody>
            </p: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300BBAE0-F8AD-4465-8552-C22643E1AD47}"/>
                  </a:ext>
                </a:extLst>
              </p:cNvPr>
              <p:cNvGrpSpPr/>
              <p:nvPr/>
            </p:nvGrpSpPr>
            <p:grpSpPr>
              <a:xfrm>
                <a:off x="9130920" y="1981172"/>
                <a:ext cx="2248147" cy="338554"/>
                <a:chOff x="9130920" y="1981172"/>
                <a:chExt cx="2248147" cy="338554"/>
              </a:xfrm>
            </p:grpSpPr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8B4EB9CE-349E-44C6-96DD-C59EE462A86E}"/>
                    </a:ext>
                  </a:extLst>
                </p:cNvPr>
                <p:cNvSpPr/>
                <p:nvPr/>
              </p:nvSpPr>
              <p:spPr>
                <a:xfrm>
                  <a:off x="9130920" y="2021862"/>
                  <a:ext cx="257175" cy="257175"/>
                </a:xfrm>
                <a:prstGeom prst="rect">
                  <a:avLst/>
                </a:prstGeom>
                <a:solidFill>
                  <a:srgbClr val="FF808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834F8220-26E2-4ABE-BB30-EFD3A710980E}"/>
                    </a:ext>
                  </a:extLst>
                </p:cNvPr>
                <p:cNvSpPr txBox="1"/>
                <p:nvPr/>
              </p:nvSpPr>
              <p:spPr>
                <a:xfrm>
                  <a:off x="9334918" y="1981172"/>
                  <a:ext cx="2044149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00" dirty="0"/>
                    <a:t>Mixed IE and non-IE</a:t>
                  </a:r>
                </a:p>
              </p:txBody>
            </p:sp>
          </p:grpSp>
        </p:grp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3487CF64-3427-435A-BF3B-684738C023D8}"/>
              </a:ext>
            </a:extLst>
          </p:cNvPr>
          <p:cNvSpPr txBox="1"/>
          <p:nvPr/>
        </p:nvSpPr>
        <p:spPr>
          <a:xfrm>
            <a:off x="5715000" y="6611779"/>
            <a:ext cx="19816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Map from FreeVectorMaps.com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3F1C32AE-4560-4285-94FA-EAFDCE822BFB}"/>
              </a:ext>
            </a:extLst>
          </p:cNvPr>
          <p:cNvSpPr/>
          <p:nvPr/>
        </p:nvSpPr>
        <p:spPr>
          <a:xfrm>
            <a:off x="8890911" y="3423076"/>
            <a:ext cx="3188703" cy="3188703"/>
          </a:xfrm>
          <a:prstGeom prst="star10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This map is based on where languages were originally spoken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3D65A6B9-40B3-442F-9944-2FF3571432B3}"/>
              </a:ext>
            </a:extLst>
          </p:cNvPr>
          <p:cNvSpPr/>
          <p:nvPr/>
        </p:nvSpPr>
        <p:spPr>
          <a:xfrm>
            <a:off x="8890911" y="3423076"/>
            <a:ext cx="3188703" cy="3188703"/>
          </a:xfrm>
          <a:prstGeom prst="star10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It doesn’t show all the different places where languages like English, Russian or Hindi are spoken today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19C5D77-90E9-42C9-9144-601F03AB1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19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06129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8D367-82B5-4CF4-B5E4-C9CAAFD02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Roadmap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C371D-EAC6-436D-872B-49787B5CB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this lesson, you will learn about different ways of classifying languages</a:t>
            </a:r>
          </a:p>
          <a:p>
            <a:r>
              <a:rPr lang="en-GB" dirty="0"/>
              <a:t>You will see how languages </a:t>
            </a:r>
            <a:r>
              <a:rPr lang="en-GB"/>
              <a:t>can be classified</a:t>
            </a:r>
            <a:endParaRPr lang="en-GB" dirty="0"/>
          </a:p>
          <a:p>
            <a:pPr lvl="1"/>
            <a:r>
              <a:rPr lang="en-GB" dirty="0"/>
              <a:t>in terms of the order of words in a sentence</a:t>
            </a:r>
          </a:p>
          <a:p>
            <a:pPr lvl="1"/>
            <a:r>
              <a:rPr lang="en-GB" dirty="0"/>
              <a:t>in terms of how smaller units combine to form larger ones</a:t>
            </a:r>
          </a:p>
          <a:p>
            <a:r>
              <a:rPr lang="en-GB" dirty="0"/>
              <a:t>In some cases, languages are similar because they are related</a:t>
            </a:r>
          </a:p>
          <a:p>
            <a:r>
              <a:rPr lang="en-GB" dirty="0"/>
              <a:t>Related languages are languages that descend from a single, common ancestor</a:t>
            </a:r>
          </a:p>
          <a:p>
            <a:r>
              <a:rPr lang="en-GB" dirty="0"/>
              <a:t>You can view these relationships in the form of a family tree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2EE3A8-2D42-49CF-8E7F-50360AA8E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87446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B2789-AFC2-4A67-8B69-2E8D00D2D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12B5F-526B-4174-BFEE-DECE58596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GB" dirty="0"/>
              <a:t>Take a minute to look at the map of Indo-European languages</a:t>
            </a:r>
          </a:p>
          <a:p>
            <a:r>
              <a:rPr lang="en-GB" dirty="0"/>
              <a:t>Do you notice anything unusual?</a:t>
            </a:r>
          </a:p>
          <a:p>
            <a:r>
              <a:rPr lang="en-GB" dirty="0"/>
              <a:t>If any countries seem different from the surrounding area, see if you can identify them and guess what’s going 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69B788-6ED3-41A2-97CF-5E726B344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2605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D1532-470B-4351-B874-A129C93B9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families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57908A2-9160-4D68-A8A0-33F82B0939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838200" y="1506837"/>
            <a:ext cx="8022466" cy="5351162"/>
          </a:xfr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AE276169-EDD5-4725-B264-7EE26A3463A6}"/>
              </a:ext>
            </a:extLst>
          </p:cNvPr>
          <p:cNvGrpSpPr/>
          <p:nvPr/>
        </p:nvGrpSpPr>
        <p:grpSpPr>
          <a:xfrm>
            <a:off x="8968995" y="1506836"/>
            <a:ext cx="2908607" cy="1325563"/>
            <a:chOff x="8968995" y="1506836"/>
            <a:chExt cx="2908607" cy="13255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AE9B323-5877-4DBC-87DB-AB726D813E9D}"/>
                </a:ext>
              </a:extLst>
            </p:cNvPr>
            <p:cNvSpPr/>
            <p:nvPr/>
          </p:nvSpPr>
          <p:spPr>
            <a:xfrm>
              <a:off x="8968995" y="1506836"/>
              <a:ext cx="2908607" cy="132556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FD0E4C6D-0D4C-4CEC-AAF8-43ABC751BF38}"/>
                </a:ext>
              </a:extLst>
            </p:cNvPr>
            <p:cNvGrpSpPr/>
            <p:nvPr/>
          </p:nvGrpSpPr>
          <p:grpSpPr>
            <a:xfrm>
              <a:off x="9130919" y="1664375"/>
              <a:ext cx="2746683" cy="1010484"/>
              <a:chOff x="9130919" y="1645207"/>
              <a:chExt cx="2746683" cy="1010484"/>
            </a:xfrm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6DF9412E-9C94-4CDF-8764-497819A330EE}"/>
                  </a:ext>
                </a:extLst>
              </p:cNvPr>
              <p:cNvGrpSpPr/>
              <p:nvPr/>
            </p:nvGrpSpPr>
            <p:grpSpPr>
              <a:xfrm>
                <a:off x="9130920" y="1645207"/>
                <a:ext cx="2746682" cy="338554"/>
                <a:chOff x="9130920" y="1645207"/>
                <a:chExt cx="2746682" cy="338554"/>
              </a:xfrm>
            </p:grpSpPr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CC06069C-A31B-477E-9E9C-D448B6952EF2}"/>
                    </a:ext>
                  </a:extLst>
                </p:cNvPr>
                <p:cNvSpPr/>
                <p:nvPr/>
              </p:nvSpPr>
              <p:spPr>
                <a:xfrm>
                  <a:off x="9130920" y="1685897"/>
                  <a:ext cx="257175" cy="257175"/>
                </a:xfrm>
                <a:prstGeom prst="rect">
                  <a:avLst/>
                </a:prstGeom>
                <a:solidFill>
                  <a:srgbClr val="FF404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416F7960-45BA-4648-A766-F8864BF952ED}"/>
                    </a:ext>
                  </a:extLst>
                </p:cNvPr>
                <p:cNvSpPr txBox="1"/>
                <p:nvPr/>
              </p:nvSpPr>
              <p:spPr>
                <a:xfrm>
                  <a:off x="9334918" y="1645207"/>
                  <a:ext cx="254268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00" dirty="0"/>
                    <a:t>Indo-European languages</a:t>
                  </a:r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E4CFB701-95FD-447A-838E-0E7F68C174A1}"/>
                  </a:ext>
                </a:extLst>
              </p:cNvPr>
              <p:cNvGrpSpPr/>
              <p:nvPr/>
            </p:nvGrpSpPr>
            <p:grpSpPr>
              <a:xfrm>
                <a:off x="9130919" y="2317137"/>
                <a:ext cx="2028537" cy="338554"/>
                <a:chOff x="9130919" y="2317137"/>
                <a:chExt cx="2028537" cy="338554"/>
              </a:xfrm>
            </p:grpSpPr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AE433A23-78A7-46E9-B196-9AD0F36CEE4E}"/>
                    </a:ext>
                  </a:extLst>
                </p:cNvPr>
                <p:cNvSpPr/>
                <p:nvPr/>
              </p:nvSpPr>
              <p:spPr>
                <a:xfrm>
                  <a:off x="9130919" y="2357827"/>
                  <a:ext cx="257175" cy="257175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350630D8-0F1C-408E-B7E1-59802A85D80F}"/>
                    </a:ext>
                  </a:extLst>
                </p:cNvPr>
                <p:cNvSpPr txBox="1"/>
                <p:nvPr/>
              </p:nvSpPr>
              <p:spPr>
                <a:xfrm>
                  <a:off x="9334918" y="2317137"/>
                  <a:ext cx="1824538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00" dirty="0"/>
                    <a:t>Non-IE languages</a:t>
                  </a:r>
                </a:p>
              </p:txBody>
            </p: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300BBAE0-F8AD-4465-8552-C22643E1AD47}"/>
                  </a:ext>
                </a:extLst>
              </p:cNvPr>
              <p:cNvGrpSpPr/>
              <p:nvPr/>
            </p:nvGrpSpPr>
            <p:grpSpPr>
              <a:xfrm>
                <a:off x="9130920" y="1981172"/>
                <a:ext cx="2248147" cy="338554"/>
                <a:chOff x="9130920" y="1981172"/>
                <a:chExt cx="2248147" cy="338554"/>
              </a:xfrm>
            </p:grpSpPr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8B4EB9CE-349E-44C6-96DD-C59EE462A86E}"/>
                    </a:ext>
                  </a:extLst>
                </p:cNvPr>
                <p:cNvSpPr/>
                <p:nvPr/>
              </p:nvSpPr>
              <p:spPr>
                <a:xfrm>
                  <a:off x="9130920" y="2021862"/>
                  <a:ext cx="257175" cy="257175"/>
                </a:xfrm>
                <a:prstGeom prst="rect">
                  <a:avLst/>
                </a:prstGeom>
                <a:solidFill>
                  <a:srgbClr val="FF808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834F8220-26E2-4ABE-BB30-EFD3A710980E}"/>
                    </a:ext>
                  </a:extLst>
                </p:cNvPr>
                <p:cNvSpPr txBox="1"/>
                <p:nvPr/>
              </p:nvSpPr>
              <p:spPr>
                <a:xfrm>
                  <a:off x="9334918" y="1981172"/>
                  <a:ext cx="2044149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00" dirty="0"/>
                    <a:t>Mixed IE and non-IE</a:t>
                  </a:r>
                </a:p>
              </p:txBody>
            </p:sp>
          </p:grpSp>
        </p:grp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3487CF64-3427-435A-BF3B-684738C023D8}"/>
              </a:ext>
            </a:extLst>
          </p:cNvPr>
          <p:cNvSpPr txBox="1"/>
          <p:nvPr/>
        </p:nvSpPr>
        <p:spPr>
          <a:xfrm>
            <a:off x="5715000" y="6611779"/>
            <a:ext cx="19816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Map from FreeVectorMaps.com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19C5D77-90E9-42C9-9144-601F03AB1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3913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D1532-470B-4351-B874-A129C93B9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families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57908A2-9160-4D68-A8A0-33F82B0939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838200" y="1506837"/>
            <a:ext cx="8022466" cy="5351162"/>
          </a:xfr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AE276169-EDD5-4725-B264-7EE26A3463A6}"/>
              </a:ext>
            </a:extLst>
          </p:cNvPr>
          <p:cNvGrpSpPr/>
          <p:nvPr/>
        </p:nvGrpSpPr>
        <p:grpSpPr>
          <a:xfrm>
            <a:off x="8968995" y="1506836"/>
            <a:ext cx="2908607" cy="1325563"/>
            <a:chOff x="8968995" y="1506836"/>
            <a:chExt cx="2908607" cy="13255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AE9B323-5877-4DBC-87DB-AB726D813E9D}"/>
                </a:ext>
              </a:extLst>
            </p:cNvPr>
            <p:cNvSpPr/>
            <p:nvPr/>
          </p:nvSpPr>
          <p:spPr>
            <a:xfrm>
              <a:off x="8968995" y="1506836"/>
              <a:ext cx="2908607" cy="132556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FD0E4C6D-0D4C-4CEC-AAF8-43ABC751BF38}"/>
                </a:ext>
              </a:extLst>
            </p:cNvPr>
            <p:cNvGrpSpPr/>
            <p:nvPr/>
          </p:nvGrpSpPr>
          <p:grpSpPr>
            <a:xfrm>
              <a:off x="9130919" y="1664375"/>
              <a:ext cx="2746683" cy="1010484"/>
              <a:chOff x="9130919" y="1645207"/>
              <a:chExt cx="2746683" cy="1010484"/>
            </a:xfrm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6DF9412E-9C94-4CDF-8764-497819A330EE}"/>
                  </a:ext>
                </a:extLst>
              </p:cNvPr>
              <p:cNvGrpSpPr/>
              <p:nvPr/>
            </p:nvGrpSpPr>
            <p:grpSpPr>
              <a:xfrm>
                <a:off x="9130920" y="1645207"/>
                <a:ext cx="2746682" cy="338554"/>
                <a:chOff x="9130920" y="1645207"/>
                <a:chExt cx="2746682" cy="338554"/>
              </a:xfrm>
            </p:grpSpPr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CC06069C-A31B-477E-9E9C-D448B6952EF2}"/>
                    </a:ext>
                  </a:extLst>
                </p:cNvPr>
                <p:cNvSpPr/>
                <p:nvPr/>
              </p:nvSpPr>
              <p:spPr>
                <a:xfrm>
                  <a:off x="9130920" y="1685897"/>
                  <a:ext cx="257175" cy="257175"/>
                </a:xfrm>
                <a:prstGeom prst="rect">
                  <a:avLst/>
                </a:prstGeom>
                <a:solidFill>
                  <a:srgbClr val="FF404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416F7960-45BA-4648-A766-F8864BF952ED}"/>
                    </a:ext>
                  </a:extLst>
                </p:cNvPr>
                <p:cNvSpPr txBox="1"/>
                <p:nvPr/>
              </p:nvSpPr>
              <p:spPr>
                <a:xfrm>
                  <a:off x="9334918" y="1645207"/>
                  <a:ext cx="254268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00" dirty="0"/>
                    <a:t>Indo-European languages</a:t>
                  </a:r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E4CFB701-95FD-447A-838E-0E7F68C174A1}"/>
                  </a:ext>
                </a:extLst>
              </p:cNvPr>
              <p:cNvGrpSpPr/>
              <p:nvPr/>
            </p:nvGrpSpPr>
            <p:grpSpPr>
              <a:xfrm>
                <a:off x="9130919" y="2317137"/>
                <a:ext cx="2028537" cy="338554"/>
                <a:chOff x="9130919" y="2317137"/>
                <a:chExt cx="2028537" cy="338554"/>
              </a:xfrm>
            </p:grpSpPr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AE433A23-78A7-46E9-B196-9AD0F36CEE4E}"/>
                    </a:ext>
                  </a:extLst>
                </p:cNvPr>
                <p:cNvSpPr/>
                <p:nvPr/>
              </p:nvSpPr>
              <p:spPr>
                <a:xfrm>
                  <a:off x="9130919" y="2357827"/>
                  <a:ext cx="257175" cy="257175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350630D8-0F1C-408E-B7E1-59802A85D80F}"/>
                    </a:ext>
                  </a:extLst>
                </p:cNvPr>
                <p:cNvSpPr txBox="1"/>
                <p:nvPr/>
              </p:nvSpPr>
              <p:spPr>
                <a:xfrm>
                  <a:off x="9334918" y="2317137"/>
                  <a:ext cx="1824538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00" dirty="0"/>
                    <a:t>Non-IE languages</a:t>
                  </a:r>
                </a:p>
              </p:txBody>
            </p: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300BBAE0-F8AD-4465-8552-C22643E1AD47}"/>
                  </a:ext>
                </a:extLst>
              </p:cNvPr>
              <p:cNvGrpSpPr/>
              <p:nvPr/>
            </p:nvGrpSpPr>
            <p:grpSpPr>
              <a:xfrm>
                <a:off x="9130920" y="1981172"/>
                <a:ext cx="2248147" cy="338554"/>
                <a:chOff x="9130920" y="1981172"/>
                <a:chExt cx="2248147" cy="338554"/>
              </a:xfrm>
            </p:grpSpPr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8B4EB9CE-349E-44C6-96DD-C59EE462A86E}"/>
                    </a:ext>
                  </a:extLst>
                </p:cNvPr>
                <p:cNvSpPr/>
                <p:nvPr/>
              </p:nvSpPr>
              <p:spPr>
                <a:xfrm>
                  <a:off x="9130920" y="2021862"/>
                  <a:ext cx="257175" cy="257175"/>
                </a:xfrm>
                <a:prstGeom prst="rect">
                  <a:avLst/>
                </a:prstGeom>
                <a:solidFill>
                  <a:srgbClr val="FF808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834F8220-26E2-4ABE-BB30-EFD3A710980E}"/>
                    </a:ext>
                  </a:extLst>
                </p:cNvPr>
                <p:cNvSpPr txBox="1"/>
                <p:nvPr/>
              </p:nvSpPr>
              <p:spPr>
                <a:xfrm>
                  <a:off x="9334918" y="1981172"/>
                  <a:ext cx="2044149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00" dirty="0"/>
                    <a:t>Mixed IE and non-IE</a:t>
                  </a:r>
                </a:p>
              </p:txBody>
            </p:sp>
          </p:grpSp>
        </p:grp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3487CF64-3427-435A-BF3B-684738C023D8}"/>
              </a:ext>
            </a:extLst>
          </p:cNvPr>
          <p:cNvSpPr txBox="1"/>
          <p:nvPr/>
        </p:nvSpPr>
        <p:spPr>
          <a:xfrm>
            <a:off x="5715000" y="6611779"/>
            <a:ext cx="19816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Map from FreeVectorMaps.com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19C5D77-90E9-42C9-9144-601F03AB1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7888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F53FD-F2B3-4E00-A0B3-DB9DA9530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49DA3-DD09-43E0-B4E7-0F63937DC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Languages can be classified in terms of how they form words and how the words are ordered</a:t>
            </a:r>
          </a:p>
          <a:p>
            <a:r>
              <a:rPr lang="en-GB" dirty="0"/>
              <a:t>Over time, languages change and develop into one or more new languages</a:t>
            </a:r>
          </a:p>
          <a:p>
            <a:r>
              <a:rPr lang="en-GB" dirty="0"/>
              <a:t>Languages with the same origin can be grouped into language families</a:t>
            </a:r>
          </a:p>
          <a:p>
            <a:r>
              <a:rPr lang="en-GB" dirty="0"/>
              <a:t>Classifying languages can help us to see the many different types of </a:t>
            </a:r>
            <a:r>
              <a:rPr lang="en-GB" b="1" dirty="0"/>
              <a:t>similarity</a:t>
            </a:r>
            <a:r>
              <a:rPr lang="en-GB" dirty="0"/>
              <a:t> that languages can share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C0757D-A4A9-4A97-BCA9-6CB842E0B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23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6921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A5DDC-6F65-410D-94F1-9800445C7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76A7D-4D80-4646-AC0E-C3CB37242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order to understand the similarities and differences between languages, it can be useful to classify them into </a:t>
            </a:r>
            <a:r>
              <a:rPr lang="en-GB" b="1" dirty="0"/>
              <a:t>different types</a:t>
            </a:r>
          </a:p>
          <a:p>
            <a:r>
              <a:rPr lang="en-GB" dirty="0"/>
              <a:t>There are several different ways of </a:t>
            </a:r>
            <a:r>
              <a:rPr lang="en-GB" b="1" dirty="0"/>
              <a:t>classifying</a:t>
            </a:r>
            <a:r>
              <a:rPr lang="en-GB" dirty="0"/>
              <a:t> languages</a:t>
            </a:r>
          </a:p>
          <a:p>
            <a:r>
              <a:rPr lang="en-GB" dirty="0"/>
              <a:t>One type of classification has to do with </a:t>
            </a:r>
            <a:r>
              <a:rPr lang="en-GB" b="1" dirty="0"/>
              <a:t>how the parts of a sentence are ordered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588010-6BAF-426B-AE37-C464872F8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3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8306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A5DDC-6F65-410D-94F1-9800445C7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76A7D-4D80-4646-AC0E-C3CB37242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Mary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bought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a book</a:t>
            </a:r>
            <a:br>
              <a:rPr lang="en-GB" noProof="1"/>
            </a:br>
            <a:r>
              <a:rPr lang="en-GB" noProof="1"/>
              <a:t>(</a:t>
            </a:r>
            <a:r>
              <a:rPr lang="en-GB" noProof="1">
                <a:solidFill>
                  <a:srgbClr val="FF0000"/>
                </a:solidFill>
              </a:rPr>
              <a:t>Subject</a:t>
            </a:r>
            <a:r>
              <a:rPr lang="en-GB" noProof="1"/>
              <a:t>–</a:t>
            </a:r>
            <a:r>
              <a:rPr lang="en-GB" noProof="1">
                <a:solidFill>
                  <a:srgbClr val="00B050"/>
                </a:solidFill>
              </a:rPr>
              <a:t>Verb</a:t>
            </a:r>
            <a:r>
              <a:rPr lang="en-GB" noProof="1"/>
              <a:t>–</a:t>
            </a:r>
            <a:r>
              <a:rPr lang="en-GB" noProof="1">
                <a:solidFill>
                  <a:srgbClr val="0000FF"/>
                </a:solidFill>
              </a:rPr>
              <a:t>Object</a:t>
            </a:r>
            <a:r>
              <a:rPr lang="en-GB" noProof="1"/>
              <a:t>, English)</a:t>
            </a:r>
          </a:p>
          <a:p>
            <a:pPr marL="514350" indent="-514350">
              <a:buFont typeface="+mj-lt"/>
              <a:buAutoNum type="arabicPeriod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Mariwa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hono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katta</a:t>
            </a:r>
            <a:br>
              <a:rPr lang="en-GB" noProof="1"/>
            </a:br>
            <a:r>
              <a:rPr lang="en-GB" noProof="1"/>
              <a:t>(</a:t>
            </a:r>
            <a:r>
              <a:rPr lang="en-GB" noProof="1">
                <a:solidFill>
                  <a:srgbClr val="FF0000"/>
                </a:solidFill>
              </a:rPr>
              <a:t>Subject</a:t>
            </a:r>
            <a:r>
              <a:rPr lang="en-GB" noProof="1"/>
              <a:t>–</a:t>
            </a:r>
            <a:r>
              <a:rPr lang="en-GB" noProof="1">
                <a:solidFill>
                  <a:srgbClr val="0000FF"/>
                </a:solidFill>
              </a:rPr>
              <a:t>Object</a:t>
            </a:r>
            <a:r>
              <a:rPr lang="en-GB" noProof="1"/>
              <a:t>–</a:t>
            </a:r>
            <a:r>
              <a:rPr lang="en-GB" noProof="1">
                <a:solidFill>
                  <a:srgbClr val="00B050"/>
                </a:solidFill>
              </a:rPr>
              <a:t>Verb</a:t>
            </a:r>
            <a:r>
              <a:rPr lang="en-GB" noProof="1"/>
              <a:t>, Japanese)</a:t>
            </a:r>
          </a:p>
          <a:p>
            <a:pPr marL="514350" indent="-514350">
              <a:buFont typeface="+mj-lt"/>
              <a:buAutoNum type="arabicPeriod"/>
            </a:pPr>
            <a:r>
              <a:rPr lang="en-GB" noProof="1"/>
              <a:t>​</a:t>
            </a:r>
            <a:r>
              <a:rPr lang="en-GB" noProof="1">
                <a:solidFill>
                  <a:srgbClr val="00B050"/>
                </a:solidFill>
              </a:rPr>
              <a:t>Cheannaigh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Máire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leabhar</a:t>
            </a:r>
            <a:br>
              <a:rPr lang="en-GB" noProof="1"/>
            </a:br>
            <a:r>
              <a:rPr lang="en-GB" noProof="1"/>
              <a:t>(</a:t>
            </a:r>
            <a:r>
              <a:rPr lang="en-GB" noProof="1">
                <a:solidFill>
                  <a:srgbClr val="00B050"/>
                </a:solidFill>
              </a:rPr>
              <a:t>Verb</a:t>
            </a:r>
            <a:r>
              <a:rPr lang="en-GB" noProof="1"/>
              <a:t>–</a:t>
            </a:r>
            <a:r>
              <a:rPr lang="en-GB" noProof="1">
                <a:solidFill>
                  <a:srgbClr val="FF0000"/>
                </a:solidFill>
              </a:rPr>
              <a:t>Subject</a:t>
            </a:r>
            <a:r>
              <a:rPr lang="en-GB" noProof="1"/>
              <a:t>–</a:t>
            </a:r>
            <a:r>
              <a:rPr lang="en-GB" noProof="1">
                <a:solidFill>
                  <a:srgbClr val="0000FF"/>
                </a:solidFill>
              </a:rPr>
              <a:t>Object</a:t>
            </a:r>
            <a:r>
              <a:rPr lang="en-GB" noProof="1"/>
              <a:t>, Irish)</a:t>
            </a:r>
          </a:p>
          <a:p>
            <a:r>
              <a:rPr lang="en-GB" noProof="1"/>
              <a:t>The other possible orders are also found, in other languages (</a:t>
            </a:r>
            <a:r>
              <a:rPr lang="en-GB" noProof="1">
                <a:solidFill>
                  <a:srgbClr val="00B050"/>
                </a:solidFill>
              </a:rPr>
              <a:t>Verb</a:t>
            </a:r>
            <a:r>
              <a:rPr lang="en-GB" noProof="1"/>
              <a:t>–</a:t>
            </a:r>
            <a:r>
              <a:rPr lang="en-GB" noProof="1">
                <a:solidFill>
                  <a:srgbClr val="0000FF"/>
                </a:solidFill>
              </a:rPr>
              <a:t>Object</a:t>
            </a:r>
            <a:r>
              <a:rPr lang="en-GB" noProof="1"/>
              <a:t>–</a:t>
            </a:r>
            <a:r>
              <a:rPr lang="en-GB" noProof="1">
                <a:solidFill>
                  <a:srgbClr val="FF0000"/>
                </a:solidFill>
              </a:rPr>
              <a:t>Subject</a:t>
            </a:r>
            <a:r>
              <a:rPr lang="en-GB" noProof="1"/>
              <a:t>, </a:t>
            </a:r>
            <a:r>
              <a:rPr lang="en-GB" noProof="1">
                <a:solidFill>
                  <a:srgbClr val="0000FF"/>
                </a:solidFill>
              </a:rPr>
              <a:t>Object</a:t>
            </a:r>
            <a:r>
              <a:rPr lang="en-GB" noProof="1"/>
              <a:t>–</a:t>
            </a:r>
            <a:r>
              <a:rPr lang="en-GB" noProof="1">
                <a:solidFill>
                  <a:srgbClr val="FF0000"/>
                </a:solidFill>
              </a:rPr>
              <a:t>Subject</a:t>
            </a:r>
            <a:r>
              <a:rPr lang="en-GB" noProof="1"/>
              <a:t>–</a:t>
            </a:r>
            <a:r>
              <a:rPr lang="en-GB" noProof="1">
                <a:solidFill>
                  <a:srgbClr val="00B050"/>
                </a:solidFill>
              </a:rPr>
              <a:t>Verb</a:t>
            </a:r>
            <a:r>
              <a:rPr lang="en-GB" noProof="1"/>
              <a:t>,</a:t>
            </a:r>
            <a:br>
              <a:rPr lang="en-GB" noProof="1"/>
            </a:br>
            <a:r>
              <a:rPr lang="en-GB" noProof="1">
                <a:solidFill>
                  <a:srgbClr val="0000FF"/>
                </a:solidFill>
              </a:rPr>
              <a:t>Object</a:t>
            </a:r>
            <a:r>
              <a:rPr lang="en-GB" noProof="1"/>
              <a:t>–</a:t>
            </a:r>
            <a:r>
              <a:rPr lang="en-GB" noProof="1">
                <a:solidFill>
                  <a:srgbClr val="00B050"/>
                </a:solidFill>
              </a:rPr>
              <a:t>Verb</a:t>
            </a:r>
            <a:r>
              <a:rPr lang="en-GB" noProof="1"/>
              <a:t>–</a:t>
            </a:r>
            <a:r>
              <a:rPr lang="en-GB" noProof="1">
                <a:solidFill>
                  <a:srgbClr val="FF0000"/>
                </a:solidFill>
              </a:rPr>
              <a:t>Subject</a:t>
            </a:r>
            <a:r>
              <a:rPr lang="en-GB" noProof="1"/>
              <a:t>)</a:t>
            </a:r>
          </a:p>
          <a:p>
            <a:endParaRPr lang="en-GB" noProof="1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4B34A13-2E73-4A3F-BFE2-F72CB609066C}"/>
              </a:ext>
            </a:extLst>
          </p:cNvPr>
          <p:cNvGrpSpPr/>
          <p:nvPr/>
        </p:nvGrpSpPr>
        <p:grpSpPr>
          <a:xfrm>
            <a:off x="3477296" y="2189408"/>
            <a:ext cx="7598535" cy="1880316"/>
            <a:chOff x="3477296" y="2189408"/>
            <a:chExt cx="7598535" cy="1880316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C94CD585-023F-414E-8F76-B61C4F95944B}"/>
                </a:ext>
              </a:extLst>
            </p:cNvPr>
            <p:cNvSpPr/>
            <p:nvPr/>
          </p:nvSpPr>
          <p:spPr>
            <a:xfrm>
              <a:off x="7263685" y="2331076"/>
              <a:ext cx="3812146" cy="173864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rgbClr val="002060"/>
                  </a:solidFill>
                </a:rPr>
                <a:t>The words with the same colour have the same meaning in each language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7C9C2D72-9CD7-4388-86D1-EA50DF9857E2}"/>
                </a:ext>
              </a:extLst>
            </p:cNvPr>
            <p:cNvCxnSpPr>
              <a:stCxn id="8" idx="2"/>
            </p:cNvCxnSpPr>
            <p:nvPr/>
          </p:nvCxnSpPr>
          <p:spPr>
            <a:xfrm flipH="1" flipV="1">
              <a:off x="4700789" y="2189408"/>
              <a:ext cx="2562896" cy="1010992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E956621D-D23E-4833-99B7-DAAF2FB77C1B}"/>
                </a:ext>
              </a:extLst>
            </p:cNvPr>
            <p:cNvCxnSpPr>
              <a:cxnSpLocks/>
              <a:stCxn id="8" idx="2"/>
            </p:cNvCxnSpPr>
            <p:nvPr/>
          </p:nvCxnSpPr>
          <p:spPr>
            <a:xfrm flipH="1" flipV="1">
              <a:off x="3477296" y="3013656"/>
              <a:ext cx="3786389" cy="186744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65F1272B-4E51-45F2-A8A9-9031C87299AF}"/>
                </a:ext>
              </a:extLst>
            </p:cNvPr>
            <p:cNvCxnSpPr>
              <a:cxnSpLocks/>
              <a:stCxn id="8" idx="2"/>
            </p:cNvCxnSpPr>
            <p:nvPr/>
          </p:nvCxnSpPr>
          <p:spPr>
            <a:xfrm flipH="1">
              <a:off x="5757333" y="3200400"/>
              <a:ext cx="1506352" cy="682580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63351-6272-46B7-9E23-6CCE6F2A5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4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1185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A5DDC-6F65-410D-94F1-9800445C7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76A7D-4D80-4646-AC0E-C3CB37242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noProof="1"/>
              <a:t>In languages like English, there is usually a single order for subject, verb and object</a:t>
            </a:r>
          </a:p>
          <a:p>
            <a:r>
              <a:rPr lang="en-GB" noProof="1"/>
              <a:t>But there are also languages like German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Mary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brought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a book</a:t>
            </a:r>
            <a:r>
              <a:rPr lang="en-GB" noProof="1"/>
              <a:t> </a:t>
            </a:r>
            <a:r>
              <a:rPr lang="en-GB" noProof="1">
                <a:solidFill>
                  <a:srgbClr val="FF00FF"/>
                </a:solidFill>
              </a:rPr>
              <a:t>yesterday</a:t>
            </a:r>
            <a:r>
              <a:rPr lang="en-GB" noProof="1"/>
              <a:t>​ ​</a:t>
            </a:r>
            <a:endParaRPr lang="en-GB" noProof="1">
              <a:solidFill>
                <a:srgbClr val="FF00FF"/>
              </a:solidFill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Maria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brachte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ein Buch</a:t>
            </a:r>
            <a:r>
              <a:rPr lang="en-GB" noProof="1"/>
              <a:t> </a:t>
            </a:r>
            <a:r>
              <a:rPr lang="en-GB" noProof="1">
                <a:solidFill>
                  <a:srgbClr val="FF00FF"/>
                </a:solidFill>
              </a:rPr>
              <a:t>gestern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noProof="1"/>
              <a:t>​</a:t>
            </a:r>
            <a:r>
              <a:rPr lang="en-GB" noProof="1">
                <a:solidFill>
                  <a:srgbClr val="FF00FF"/>
                </a:solidFill>
              </a:rPr>
              <a:t>Yesterday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Mary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brought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a book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noProof="1"/>
              <a:t>​</a:t>
            </a:r>
            <a:r>
              <a:rPr lang="en-GB" noProof="1">
                <a:solidFill>
                  <a:srgbClr val="FF00FF"/>
                </a:solidFill>
              </a:rPr>
              <a:t>Gestern</a:t>
            </a:r>
            <a:r>
              <a:rPr lang="en-GB" noProof="1"/>
              <a:t> </a:t>
            </a:r>
            <a:r>
              <a:rPr lang="en-GB" u="sng" noProof="1">
                <a:solidFill>
                  <a:srgbClr val="00B050"/>
                </a:solidFill>
              </a:rPr>
              <a:t>brachte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Maria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ein Buch</a:t>
            </a:r>
          </a:p>
          <a:p>
            <a:r>
              <a:rPr lang="en-GB" noProof="1"/>
              <a:t>In German the verb always has to come second, even when other words move around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7DED81-A8D3-44D3-BCBA-016B35E18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5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7654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70C40-1D06-4915-8910-DC623A869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Activity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1B967-0742-4D9C-96D8-B8AB8A600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Some of you may know other languages besides the ones mentioned here</a:t>
            </a:r>
          </a:p>
          <a:p>
            <a:r>
              <a:rPr lang="en-CA" dirty="0"/>
              <a:t>What word order is most common in those languages?</a:t>
            </a:r>
          </a:p>
          <a:p>
            <a:r>
              <a:rPr lang="en-CA" dirty="0"/>
              <a:t>Do any of them show the same sort of pattern as German?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9091EA-A5AA-4FBC-816F-16F2B7DE9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175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2BDAE-A5FA-4973-B97A-E94146B7C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D6753-8BEE-4CB6-9828-8E47713B7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Word order is not the only way to classify languages</a:t>
            </a:r>
          </a:p>
          <a:p>
            <a:r>
              <a:rPr lang="en-GB" noProof="1"/>
              <a:t>All languages can create complex words by combining smaller units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GB" noProof="1"/>
              <a:t>​</a:t>
            </a:r>
            <a:r>
              <a:rPr lang="en-GB" noProof="1">
                <a:solidFill>
                  <a:srgbClr val="FF00FF"/>
                </a:solidFill>
              </a:rPr>
              <a:t>un-</a:t>
            </a:r>
            <a:r>
              <a:rPr lang="en-GB" noProof="1"/>
              <a:t> + </a:t>
            </a:r>
            <a:r>
              <a:rPr lang="en-GB" noProof="1">
                <a:solidFill>
                  <a:srgbClr val="804000"/>
                </a:solidFill>
              </a:rPr>
              <a:t>happy</a:t>
            </a:r>
            <a:r>
              <a:rPr lang="en-GB" noProof="1"/>
              <a:t> →</a:t>
            </a:r>
            <a:r>
              <a:rPr lang="en-GB" noProof="1">
                <a:sym typeface="Wingdings" panose="05000000000000000000" pitchFamily="2" charset="2"/>
              </a:rPr>
              <a:t> </a:t>
            </a:r>
            <a:r>
              <a:rPr lang="en-GB" noProof="1">
                <a:solidFill>
                  <a:srgbClr val="FF00FF"/>
                </a:solidFill>
                <a:sym typeface="Wingdings" panose="05000000000000000000" pitchFamily="2" charset="2"/>
              </a:rPr>
              <a:t>un</a:t>
            </a:r>
            <a:r>
              <a:rPr lang="en-GB" noProof="1">
                <a:solidFill>
                  <a:srgbClr val="804000"/>
                </a:solidFill>
                <a:sym typeface="Wingdings" panose="05000000000000000000" pitchFamily="2" charset="2"/>
              </a:rPr>
              <a:t>happy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GB" noProof="1"/>
              <a:t>​</a:t>
            </a:r>
            <a:r>
              <a:rPr lang="en-GB" noProof="1">
                <a:solidFill>
                  <a:srgbClr val="804000"/>
                </a:solidFill>
              </a:rPr>
              <a:t>develop</a:t>
            </a:r>
            <a:r>
              <a:rPr lang="en-GB" noProof="1"/>
              <a:t> + </a:t>
            </a:r>
            <a:r>
              <a:rPr lang="en-GB" noProof="1">
                <a:solidFill>
                  <a:srgbClr val="FF00FF"/>
                </a:solidFill>
              </a:rPr>
              <a:t>-ment</a:t>
            </a:r>
            <a:r>
              <a:rPr lang="en-GB" noProof="1"/>
              <a:t> →</a:t>
            </a:r>
            <a:r>
              <a:rPr lang="en-GB" noProof="1">
                <a:sym typeface="Wingdings" panose="05000000000000000000" pitchFamily="2" charset="2"/>
              </a:rPr>
              <a:t> </a:t>
            </a:r>
            <a:r>
              <a:rPr lang="en-GB" noProof="1">
                <a:solidFill>
                  <a:srgbClr val="804000"/>
                </a:solidFill>
                <a:sym typeface="Wingdings" panose="05000000000000000000" pitchFamily="2" charset="2"/>
              </a:rPr>
              <a:t>develop</a:t>
            </a:r>
            <a:r>
              <a:rPr lang="en-GB" noProof="1">
                <a:solidFill>
                  <a:srgbClr val="FF00FF"/>
                </a:solidFill>
                <a:sym typeface="Wingdings" panose="05000000000000000000" pitchFamily="2" charset="2"/>
              </a:rPr>
              <a:t>ment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GB" noProof="1">
                <a:sym typeface="Wingdings" panose="05000000000000000000" pitchFamily="2" charset="2"/>
              </a:rPr>
              <a:t>​</a:t>
            </a:r>
            <a:r>
              <a:rPr lang="en-GB" noProof="1">
                <a:solidFill>
                  <a:srgbClr val="804000"/>
                </a:solidFill>
                <a:sym typeface="Wingdings" panose="05000000000000000000" pitchFamily="2" charset="2"/>
              </a:rPr>
              <a:t>chair</a:t>
            </a:r>
            <a:r>
              <a:rPr lang="en-GB" noProof="1">
                <a:sym typeface="Wingdings" panose="05000000000000000000" pitchFamily="2" charset="2"/>
              </a:rPr>
              <a:t> + </a:t>
            </a:r>
            <a:r>
              <a:rPr lang="en-GB" noProof="1">
                <a:solidFill>
                  <a:srgbClr val="FF00FF"/>
                </a:solidFill>
                <a:sym typeface="Wingdings" panose="05000000000000000000" pitchFamily="2" charset="2"/>
              </a:rPr>
              <a:t>-s</a:t>
            </a:r>
            <a:r>
              <a:rPr lang="en-GB" noProof="1">
                <a:sym typeface="Wingdings" panose="05000000000000000000" pitchFamily="2" charset="2"/>
              </a:rPr>
              <a:t> → </a:t>
            </a:r>
            <a:r>
              <a:rPr lang="en-GB" noProof="1">
                <a:solidFill>
                  <a:srgbClr val="804000"/>
                </a:solidFill>
                <a:sym typeface="Wingdings" panose="05000000000000000000" pitchFamily="2" charset="2"/>
              </a:rPr>
              <a:t>chair</a:t>
            </a:r>
            <a:r>
              <a:rPr lang="en-GB" noProof="1">
                <a:solidFill>
                  <a:srgbClr val="FF00FF"/>
                </a:solidFill>
                <a:sym typeface="Wingdings" panose="05000000000000000000" pitchFamily="2" charset="2"/>
              </a:rPr>
              <a:t>s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GB" noProof="1"/>
              <a:t>​</a:t>
            </a:r>
            <a:r>
              <a:rPr lang="en-GB" noProof="1">
                <a:solidFill>
                  <a:srgbClr val="804000"/>
                </a:solidFill>
              </a:rPr>
              <a:t>talk</a:t>
            </a:r>
            <a:r>
              <a:rPr lang="en-GB" noProof="1"/>
              <a:t> + </a:t>
            </a:r>
            <a:r>
              <a:rPr lang="en-GB" noProof="1">
                <a:solidFill>
                  <a:srgbClr val="FF00FF"/>
                </a:solidFill>
              </a:rPr>
              <a:t>-ed</a:t>
            </a:r>
            <a:r>
              <a:rPr lang="en-GB" noProof="1"/>
              <a:t> →</a:t>
            </a:r>
            <a:r>
              <a:rPr lang="en-GB" noProof="1">
                <a:sym typeface="Wingdings" panose="05000000000000000000" pitchFamily="2" charset="2"/>
              </a:rPr>
              <a:t> </a:t>
            </a:r>
            <a:r>
              <a:rPr lang="en-GB" noProof="1">
                <a:solidFill>
                  <a:srgbClr val="804000"/>
                </a:solidFill>
                <a:sym typeface="Wingdings" panose="05000000000000000000" pitchFamily="2" charset="2"/>
              </a:rPr>
              <a:t>talk</a:t>
            </a:r>
            <a:r>
              <a:rPr lang="en-GB" noProof="1">
                <a:solidFill>
                  <a:srgbClr val="FF00FF"/>
                </a:solidFill>
                <a:sym typeface="Wingdings" panose="05000000000000000000" pitchFamily="2" charset="2"/>
              </a:rPr>
              <a:t>ed</a:t>
            </a:r>
            <a:endParaRPr lang="en-GB" noProof="1">
              <a:solidFill>
                <a:srgbClr val="FF00FF"/>
              </a:solidFill>
            </a:endParaRPr>
          </a:p>
          <a:p>
            <a:r>
              <a:rPr lang="en-GB" noProof="1"/>
              <a:t>Languages can be classified in terms of what they </a:t>
            </a:r>
            <a:r>
              <a:rPr lang="en-GB" b="1" noProof="1"/>
              <a:t>combine</a:t>
            </a:r>
            <a:r>
              <a:rPr lang="en-GB" noProof="1"/>
              <a:t> and what they </a:t>
            </a:r>
            <a:r>
              <a:rPr lang="en-GB" b="1" noProof="1"/>
              <a:t>leave separate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6E99CD-58BC-4406-A6CF-E63546644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7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5748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B2789-AFC2-4A67-8B69-2E8D00D2D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12B5F-526B-4174-BFEE-DECE58596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Some languages, like Chinese, prefer to express each aspect of the meaning with a separate word</a:t>
            </a:r>
          </a:p>
          <a:p>
            <a:pPr marL="514350" indent="-514350">
              <a:buFont typeface="+mj-lt"/>
              <a:buAutoNum type="arabicPeriod" startAt="12"/>
            </a:pPr>
            <a:r>
              <a:rPr lang="en-GB" noProof="1"/>
              <a:t>​</a:t>
            </a:r>
            <a:r>
              <a:rPr lang="en-GB" noProof="1">
                <a:solidFill>
                  <a:srgbClr val="FF00FF"/>
                </a:solidFill>
              </a:rPr>
              <a:t>My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dog</a:t>
            </a:r>
            <a:r>
              <a:rPr lang="en-GB" noProof="1"/>
              <a:t> </a:t>
            </a:r>
            <a:r>
              <a:rPr lang="en-GB" noProof="1">
                <a:solidFill>
                  <a:srgbClr val="FF8000"/>
                </a:solidFill>
              </a:rPr>
              <a:t>bark</a:t>
            </a:r>
            <a:r>
              <a:rPr lang="en-GB" noProof="1">
                <a:solidFill>
                  <a:srgbClr val="804000"/>
                </a:solidFill>
              </a:rPr>
              <a:t>ed</a:t>
            </a:r>
          </a:p>
          <a:p>
            <a:pPr marL="514350" indent="-514350">
              <a:buFont typeface="+mj-lt"/>
              <a:buAutoNum type="arabicPeriod" startAt="12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Wǒ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de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gǒu</a:t>
            </a:r>
            <a:r>
              <a:rPr lang="en-GB" noProof="1"/>
              <a:t> </a:t>
            </a:r>
            <a:r>
              <a:rPr lang="en-GB" noProof="1">
                <a:solidFill>
                  <a:srgbClr val="FF8000"/>
                </a:solidFill>
              </a:rPr>
              <a:t>fèi</a:t>
            </a:r>
            <a:r>
              <a:rPr lang="en-GB" noProof="1"/>
              <a:t> </a:t>
            </a:r>
            <a:r>
              <a:rPr lang="en-GB" noProof="1">
                <a:solidFill>
                  <a:srgbClr val="804000"/>
                </a:solidFill>
              </a:rPr>
              <a:t>le</a:t>
            </a: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FE29A22B-19F7-4A05-BD04-D9E7D5131979}"/>
              </a:ext>
            </a:extLst>
          </p:cNvPr>
          <p:cNvSpPr/>
          <p:nvPr/>
        </p:nvSpPr>
        <p:spPr>
          <a:xfrm>
            <a:off x="3902299" y="3657600"/>
            <a:ext cx="4997002" cy="1210614"/>
          </a:xfrm>
          <a:prstGeom prst="wedgeRoundRectCallout">
            <a:avLst>
              <a:gd name="adj1" fmla="val -45442"/>
              <a:gd name="adj2" fmla="val -6196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Chinese expresses past time by adding a new word rather than adding an ending to an existing word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8B8AE917-12A5-435E-95B4-B807A6A4B2FF}"/>
              </a:ext>
            </a:extLst>
          </p:cNvPr>
          <p:cNvSpPr/>
          <p:nvPr/>
        </p:nvSpPr>
        <p:spPr>
          <a:xfrm>
            <a:off x="1208468" y="4951324"/>
            <a:ext cx="5965064" cy="1210614"/>
          </a:xfrm>
          <a:prstGeom prst="wedgeRoundRectCallout">
            <a:avLst>
              <a:gd name="adj1" fmla="val -35132"/>
              <a:gd name="adj2" fmla="val -15877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noProof="1">
                <a:solidFill>
                  <a:schemeClr val="tx1"/>
                </a:solidFill>
              </a:rPr>
              <a:t>Where English has a single word for ‘my’, Chinese uses a word meaning ‘of’ (de) and a word meaning ‘me’ (wǒ)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225FA-B901-4CCF-A349-A8AB2E168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8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668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4" grpId="1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B2789-AFC2-4A67-8B69-2E8D00D2D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12B5F-526B-4174-BFEE-DECE58596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1"/>
              <a:t>Other languages prefer to combine as much as possible into a single word</a:t>
            </a:r>
          </a:p>
          <a:p>
            <a:r>
              <a:rPr lang="en-GB" noProof="1"/>
              <a:t>You can see this in a language like Mapudungun (spoken in parts of Chile and Argentina)</a:t>
            </a:r>
          </a:p>
          <a:p>
            <a:pPr marL="514350" indent="-514350">
              <a:buFont typeface="+mj-lt"/>
              <a:buAutoNum type="arabicPeriod" startAt="14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I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bought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a cow</a:t>
            </a:r>
          </a:p>
          <a:p>
            <a:pPr marL="514350" indent="-514350">
              <a:buFont typeface="+mj-lt"/>
              <a:buAutoNum type="arabicPeriod" startAt="14"/>
            </a:pPr>
            <a:r>
              <a:rPr lang="en-GB" noProof="1"/>
              <a:t>​</a:t>
            </a:r>
            <a:r>
              <a:rPr lang="en-GB" noProof="1">
                <a:solidFill>
                  <a:srgbClr val="00B050"/>
                </a:solidFill>
              </a:rPr>
              <a:t>Ngilla</a:t>
            </a:r>
            <a:r>
              <a:rPr lang="en-GB" noProof="1">
                <a:solidFill>
                  <a:srgbClr val="0000FF"/>
                </a:solidFill>
              </a:rPr>
              <a:t>waka</a:t>
            </a:r>
            <a:r>
              <a:rPr lang="en-GB" noProof="1">
                <a:solidFill>
                  <a:srgbClr val="FF0000"/>
                </a:solidFill>
              </a:rPr>
              <a:t>n</a:t>
            </a:r>
          </a:p>
          <a:p>
            <a:r>
              <a:rPr lang="en-GB" noProof="1"/>
              <a:t>In this type of language, a single word can correspond to an entire English sentence</a:t>
            </a:r>
          </a:p>
          <a:p>
            <a:r>
              <a:rPr lang="en-GB" noProof="1"/>
              <a:t>On the spectrum between Mapudungun and Chinese, English falls somewhere in the middle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40C55A9-EC17-4CFE-9068-C4581D5A8043}"/>
              </a:ext>
            </a:extLst>
          </p:cNvPr>
          <p:cNvGrpSpPr/>
          <p:nvPr/>
        </p:nvGrpSpPr>
        <p:grpSpPr>
          <a:xfrm>
            <a:off x="3064933" y="2559676"/>
            <a:ext cx="8010898" cy="1738648"/>
            <a:chOff x="3064933" y="2559676"/>
            <a:chExt cx="8010898" cy="1738648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BF8238E-0036-434D-A9CC-424240F97892}"/>
                </a:ext>
              </a:extLst>
            </p:cNvPr>
            <p:cNvSpPr/>
            <p:nvPr/>
          </p:nvSpPr>
          <p:spPr>
            <a:xfrm>
              <a:off x="7263685" y="2559676"/>
              <a:ext cx="3812146" cy="173864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rgbClr val="002060"/>
                  </a:solidFill>
                </a:rPr>
                <a:t>Notice how the parts with the same meaning are in a different order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FA5AFA12-E496-4181-AF95-E0AEB16E6D14}"/>
                </a:ext>
              </a:extLst>
            </p:cNvPr>
            <p:cNvCxnSpPr>
              <a:cxnSpLocks/>
              <a:stCxn id="10" idx="2"/>
            </p:cNvCxnSpPr>
            <p:nvPr/>
          </p:nvCxnSpPr>
          <p:spPr>
            <a:xfrm flipH="1">
              <a:off x="3742267" y="3429000"/>
              <a:ext cx="3521418" cy="194733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6EC146D0-AAB0-47C8-8906-52B012C98CA3}"/>
                </a:ext>
              </a:extLst>
            </p:cNvPr>
            <p:cNvCxnSpPr>
              <a:cxnSpLocks/>
              <a:stCxn id="10" idx="2"/>
            </p:cNvCxnSpPr>
            <p:nvPr/>
          </p:nvCxnSpPr>
          <p:spPr>
            <a:xfrm flipH="1">
              <a:off x="3064933" y="3429000"/>
              <a:ext cx="4198752" cy="592383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3C4A4-0A4E-4F86-B377-C791DAEA0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9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8616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4|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4|8.3|9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5.2|4.8|6|5.9|5.6|6.7|7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1|4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7|6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6|24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|24.5|16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5.6|26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2|7.8|10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9|5|8.5|10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3.9|4|5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1|5.9|7|6.9|6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1813</TotalTime>
  <Words>1307</Words>
  <Application>Microsoft Office PowerPoint</Application>
  <PresentationFormat>Widescreen</PresentationFormat>
  <Paragraphs>193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Office Theme</vt:lpstr>
      <vt:lpstr>Language Awareness for Key Stage 3</vt:lpstr>
      <vt:lpstr>Roadmap </vt:lpstr>
      <vt:lpstr>Language types</vt:lpstr>
      <vt:lpstr>Language types</vt:lpstr>
      <vt:lpstr>Language types</vt:lpstr>
      <vt:lpstr>Activity</vt:lpstr>
      <vt:lpstr>Language types</vt:lpstr>
      <vt:lpstr>Language types</vt:lpstr>
      <vt:lpstr>Language types</vt:lpstr>
      <vt:lpstr>Language families</vt:lpstr>
      <vt:lpstr>Language families</vt:lpstr>
      <vt:lpstr>Language families</vt:lpstr>
      <vt:lpstr>Language families</vt:lpstr>
      <vt:lpstr>Language families</vt:lpstr>
      <vt:lpstr>Language families</vt:lpstr>
      <vt:lpstr>Language families</vt:lpstr>
      <vt:lpstr>Language families</vt:lpstr>
      <vt:lpstr>Language families</vt:lpstr>
      <vt:lpstr>Language families</vt:lpstr>
      <vt:lpstr>Activity</vt:lpstr>
      <vt:lpstr>Language families</vt:lpstr>
      <vt:lpstr>Language families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Macleod, Morgan</dc:creator>
  <cp:lastModifiedBy>Macleod, Morgan</cp:lastModifiedBy>
  <cp:revision>112</cp:revision>
  <dcterms:created xsi:type="dcterms:W3CDTF">2020-12-01T13:59:57Z</dcterms:created>
  <dcterms:modified xsi:type="dcterms:W3CDTF">2025-01-11T12:21:06Z</dcterms:modified>
</cp:coreProperties>
</file>