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98" r:id="rId3"/>
    <p:sldId id="272" r:id="rId4"/>
    <p:sldId id="297" r:id="rId5"/>
    <p:sldId id="279" r:id="rId6"/>
    <p:sldId id="280" r:id="rId7"/>
    <p:sldId id="281" r:id="rId8"/>
    <p:sldId id="282" r:id="rId9"/>
    <p:sldId id="283" r:id="rId10"/>
    <p:sldId id="289" r:id="rId11"/>
    <p:sldId id="290" r:id="rId12"/>
    <p:sldId id="292" r:id="rId13"/>
    <p:sldId id="291" r:id="rId14"/>
    <p:sldId id="293" r:id="rId15"/>
    <p:sldId id="294" r:id="rId16"/>
    <p:sldId id="295" r:id="rId17"/>
    <p:sldId id="273" r:id="rId18"/>
    <p:sldId id="284" r:id="rId19"/>
    <p:sldId id="285" r:id="rId20"/>
    <p:sldId id="286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98989"/>
    <a:srgbClr val="FF8080"/>
    <a:srgbClr val="FF4040"/>
    <a:srgbClr val="FF8000"/>
    <a:srgbClr val="FF00FF"/>
    <a:srgbClr val="804000"/>
    <a:srgbClr val="F6F6FC"/>
    <a:srgbClr val="ACACE4"/>
    <a:srgbClr val="C7C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4" autoAdjust="0"/>
    <p:restoredTop sz="94660"/>
  </p:normalViewPr>
  <p:slideViewPr>
    <p:cSldViewPr snapToGrid="0">
      <p:cViewPr>
        <p:scale>
          <a:sx n="100" d="100"/>
          <a:sy n="100" d="100"/>
        </p:scale>
        <p:origin x="7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E791D791-8B91-4246-8673-2C29C33DE104}"/>
    <pc:docChg chg="undo custSel addSld modSld">
      <pc:chgData name="Macleod, Morgan" userId="b642237a-9cc5-48df-95e6-18bfa6339a38" providerId="ADAL" clId="{E791D791-8B91-4246-8673-2C29C33DE104}" dt="2025-01-03T13:34:32.750" v="1324"/>
      <pc:docMkLst>
        <pc:docMk/>
      </pc:docMkLst>
      <pc:sldChg chg="addSp delSp modSp mod modTransition modAnim">
        <pc:chgData name="Macleod, Morgan" userId="b642237a-9cc5-48df-95e6-18bfa6339a38" providerId="ADAL" clId="{E791D791-8B91-4246-8673-2C29C33DE104}" dt="2025-01-03T13:34:32.750" v="1324"/>
        <pc:sldMkLst>
          <pc:docMk/>
          <pc:sldMk cId="696921241" sldId="288"/>
        </pc:sldMkLst>
        <pc:spChg chg="mod">
          <ac:chgData name="Macleod, Morgan" userId="b642237a-9cc5-48df-95e6-18bfa6339a38" providerId="ADAL" clId="{E791D791-8B91-4246-8673-2C29C33DE104}" dt="2025-01-03T12:07:32.268" v="534" actId="20577"/>
          <ac:spMkLst>
            <pc:docMk/>
            <pc:sldMk cId="696921241" sldId="288"/>
            <ac:spMk id="3" creationId="{6FD49DA3-DD09-43E0-B4E7-0F63937DC6C9}"/>
          </ac:spMkLst>
        </pc:spChg>
        <pc:picChg chg="del">
          <ac:chgData name="Macleod, Morgan" userId="b642237a-9cc5-48df-95e6-18bfa6339a38" providerId="ADAL" clId="{E791D791-8B91-4246-8673-2C29C33DE104}" dt="2025-01-03T13:12:40.873" v="1307"/>
          <ac:picMkLst>
            <pc:docMk/>
            <pc:sldMk cId="696921241" sldId="288"/>
            <ac:picMk id="6" creationId="{5A71474D-D4AF-4A84-AE7E-9B7BAB96DAC6}"/>
          </ac:picMkLst>
        </pc:picChg>
        <pc:picChg chg="add del mod">
          <ac:chgData name="Macleod, Morgan" userId="b642237a-9cc5-48df-95e6-18bfa6339a38" providerId="ADAL" clId="{E791D791-8B91-4246-8673-2C29C33DE104}" dt="2025-01-03T13:17:49.141" v="1322"/>
          <ac:picMkLst>
            <pc:docMk/>
            <pc:sldMk cId="696921241" sldId="288"/>
            <ac:picMk id="7" creationId="{789AE6D0-5505-2429-4560-9B89893FBE71}"/>
          </ac:picMkLst>
        </pc:picChg>
        <pc:picChg chg="add del mod ord">
          <ac:chgData name="Macleod, Morgan" userId="b642237a-9cc5-48df-95e6-18bfa6339a38" providerId="ADAL" clId="{E791D791-8B91-4246-8673-2C29C33DE104}" dt="2025-01-03T13:18:34.765" v="1323"/>
          <ac:picMkLst>
            <pc:docMk/>
            <pc:sldMk cId="696921241" sldId="288"/>
            <ac:picMk id="10" creationId="{9D529439-D9BF-833E-67B8-16FC736409EF}"/>
          </ac:picMkLst>
        </pc:picChg>
        <pc:picChg chg="add mod">
          <ac:chgData name="Macleod, Morgan" userId="b642237a-9cc5-48df-95e6-18bfa6339a38" providerId="ADAL" clId="{E791D791-8B91-4246-8673-2C29C33DE104}" dt="2025-01-03T13:18:34.765" v="1323"/>
          <ac:picMkLst>
            <pc:docMk/>
            <pc:sldMk cId="696921241" sldId="288"/>
            <ac:picMk id="11" creationId="{BAAEBF07-BDD2-5BD0-2120-3358D34A14A5}"/>
          </ac:picMkLst>
        </pc:picChg>
      </pc:sldChg>
      <pc:sldChg chg="addSp delSp modSp mod modTransition modAnim">
        <pc:chgData name="Macleod, Morgan" userId="b642237a-9cc5-48df-95e6-18bfa6339a38" providerId="ADAL" clId="{E791D791-8B91-4246-8673-2C29C33DE104}" dt="2025-01-03T13:12:22.468" v="1306"/>
        <pc:sldMkLst>
          <pc:docMk/>
          <pc:sldMk cId="3683747854" sldId="298"/>
        </pc:sldMkLst>
        <pc:spChg chg="mod">
          <ac:chgData name="Macleod, Morgan" userId="b642237a-9cc5-48df-95e6-18bfa6339a38" providerId="ADAL" clId="{E791D791-8B91-4246-8673-2C29C33DE104}" dt="2025-01-03T11:47:11.652" v="74" actId="20577"/>
          <ac:spMkLst>
            <pc:docMk/>
            <pc:sldMk cId="3683747854" sldId="298"/>
            <ac:spMk id="3" creationId="{018C371D-EAC6-436D-872B-49787B5CB07C}"/>
          </ac:spMkLst>
        </pc:spChg>
        <pc:picChg chg="del">
          <ac:chgData name="Macleod, Morgan" userId="b642237a-9cc5-48df-95e6-18bfa6339a38" providerId="ADAL" clId="{E791D791-8B91-4246-8673-2C29C33DE104}" dt="2025-01-03T13:11:12.169" v="1302"/>
          <ac:picMkLst>
            <pc:docMk/>
            <pc:sldMk cId="3683747854" sldId="298"/>
            <ac:picMk id="5" creationId="{4DC53F46-7750-47F9-BD10-E82439FF24CB}"/>
          </ac:picMkLst>
        </pc:picChg>
        <pc:picChg chg="add del mod">
          <ac:chgData name="Macleod, Morgan" userId="b642237a-9cc5-48df-95e6-18bfa6339a38" providerId="ADAL" clId="{E791D791-8B91-4246-8673-2C29C33DE104}" dt="2025-01-03T13:11:36.411" v="1303"/>
          <ac:picMkLst>
            <pc:docMk/>
            <pc:sldMk cId="3683747854" sldId="298"/>
            <ac:picMk id="7" creationId="{6AAAF275-E260-B1C5-226A-E12238568E95}"/>
          </ac:picMkLst>
        </pc:picChg>
        <pc:picChg chg="add del mod">
          <ac:chgData name="Macleod, Morgan" userId="b642237a-9cc5-48df-95e6-18bfa6339a38" providerId="ADAL" clId="{E791D791-8B91-4246-8673-2C29C33DE104}" dt="2025-01-03T13:11:38.244" v="1305"/>
          <ac:picMkLst>
            <pc:docMk/>
            <pc:sldMk cId="3683747854" sldId="298"/>
            <ac:picMk id="8" creationId="{FBD48EFD-2D8B-20BC-808A-66BF56130B75}"/>
          </ac:picMkLst>
        </pc:picChg>
        <pc:picChg chg="add del mod ord">
          <ac:chgData name="Macleod, Morgan" userId="b642237a-9cc5-48df-95e6-18bfa6339a38" providerId="ADAL" clId="{E791D791-8B91-4246-8673-2C29C33DE104}" dt="2025-01-03T13:12:22.468" v="1306"/>
          <ac:picMkLst>
            <pc:docMk/>
            <pc:sldMk cId="3683747854" sldId="298"/>
            <ac:picMk id="10" creationId="{F6F9363F-6C7D-771E-CD52-412F050618F9}"/>
          </ac:picMkLst>
        </pc:picChg>
        <pc:picChg chg="add mod">
          <ac:chgData name="Macleod, Morgan" userId="b642237a-9cc5-48df-95e6-18bfa6339a38" providerId="ADAL" clId="{E791D791-8B91-4246-8673-2C29C33DE104}" dt="2025-01-03T13:12:22.468" v="1306"/>
          <ac:picMkLst>
            <pc:docMk/>
            <pc:sldMk cId="3683747854" sldId="298"/>
            <ac:picMk id="11" creationId="{B6B932A5-7CAF-9135-0A7D-E4517B856611}"/>
          </ac:picMkLst>
        </pc:picChg>
      </pc:sldChg>
      <pc:sldChg chg="addSp modSp new mod modTransition">
        <pc:chgData name="Macleod, Morgan" userId="b642237a-9cc5-48df-95e6-18bfa6339a38" providerId="ADAL" clId="{E791D791-8B91-4246-8673-2C29C33DE104}" dt="2025-01-03T13:14:10.321" v="1308"/>
        <pc:sldMkLst>
          <pc:docMk/>
          <pc:sldMk cId="1708744980" sldId="299"/>
        </pc:sldMkLst>
        <pc:spChg chg="mod">
          <ac:chgData name="Macleod, Morgan" userId="b642237a-9cc5-48df-95e6-18bfa6339a38" providerId="ADAL" clId="{E791D791-8B91-4246-8673-2C29C33DE104}" dt="2025-01-03T11:54:52.981" v="89" actId="20577"/>
          <ac:spMkLst>
            <pc:docMk/>
            <pc:sldMk cId="1708744980" sldId="299"/>
            <ac:spMk id="2" creationId="{D956D4D7-D790-5F70-34EA-367D5F4A320C}"/>
          </ac:spMkLst>
        </pc:spChg>
        <pc:spChg chg="mod">
          <ac:chgData name="Macleod, Morgan" userId="b642237a-9cc5-48df-95e6-18bfa6339a38" providerId="ADAL" clId="{E791D791-8B91-4246-8673-2C29C33DE104}" dt="2025-01-03T12:04:09.556" v="154" actId="20577"/>
          <ac:spMkLst>
            <pc:docMk/>
            <pc:sldMk cId="1708744980" sldId="299"/>
            <ac:spMk id="3" creationId="{7A914015-A405-7677-FB30-922E0BE70516}"/>
          </ac:spMkLst>
        </pc:spChg>
        <pc:picChg chg="add mod">
          <ac:chgData name="Macleod, Morgan" userId="b642237a-9cc5-48df-95e6-18bfa6339a38" providerId="ADAL" clId="{E791D791-8B91-4246-8673-2C29C33DE104}" dt="2025-01-03T13:14:10.321" v="1308"/>
          <ac:picMkLst>
            <pc:docMk/>
            <pc:sldMk cId="1708744980" sldId="299"/>
            <ac:picMk id="7" creationId="{DD827126-E2F9-C580-EC8A-7CF0E4450B59}"/>
          </ac:picMkLst>
        </pc:picChg>
      </pc:sldChg>
      <pc:sldChg chg="addSp modSp new mod modTransition modAnim">
        <pc:chgData name="Macleod, Morgan" userId="b642237a-9cc5-48df-95e6-18bfa6339a38" providerId="ADAL" clId="{E791D791-8B91-4246-8673-2C29C33DE104}" dt="2025-01-03T13:14:10.321" v="1308"/>
        <pc:sldMkLst>
          <pc:docMk/>
          <pc:sldMk cId="2465284482" sldId="300"/>
        </pc:sldMkLst>
        <pc:spChg chg="mod">
          <ac:chgData name="Macleod, Morgan" userId="b642237a-9cc5-48df-95e6-18bfa6339a38" providerId="ADAL" clId="{E791D791-8B91-4246-8673-2C29C33DE104}" dt="2025-01-03T12:04:19.920" v="169" actId="20577"/>
          <ac:spMkLst>
            <pc:docMk/>
            <pc:sldMk cId="2465284482" sldId="300"/>
            <ac:spMk id="2" creationId="{72112FF2-32D7-E98C-C24C-812A24796562}"/>
          </ac:spMkLst>
        </pc:spChg>
        <pc:spChg chg="mod">
          <ac:chgData name="Macleod, Morgan" userId="b642237a-9cc5-48df-95e6-18bfa6339a38" providerId="ADAL" clId="{E791D791-8B91-4246-8673-2C29C33DE104}" dt="2025-01-03T12:06:05.596" v="309" actId="20577"/>
          <ac:spMkLst>
            <pc:docMk/>
            <pc:sldMk cId="2465284482" sldId="300"/>
            <ac:spMk id="3" creationId="{58638D1A-F72F-8FE9-86C4-4EA167FBC506}"/>
          </ac:spMkLst>
        </pc:spChg>
        <pc:picChg chg="add mod">
          <ac:chgData name="Macleod, Morgan" userId="b642237a-9cc5-48df-95e6-18bfa6339a38" providerId="ADAL" clId="{E791D791-8B91-4246-8673-2C29C33DE104}" dt="2025-01-03T13:14:10.321" v="1308"/>
          <ac:picMkLst>
            <pc:docMk/>
            <pc:sldMk cId="2465284482" sldId="300"/>
            <ac:picMk id="6" creationId="{4FE4309D-1E56-B5C0-5E2B-23DBF0DEE6A8}"/>
          </ac:picMkLst>
        </pc:picChg>
      </pc:sldChg>
      <pc:sldChg chg="addSp modSp new mod modTransition">
        <pc:chgData name="Macleod, Morgan" userId="b642237a-9cc5-48df-95e6-18bfa6339a38" providerId="ADAL" clId="{E791D791-8B91-4246-8673-2C29C33DE104}" dt="2025-01-03T13:14:10.321" v="1308"/>
        <pc:sldMkLst>
          <pc:docMk/>
          <pc:sldMk cId="3059467902" sldId="301"/>
        </pc:sldMkLst>
        <pc:spChg chg="mod">
          <ac:chgData name="Macleod, Morgan" userId="b642237a-9cc5-48df-95e6-18bfa6339a38" providerId="ADAL" clId="{E791D791-8B91-4246-8673-2C29C33DE104}" dt="2025-01-03T12:06:28.465" v="324" actId="20577"/>
          <ac:spMkLst>
            <pc:docMk/>
            <pc:sldMk cId="3059467902" sldId="301"/>
            <ac:spMk id="2" creationId="{550672A2-D75A-1FE5-3F86-F3F8354A6665}"/>
          </ac:spMkLst>
        </pc:spChg>
        <pc:spChg chg="mod">
          <ac:chgData name="Macleod, Morgan" userId="b642237a-9cc5-48df-95e6-18bfa6339a38" providerId="ADAL" clId="{E791D791-8B91-4246-8673-2C29C33DE104}" dt="2025-01-03T12:07:07.685" v="469" actId="20577"/>
          <ac:spMkLst>
            <pc:docMk/>
            <pc:sldMk cId="3059467902" sldId="301"/>
            <ac:spMk id="3" creationId="{3BA0DD85-6E95-62DC-CA3C-9F046645E47F}"/>
          </ac:spMkLst>
        </pc:spChg>
        <pc:picChg chg="add mod">
          <ac:chgData name="Macleod, Morgan" userId="b642237a-9cc5-48df-95e6-18bfa6339a38" providerId="ADAL" clId="{E791D791-8B91-4246-8673-2C29C33DE104}" dt="2025-01-03T13:14:10.321" v="1308"/>
          <ac:picMkLst>
            <pc:docMk/>
            <pc:sldMk cId="3059467902" sldId="301"/>
            <ac:picMk id="6" creationId="{115ACC4E-C580-08CE-7C44-C5B29B154BBC}"/>
          </ac:picMkLst>
        </pc:picChg>
      </pc:sldChg>
      <pc:sldChg chg="addSp delSp modSp new mod modTransition modAnim">
        <pc:chgData name="Macleod, Morgan" userId="b642237a-9cc5-48df-95e6-18bfa6339a38" providerId="ADAL" clId="{E791D791-8B91-4246-8673-2C29C33DE104}" dt="2025-01-03T13:14:46.236" v="1312"/>
        <pc:sldMkLst>
          <pc:docMk/>
          <pc:sldMk cId="4006787789" sldId="302"/>
        </pc:sldMkLst>
        <pc:spChg chg="mod">
          <ac:chgData name="Macleod, Morgan" userId="b642237a-9cc5-48df-95e6-18bfa6339a38" providerId="ADAL" clId="{E791D791-8B91-4246-8673-2C29C33DE104}" dt="2025-01-03T12:07:41.939" v="551" actId="20577"/>
          <ac:spMkLst>
            <pc:docMk/>
            <pc:sldMk cId="4006787789" sldId="302"/>
            <ac:spMk id="2" creationId="{8E8676EF-564C-C886-7ABA-E7FB325E63E4}"/>
          </ac:spMkLst>
        </pc:spChg>
        <pc:spChg chg="del">
          <ac:chgData name="Macleod, Morgan" userId="b642237a-9cc5-48df-95e6-18bfa6339a38" providerId="ADAL" clId="{E791D791-8B91-4246-8673-2C29C33DE104}" dt="2025-01-03T12:07:52.640" v="552" actId="931"/>
          <ac:spMkLst>
            <pc:docMk/>
            <pc:sldMk cId="4006787789" sldId="302"/>
            <ac:spMk id="3" creationId="{244FE821-10B9-E2FE-C721-959559BF3283}"/>
          </ac:spMkLst>
        </pc:spChg>
        <pc:picChg chg="add mod">
          <ac:chgData name="Macleod, Morgan" userId="b642237a-9cc5-48df-95e6-18bfa6339a38" providerId="ADAL" clId="{E791D791-8B91-4246-8673-2C29C33DE104}" dt="2025-01-03T12:09:34.982" v="620" actId="12788"/>
          <ac:picMkLst>
            <pc:docMk/>
            <pc:sldMk cId="4006787789" sldId="302"/>
            <ac:picMk id="6" creationId="{3F8EB8B8-0C08-56AA-4C32-BFE885153702}"/>
          </ac:picMkLst>
        </pc:picChg>
        <pc:picChg chg="add del mod">
          <ac:chgData name="Macleod, Morgan" userId="b642237a-9cc5-48df-95e6-18bfa6339a38" providerId="ADAL" clId="{E791D791-8B91-4246-8673-2C29C33DE104}" dt="2025-01-03T13:14:12.070" v="1310"/>
          <ac:picMkLst>
            <pc:docMk/>
            <pc:sldMk cId="4006787789" sldId="302"/>
            <ac:picMk id="8" creationId="{14B71294-F536-9582-E9BD-1C7CBE5EFC9E}"/>
          </ac:picMkLst>
        </pc:picChg>
        <pc:picChg chg="add del mod ord">
          <ac:chgData name="Macleod, Morgan" userId="b642237a-9cc5-48df-95e6-18bfa6339a38" providerId="ADAL" clId="{E791D791-8B91-4246-8673-2C29C33DE104}" dt="2025-01-03T13:14:37.305" v="1311"/>
          <ac:picMkLst>
            <pc:docMk/>
            <pc:sldMk cId="4006787789" sldId="302"/>
            <ac:picMk id="11" creationId="{7FB7A21E-A306-04A9-1F9D-EB7032FC86CE}"/>
          </ac:picMkLst>
        </pc:picChg>
        <pc:picChg chg="add mod">
          <ac:chgData name="Macleod, Morgan" userId="b642237a-9cc5-48df-95e6-18bfa6339a38" providerId="ADAL" clId="{E791D791-8B91-4246-8673-2C29C33DE104}" dt="2025-01-03T13:14:37.305" v="1311"/>
          <ac:picMkLst>
            <pc:docMk/>
            <pc:sldMk cId="4006787789" sldId="302"/>
            <ac:picMk id="12" creationId="{BBB4C015-C858-B25D-B78D-D28D1C42F22E}"/>
          </ac:picMkLst>
        </pc:picChg>
      </pc:sldChg>
      <pc:sldChg chg="addSp delSp modSp new mod modTransition modAnim">
        <pc:chgData name="Macleod, Morgan" userId="b642237a-9cc5-48df-95e6-18bfa6339a38" providerId="ADAL" clId="{E791D791-8B91-4246-8673-2C29C33DE104}" dt="2025-01-03T13:15:35.125" v="1316"/>
        <pc:sldMkLst>
          <pc:docMk/>
          <pc:sldMk cId="1087191325" sldId="303"/>
        </pc:sldMkLst>
        <pc:spChg chg="mod">
          <ac:chgData name="Macleod, Morgan" userId="b642237a-9cc5-48df-95e6-18bfa6339a38" providerId="ADAL" clId="{E791D791-8B91-4246-8673-2C29C33DE104}" dt="2025-01-03T12:09:56.077" v="635" actId="20577"/>
          <ac:spMkLst>
            <pc:docMk/>
            <pc:sldMk cId="1087191325" sldId="303"/>
            <ac:spMk id="2" creationId="{A7715D99-D288-90AF-6CA9-2E77C7EB071A}"/>
          </ac:spMkLst>
        </pc:spChg>
        <pc:spChg chg="mod">
          <ac:chgData name="Macleod, Morgan" userId="b642237a-9cc5-48df-95e6-18bfa6339a38" providerId="ADAL" clId="{E791D791-8B91-4246-8673-2C29C33DE104}" dt="2025-01-03T12:20:25.344" v="1076"/>
          <ac:spMkLst>
            <pc:docMk/>
            <pc:sldMk cId="1087191325" sldId="303"/>
            <ac:spMk id="3" creationId="{A18FD33C-D41B-72ED-01C5-3E4DD1771395}"/>
          </ac:spMkLst>
        </pc:spChg>
        <pc:picChg chg="add del mod">
          <ac:chgData name="Macleod, Morgan" userId="b642237a-9cc5-48df-95e6-18bfa6339a38" providerId="ADAL" clId="{E791D791-8B91-4246-8673-2C29C33DE104}" dt="2025-01-03T13:15:12.548" v="1315"/>
          <ac:picMkLst>
            <pc:docMk/>
            <pc:sldMk cId="1087191325" sldId="303"/>
            <ac:picMk id="7" creationId="{D69A9CFE-EFFB-E4CC-4E27-78565479BCF2}"/>
          </ac:picMkLst>
        </pc:picChg>
        <pc:picChg chg="add del mod ord">
          <ac:chgData name="Macleod, Morgan" userId="b642237a-9cc5-48df-95e6-18bfa6339a38" providerId="ADAL" clId="{E791D791-8B91-4246-8673-2C29C33DE104}" dt="2025-01-03T13:15:35.125" v="1316"/>
          <ac:picMkLst>
            <pc:docMk/>
            <pc:sldMk cId="1087191325" sldId="303"/>
            <ac:picMk id="10" creationId="{332E28DA-0297-EA5F-8434-DB465A818ABE}"/>
          </ac:picMkLst>
        </pc:picChg>
        <pc:picChg chg="add mod">
          <ac:chgData name="Macleod, Morgan" userId="b642237a-9cc5-48df-95e6-18bfa6339a38" providerId="ADAL" clId="{E791D791-8B91-4246-8673-2C29C33DE104}" dt="2025-01-03T13:15:35.125" v="1316"/>
          <ac:picMkLst>
            <pc:docMk/>
            <pc:sldMk cId="1087191325" sldId="303"/>
            <ac:picMk id="11" creationId="{F5EC293C-2D56-502B-6C99-1EFBA1B700A5}"/>
          </ac:picMkLst>
        </pc:picChg>
      </pc:sldChg>
      <pc:sldChg chg="addSp delSp modSp new mod modTransition modAnim">
        <pc:chgData name="Macleod, Morgan" userId="b642237a-9cc5-48df-95e6-18bfa6339a38" providerId="ADAL" clId="{E791D791-8B91-4246-8673-2C29C33DE104}" dt="2025-01-03T13:17:47.350" v="1320"/>
        <pc:sldMkLst>
          <pc:docMk/>
          <pc:sldMk cId="1553020093" sldId="304"/>
        </pc:sldMkLst>
        <pc:spChg chg="mod">
          <ac:chgData name="Macleod, Morgan" userId="b642237a-9cc5-48df-95e6-18bfa6339a38" providerId="ADAL" clId="{E791D791-8B91-4246-8673-2C29C33DE104}" dt="2025-01-03T12:10:20.694" v="653" actId="20577"/>
          <ac:spMkLst>
            <pc:docMk/>
            <pc:sldMk cId="1553020093" sldId="304"/>
            <ac:spMk id="2" creationId="{383965E1-4700-DF80-7AC1-39C6F380A5E0}"/>
          </ac:spMkLst>
        </pc:spChg>
        <pc:spChg chg="mod">
          <ac:chgData name="Macleod, Morgan" userId="b642237a-9cc5-48df-95e6-18bfa6339a38" providerId="ADAL" clId="{E791D791-8B91-4246-8673-2C29C33DE104}" dt="2025-01-03T12:11:48.228" v="731" actId="5793"/>
          <ac:spMkLst>
            <pc:docMk/>
            <pc:sldMk cId="1553020093" sldId="304"/>
            <ac:spMk id="3" creationId="{3A6C2762-92F9-78D2-5E29-9E62DC38260E}"/>
          </ac:spMkLst>
        </pc:spChg>
        <pc:picChg chg="add mod">
          <ac:chgData name="Macleod, Morgan" userId="b642237a-9cc5-48df-95e6-18bfa6339a38" providerId="ADAL" clId="{E791D791-8B91-4246-8673-2C29C33DE104}" dt="2025-01-03T12:12:00.954" v="733" actId="692"/>
          <ac:picMkLst>
            <pc:docMk/>
            <pc:sldMk cId="1553020093" sldId="304"/>
            <ac:picMk id="6" creationId="{AB6A865F-A0A1-6FDE-52E9-3F7705052A6B}"/>
          </ac:picMkLst>
        </pc:picChg>
        <pc:picChg chg="add del mod">
          <ac:chgData name="Macleod, Morgan" userId="b642237a-9cc5-48df-95e6-18bfa6339a38" providerId="ADAL" clId="{E791D791-8B91-4246-8673-2C29C33DE104}" dt="2025-01-03T13:16:02.415" v="1318"/>
          <ac:picMkLst>
            <pc:docMk/>
            <pc:sldMk cId="1553020093" sldId="304"/>
            <ac:picMk id="26" creationId="{CA912C25-6FBA-F8D4-D6D1-FAAF837F664B}"/>
          </ac:picMkLst>
        </pc:picChg>
        <pc:picChg chg="add mod">
          <ac:chgData name="Macleod, Morgan" userId="b642237a-9cc5-48df-95e6-18bfa6339a38" providerId="ADAL" clId="{E791D791-8B91-4246-8673-2C29C33DE104}" dt="2025-01-03T13:17:47.350" v="1320"/>
          <ac:picMkLst>
            <pc:docMk/>
            <pc:sldMk cId="1553020093" sldId="304"/>
            <ac:picMk id="31" creationId="{13628984-95F6-22FA-C96A-66DDB59F24F2}"/>
          </ac:picMkLst>
        </pc:picChg>
        <pc:cxnChg chg="add mod">
          <ac:chgData name="Macleod, Morgan" userId="b642237a-9cc5-48df-95e6-18bfa6339a38" providerId="ADAL" clId="{E791D791-8B91-4246-8673-2C29C33DE104}" dt="2025-01-03T12:22:58.502" v="1101" actId="14100"/>
          <ac:cxnSpMkLst>
            <pc:docMk/>
            <pc:sldMk cId="1553020093" sldId="304"/>
            <ac:cxnSpMk id="8" creationId="{82E528CB-5E6D-0D1F-463A-A9753B487CC3}"/>
          </ac:cxnSpMkLst>
        </pc:cxnChg>
      </pc:sldChg>
      <pc:sldChg chg="addSp delSp modSp add mod modAnim">
        <pc:chgData name="Macleod, Morgan" userId="b642237a-9cc5-48df-95e6-18bfa6339a38" providerId="ADAL" clId="{E791D791-8B91-4246-8673-2C29C33DE104}" dt="2025-01-03T13:17:47.350" v="1320"/>
        <pc:sldMkLst>
          <pc:docMk/>
          <pc:sldMk cId="3074903736" sldId="305"/>
        </pc:sldMkLst>
        <pc:spChg chg="mod">
          <ac:chgData name="Macleod, Morgan" userId="b642237a-9cc5-48df-95e6-18bfa6339a38" providerId="ADAL" clId="{E791D791-8B91-4246-8673-2C29C33DE104}" dt="2025-01-03T12:14:50.510" v="847" actId="313"/>
          <ac:spMkLst>
            <pc:docMk/>
            <pc:sldMk cId="3074903736" sldId="305"/>
            <ac:spMk id="3" creationId="{CF1BA970-CDA8-B006-F6D8-E685D3A5F646}"/>
          </ac:spMkLst>
        </pc:spChg>
        <pc:spChg chg="add mod">
          <ac:chgData name="Macleod, Morgan" userId="b642237a-9cc5-48df-95e6-18bfa6339a38" providerId="ADAL" clId="{E791D791-8B91-4246-8673-2C29C33DE104}" dt="2025-01-03T12:34:19.067" v="1260" actId="1076"/>
          <ac:spMkLst>
            <pc:docMk/>
            <pc:sldMk cId="3074903736" sldId="305"/>
            <ac:spMk id="7" creationId="{FB01302A-E674-D04E-4807-EE26CD9A8C7F}"/>
          </ac:spMkLst>
        </pc:spChg>
        <pc:picChg chg="mod">
          <ac:chgData name="Macleod, Morgan" userId="b642237a-9cc5-48df-95e6-18bfa6339a38" providerId="ADAL" clId="{E791D791-8B91-4246-8673-2C29C33DE104}" dt="2025-01-03T12:31:42.506" v="1233" actId="1076"/>
          <ac:picMkLst>
            <pc:docMk/>
            <pc:sldMk cId="3074903736" sldId="305"/>
            <ac:picMk id="6" creationId="{849B791E-94F9-AE65-B355-0FF2C8D5D0F6}"/>
          </ac:picMkLst>
        </pc:picChg>
        <pc:picChg chg="add mod">
          <ac:chgData name="Macleod, Morgan" userId="b642237a-9cc5-48df-95e6-18bfa6339a38" providerId="ADAL" clId="{E791D791-8B91-4246-8673-2C29C33DE104}" dt="2025-01-03T13:17:47.350" v="1320"/>
          <ac:picMkLst>
            <pc:docMk/>
            <pc:sldMk cId="3074903736" sldId="305"/>
            <ac:picMk id="10" creationId="{23309B6F-02CD-7EF3-5816-14760A13078A}"/>
          </ac:picMkLst>
        </pc:picChg>
        <pc:cxnChg chg="del mod">
          <ac:chgData name="Macleod, Morgan" userId="b642237a-9cc5-48df-95e6-18bfa6339a38" providerId="ADAL" clId="{E791D791-8B91-4246-8673-2C29C33DE104}" dt="2025-01-03T12:14:53.733" v="848" actId="478"/>
          <ac:cxnSpMkLst>
            <pc:docMk/>
            <pc:sldMk cId="3074903736" sldId="305"/>
            <ac:cxnSpMk id="8" creationId="{9D69B1EB-22CE-9F3D-E326-FBF8AB463478}"/>
          </ac:cxnSpMkLst>
        </pc:cxnChg>
      </pc:sldChg>
      <pc:sldChg chg="addSp delSp modSp add mod modAnim">
        <pc:chgData name="Macleod, Morgan" userId="b642237a-9cc5-48df-95e6-18bfa6339a38" providerId="ADAL" clId="{E791D791-8B91-4246-8673-2C29C33DE104}" dt="2025-01-03T13:17:47.350" v="1320"/>
        <pc:sldMkLst>
          <pc:docMk/>
          <pc:sldMk cId="1676336971" sldId="306"/>
        </pc:sldMkLst>
        <pc:spChg chg="mod">
          <ac:chgData name="Macleod, Morgan" userId="b642237a-9cc5-48df-95e6-18bfa6339a38" providerId="ADAL" clId="{E791D791-8B91-4246-8673-2C29C33DE104}" dt="2025-01-03T12:16:24.534" v="922" actId="313"/>
          <ac:spMkLst>
            <pc:docMk/>
            <pc:sldMk cId="1676336971" sldId="306"/>
            <ac:spMk id="3" creationId="{785AD5D8-6330-AF97-2460-95AF1E24012C}"/>
          </ac:spMkLst>
        </pc:spChg>
        <pc:spChg chg="del">
          <ac:chgData name="Macleod, Morgan" userId="b642237a-9cc5-48df-95e6-18bfa6339a38" providerId="ADAL" clId="{E791D791-8B91-4246-8673-2C29C33DE104}" dt="2025-01-03T12:16:38.371" v="924" actId="478"/>
          <ac:spMkLst>
            <pc:docMk/>
            <pc:sldMk cId="1676336971" sldId="306"/>
            <ac:spMk id="7" creationId="{A351C70A-9BA0-50B0-B720-0975CB0EE031}"/>
          </ac:spMkLst>
        </pc:spChg>
        <pc:picChg chg="mod">
          <ac:chgData name="Macleod, Morgan" userId="b642237a-9cc5-48df-95e6-18bfa6339a38" providerId="ADAL" clId="{E791D791-8B91-4246-8673-2C29C33DE104}" dt="2025-01-03T12:16:35.322" v="923" actId="14826"/>
          <ac:picMkLst>
            <pc:docMk/>
            <pc:sldMk cId="1676336971" sldId="306"/>
            <ac:picMk id="6" creationId="{014B0CB2-C244-F0FF-3B93-032ACAEBBF98}"/>
          </ac:picMkLst>
        </pc:picChg>
        <pc:picChg chg="add mod">
          <ac:chgData name="Macleod, Morgan" userId="b642237a-9cc5-48df-95e6-18bfa6339a38" providerId="ADAL" clId="{E791D791-8B91-4246-8673-2C29C33DE104}" dt="2025-01-03T13:17:47.350" v="1320"/>
          <ac:picMkLst>
            <pc:docMk/>
            <pc:sldMk cId="1676336971" sldId="306"/>
            <ac:picMk id="10" creationId="{D47B9693-7ED3-B4B2-B45D-87E0E151E2D9}"/>
          </ac:picMkLst>
        </pc:picChg>
        <pc:cxnChg chg="add mod">
          <ac:chgData name="Macleod, Morgan" userId="b642237a-9cc5-48df-95e6-18bfa6339a38" providerId="ADAL" clId="{E791D791-8B91-4246-8673-2C29C33DE104}" dt="2025-01-03T12:17:23.467" v="933" actId="692"/>
          <ac:cxnSpMkLst>
            <pc:docMk/>
            <pc:sldMk cId="1676336971" sldId="306"/>
            <ac:cxnSpMk id="8" creationId="{1EDC59D4-7FF5-7525-35F8-01B8702A3B67}"/>
          </ac:cxnSpMkLst>
        </pc:cxnChg>
      </pc:sldChg>
      <pc:sldChg chg="addSp modSp new mod modTransition modAnim">
        <pc:chgData name="Macleod, Morgan" userId="b642237a-9cc5-48df-95e6-18bfa6339a38" providerId="ADAL" clId="{E791D791-8B91-4246-8673-2C29C33DE104}" dt="2025-01-03T13:17:47.350" v="1320"/>
        <pc:sldMkLst>
          <pc:docMk/>
          <pc:sldMk cId="1450804146" sldId="307"/>
        </pc:sldMkLst>
        <pc:spChg chg="mod">
          <ac:chgData name="Macleod, Morgan" userId="b642237a-9cc5-48df-95e6-18bfa6339a38" providerId="ADAL" clId="{E791D791-8B91-4246-8673-2C29C33DE104}" dt="2025-01-03T12:18:13.863" v="950" actId="20577"/>
          <ac:spMkLst>
            <pc:docMk/>
            <pc:sldMk cId="1450804146" sldId="307"/>
            <ac:spMk id="2" creationId="{9C297984-C13D-81A9-A5E5-4DCD7B6C50E1}"/>
          </ac:spMkLst>
        </pc:spChg>
        <pc:spChg chg="mod">
          <ac:chgData name="Macleod, Morgan" userId="b642237a-9cc5-48df-95e6-18bfa6339a38" providerId="ADAL" clId="{E791D791-8B91-4246-8673-2C29C33DE104}" dt="2025-01-03T12:18:50.763" v="1026" actId="20577"/>
          <ac:spMkLst>
            <pc:docMk/>
            <pc:sldMk cId="1450804146" sldId="307"/>
            <ac:spMk id="3" creationId="{DC990A95-69A8-5FC9-62B0-8AF42E4CE8B0}"/>
          </ac:spMkLst>
        </pc:spChg>
        <pc:picChg chg="add mod">
          <ac:chgData name="Macleod, Morgan" userId="b642237a-9cc5-48df-95e6-18bfa6339a38" providerId="ADAL" clId="{E791D791-8B91-4246-8673-2C29C33DE104}" dt="2025-01-03T12:19:43.733" v="1029" actId="1076"/>
          <ac:picMkLst>
            <pc:docMk/>
            <pc:sldMk cId="1450804146" sldId="307"/>
            <ac:picMk id="6" creationId="{D18AC529-391B-3C44-92F1-F63915FDF370}"/>
          </ac:picMkLst>
        </pc:picChg>
        <pc:picChg chg="add mod">
          <ac:chgData name="Macleod, Morgan" userId="b642237a-9cc5-48df-95e6-18bfa6339a38" providerId="ADAL" clId="{E791D791-8B91-4246-8673-2C29C33DE104}" dt="2025-01-03T13:17:47.350" v="1320"/>
          <ac:picMkLst>
            <pc:docMk/>
            <pc:sldMk cId="1450804146" sldId="307"/>
            <ac:picMk id="8" creationId="{D1780A25-2931-E16A-465D-1A969221652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A0182-2ED2-4CC3-8C6F-60275A0F71CF}" type="datetimeFigureOut">
              <a:rPr lang="en-GB" smtClean="0"/>
              <a:t>03/01/2025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BAE05-5ACB-4CF8-9397-C9459480585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168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4793F-96C7-4706-8F55-EC2E3E8AABDE}" type="datetime1">
              <a:rPr lang="en-GB" smtClean="0"/>
              <a:t>03/01/2025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5011-7FA9-4C12-A817-395B466D06BC}" type="datetime1">
              <a:rPr lang="en-GB" smtClean="0"/>
              <a:t>03/01/2025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6D90-2A1B-4229-A858-8C652D82F4E9}" type="datetime1">
              <a:rPr lang="en-GB" smtClean="0"/>
              <a:t>03/01/2025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8A2-9DDA-49FB-8AF5-7382A43961F9}" type="datetime1">
              <a:rPr lang="en-GB" smtClean="0"/>
              <a:t>03/01/2025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C05-5B89-4BFB-A0D7-6A40504F97FF}" type="datetime1">
              <a:rPr lang="en-GB" smtClean="0"/>
              <a:t>03/01/2025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81D4-5FF2-485F-8B1D-0B16DABC3F2C}" type="datetime1">
              <a:rPr lang="en-GB" smtClean="0"/>
              <a:t>03/01/2025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87A7-52B5-456A-B91E-6173E90B10F8}" type="datetime1">
              <a:rPr lang="en-GB" smtClean="0"/>
              <a:t>03/01/2025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6325-6A15-49AA-A3FB-4A2842524F91}" type="datetime1">
              <a:rPr lang="en-GB" smtClean="0"/>
              <a:t>03/01/2025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E220-DB7F-496F-B0CB-CEA3A8359335}" type="datetime1">
              <a:rPr lang="en-GB" smtClean="0"/>
              <a:t>03/01/2025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4EFB-D599-4B8D-A280-967BFDBD0659}" type="datetime1">
              <a:rPr lang="en-GB" smtClean="0"/>
              <a:t>03/01/2025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33C0-DB32-4840-A6FE-800329B901DD}" type="datetime1">
              <a:rPr lang="en-GB" smtClean="0"/>
              <a:t>03/01/2025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8CD5-7211-4C56-9951-A3DCA479F57E}" type="datetime1">
              <a:rPr lang="en-GB" smtClean="0"/>
              <a:t>03/01/2025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3: Writing and Sounds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3F164-3A72-4177-AA7B-C9A80EDC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AC63B-A2DD-4FD9-B028-4069CA0BE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Syllabic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10E01-C457-4735-AA70-24A5C511B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the alphabet that we use, each letter stands for a single sound</a:t>
            </a:r>
          </a:p>
          <a:p>
            <a:r>
              <a:rPr lang="en-GB" dirty="0"/>
              <a:t>There are some writing systems where each letter stands for a whole syllable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F08FE-17BA-4FCA-9F89-49369C85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B28DA1-893D-4327-9EB0-5DF771838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8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285">
        <p:random/>
      </p:transition>
    </mc:Choice>
    <mc:Fallback xmlns="">
      <p:transition spd="slow" advTm="132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61F64-932E-43A0-9747-704245A9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Syllabic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D18D9-0C3B-4DA1-BEB8-72CD658D3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32074"/>
          </a:xfrm>
        </p:spPr>
        <p:txBody>
          <a:bodyPr>
            <a:normAutofit/>
          </a:bodyPr>
          <a:lstStyle/>
          <a:p>
            <a:r>
              <a:rPr lang="en-GB" dirty="0"/>
              <a:t>One type of syllabic writing is Japanese </a:t>
            </a:r>
            <a:r>
              <a:rPr lang="en-GB" i="1" dirty="0"/>
              <a:t>hiragana</a:t>
            </a:r>
            <a:r>
              <a:rPr lang="en-GB" dirty="0"/>
              <a:t> script</a:t>
            </a:r>
          </a:p>
          <a:p>
            <a:r>
              <a:rPr lang="en-GB" dirty="0"/>
              <a:t>As you can see, to change the vowel you need to use a completely different character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2D404-241F-4CEC-889D-4E6CE9F4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11</a:t>
            </a:fld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DF0A2EA-EA8E-49AA-B0F9-BC7D88019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877165"/>
              </p:ext>
            </p:extLst>
          </p:nvPr>
        </p:nvGraphicFramePr>
        <p:xfrm>
          <a:off x="2032000" y="3357699"/>
          <a:ext cx="8128000" cy="2992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154806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783757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ja-JP" altLang="en-GB" sz="16600" noProof="1"/>
                        <a:t>き</a:t>
                      </a:r>
                      <a:endParaRPr lang="en-GB" sz="16600" noProof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GB" sz="16600" noProof="1"/>
                        <a:t>く</a:t>
                      </a:r>
                      <a:endParaRPr lang="en-GB" sz="16600" noProof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501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noProof="1"/>
                        <a:t>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i="1" noProof="1"/>
                        <a:t>ku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2450437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75BFBE-384A-4020-B463-EE2590DD84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0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926">
        <p:random/>
      </p:transition>
    </mc:Choice>
    <mc:Fallback xmlns="">
      <p:transition spd="slow" advTm="1992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F42EB-E76C-4E6A-88A4-FB7B3125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Syllabic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2E751-0803-4373-9D9B-57AFD3872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Do you think that syllabic scripts would work equally well for all languages?</a:t>
            </a:r>
          </a:p>
          <a:p>
            <a:r>
              <a:rPr lang="en-GB" noProof="1"/>
              <a:t>If not, which types of languages would they suit best?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0AFE0-CF4D-4BA0-A1CC-2FDCD6FA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37AF73-C323-4E28-938C-309FE3CF4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79599-EF2D-445C-A178-1F5DA9CDF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Syllabic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38BF5-983B-4826-8254-56DDBB052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Syllabic scripts work best for languages like Japanese, where most syllables have exactly one consonant and one vowel</a:t>
            </a:r>
          </a:p>
          <a:p>
            <a:r>
              <a:rPr lang="en-GB" dirty="0"/>
              <a:t>If a language has a greater number of syllable types, this would make it very complicated to have a separate character for each syllable</a:t>
            </a:r>
          </a:p>
          <a:p>
            <a:r>
              <a:rPr lang="en-GB" dirty="0"/>
              <a:t>Syllabic scripts have been adapted in various ways so that they can be used for more syllable types without becoming too complex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D2CEC-7A1F-40EE-9B26-26B1F95D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CF084C5-3641-4114-929D-0046EB264E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8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98"/>
    </mc:Choice>
    <mc:Fallback xmlns="">
      <p:transition spd="slow" advTm="38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61B9E-DEAE-4EAF-9C17-344578230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Syllabic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37A7-AB98-4903-8934-B89E8AD9C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05849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i="1" dirty="0"/>
              <a:t>Devanagari</a:t>
            </a:r>
            <a:r>
              <a:rPr lang="en-GB" dirty="0"/>
              <a:t> scripts that are used for many languages of India were originally syllabic</a:t>
            </a:r>
          </a:p>
          <a:p>
            <a:r>
              <a:rPr lang="en-GB" dirty="0"/>
              <a:t>However, they now have ways of representing consonants and vowels separately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4B4BD-4361-4E8E-BB81-CD168E25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14</a:t>
            </a:fld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C655BB8-7A6E-4B12-87A2-5A5B562FA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220551"/>
              </p:ext>
            </p:extLst>
          </p:nvPr>
        </p:nvGraphicFramePr>
        <p:xfrm>
          <a:off x="2190000" y="3364230"/>
          <a:ext cx="7812000" cy="2992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319533892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val="89221892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161197176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val="2798754409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1756316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600" noProof="1"/>
                        <a:t>क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3200" noProof="1"/>
                        <a:t>=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600" noProof="1"/>
                        <a:t>क्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3200" noProof="1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600" noProof="1"/>
                        <a:t>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5199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noProof="1"/>
                        <a:t>ka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i="1" noProof="1"/>
                        <a:t>k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i="1" noProof="1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5732095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8242EB0-A538-4272-AFCD-EBE7D3B8F2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16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222">
        <p:random/>
      </p:transition>
    </mc:Choice>
    <mc:Fallback xmlns="">
      <p:transition spd="slow" advTm="3922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922A-AE8B-4618-9FB7-3848F2AE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989F4-8C26-4EEF-9610-8EAD2E01A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Adding accent marks is an easy way to extend the range of sounds represented without needing a completely new alphabet</a:t>
            </a:r>
          </a:p>
          <a:p>
            <a:r>
              <a:rPr lang="en-GB" dirty="0"/>
              <a:t>Accents are often added to the Roman alphabet as well</a:t>
            </a:r>
          </a:p>
          <a:p>
            <a:r>
              <a:rPr lang="en-GB" dirty="0"/>
              <a:t>For example, where English has a single letter &lt;e&gt;, French adds accents to create three different characters &lt;e&gt;, &lt;è&gt;, and &lt;é&gt;</a:t>
            </a:r>
          </a:p>
          <a:p>
            <a:r>
              <a:rPr lang="en-GB" dirty="0"/>
              <a:t>This means that French can distinguish more clearly between three separate sounds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FEDBF-5D14-45B5-9844-D5D06759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A8B1630-207B-4B4F-9F07-022B10CA72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1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469">
        <p:random/>
      </p:transition>
    </mc:Choice>
    <mc:Fallback xmlns="">
      <p:transition spd="slow" advTm="3546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CD9E-F73C-402A-A33A-3F4CA36C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4F5EB-A28B-496A-B8E9-8F0A2D5DD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Do you know any accent marks other than the </a:t>
            </a:r>
            <a:r>
              <a:rPr lang="en-GB" u="sng" dirty="0"/>
              <a:t>acute</a:t>
            </a:r>
            <a:r>
              <a:rPr lang="en-GB" dirty="0"/>
              <a:t> &lt;´&gt; and </a:t>
            </a:r>
            <a:r>
              <a:rPr lang="en-GB" u="sng" dirty="0"/>
              <a:t>grave</a:t>
            </a:r>
            <a:r>
              <a:rPr lang="en-GB" dirty="0"/>
              <a:t> &lt;`&gt; that we have just seen?</a:t>
            </a:r>
          </a:p>
          <a:p>
            <a:r>
              <a:rPr lang="en-GB" dirty="0"/>
              <a:t>What letters do they modify?</a:t>
            </a:r>
          </a:p>
          <a:p>
            <a:r>
              <a:rPr lang="en-GB" dirty="0"/>
              <a:t>Which languages use these accents?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3BDF0-FE3E-461E-BA42-2EDBDB20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65EFD2-D3A3-490C-8D01-4907F32F0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and sounds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/>
              <a:t>Even when accents are used, an alphabet is not always a perfect representation of the sounds that people speak</a:t>
            </a:r>
          </a:p>
          <a:p>
            <a:r>
              <a:rPr lang="en-GB" dirty="0"/>
              <a:t>For example, letters can have different sounds in different languages</a:t>
            </a:r>
          </a:p>
          <a:p>
            <a:r>
              <a:rPr lang="en-GB" dirty="0"/>
              <a:t>The sound represented by &lt;r&gt; in English is fairly unusual</a:t>
            </a:r>
          </a:p>
          <a:p>
            <a:r>
              <a:rPr lang="en-GB" dirty="0"/>
              <a:t>In many languages, the &lt;r&gt; sound is more like Spanish, a flap or trill with the front of the tongue</a:t>
            </a:r>
          </a:p>
          <a:p>
            <a:r>
              <a:rPr lang="en-GB" dirty="0"/>
              <a:t>There are also languages like French and German, where the &lt;r&gt; sound is made in the back of the throat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4E02D-4E9B-456D-85E1-3DB194BF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6CFDEC8-8244-4E8F-AC91-89AC9FF402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580">
        <p:random/>
      </p:transition>
    </mc:Choice>
    <mc:Fallback xmlns="">
      <p:transition spd="slow" advTm="4158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CD9E-F73C-402A-A33A-3F4CA36C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and sounds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4F5EB-A28B-496A-B8E9-8F0A2D5DD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The meaning of letters can also change over time so that they come to represent different sounds</a:t>
            </a:r>
          </a:p>
          <a:p>
            <a:r>
              <a:rPr lang="en-GB" noProof="1"/>
              <a:t>    in the Phoenician alphabet represented a consonant, [h]</a:t>
            </a:r>
          </a:p>
          <a:p>
            <a:r>
              <a:rPr lang="en-GB" noProof="1"/>
              <a:t>The Greeks used the symbol &lt;Ε&gt; for a vowel</a:t>
            </a:r>
          </a:p>
          <a:p>
            <a:r>
              <a:rPr lang="en-GB" noProof="1"/>
              <a:t>In Greek (as in Phoenician) &lt;Γ&gt; was pronounced [g]</a:t>
            </a:r>
          </a:p>
          <a:p>
            <a:r>
              <a:rPr lang="en-GB" noProof="1"/>
              <a:t>The Roman form, &lt;C&gt;, had a different sound [k]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3BDF0-FE3E-461E-BA42-2EDBDB20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823454-AD64-47B0-AB5E-431B6288E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1150994" y="2817115"/>
            <a:ext cx="620744" cy="25336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4D13C2C-4285-491C-B459-E0BB018091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4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395">
        <p:random/>
      </p:transition>
    </mc:Choice>
    <mc:Fallback xmlns="">
      <p:transition spd="slow" advTm="3839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9EAE0-E4C1-4F1F-AA4E-C08C0382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and sounds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D4D37-BBD5-4397-9AD6-C11C4EA77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52437"/>
          </a:xfrm>
        </p:spPr>
        <p:txBody>
          <a:bodyPr/>
          <a:lstStyle/>
          <a:p>
            <a:r>
              <a:rPr lang="en-GB" dirty="0"/>
              <a:t>Linguists have developed a special alphabet, the </a:t>
            </a:r>
            <a:r>
              <a:rPr lang="en-GB" u="sng" dirty="0"/>
              <a:t>International Phonetic Alphabet</a:t>
            </a:r>
            <a:r>
              <a:rPr lang="en-GB" dirty="0"/>
              <a:t> (IPA)</a:t>
            </a:r>
          </a:p>
          <a:p>
            <a:r>
              <a:rPr lang="en-GB" dirty="0"/>
              <a:t>In this alphabet, there is a unique symbol for every sound in all the world’s languages</a:t>
            </a:r>
          </a:p>
          <a:p>
            <a:r>
              <a:rPr lang="en-GB" dirty="0"/>
              <a:t>This can be used to show how different sounds can correspond to the same spelling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1AC0A78-91C3-4FE8-BF85-028370813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67634"/>
              </p:ext>
            </p:extLst>
          </p:nvPr>
        </p:nvGraphicFramePr>
        <p:xfrm>
          <a:off x="2032000" y="4778062"/>
          <a:ext cx="8127999" cy="155448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64319805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969512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26375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8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noProof="1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noProof="1"/>
                        <a:t>French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890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800" noProof="1"/>
                        <a:t>&lt;action&gt;</a:t>
                      </a:r>
                      <a:endParaRPr lang="en-GB" sz="28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noProof="1"/>
                        <a:t>[ˈækʃṇ]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noProof="1"/>
                        <a:t>[akˈsjɔ̃]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58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noProof="1"/>
                        <a:t>&lt;parking&gt;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noProof="1"/>
                        <a:t>[ˈpɑkɪŋ]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noProof="1"/>
                        <a:t>[pɑᴚˈkiŋ]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88774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F2BFB-F929-491A-A1F1-D08DDC47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65D763-301A-474B-9AF9-C2BC32EA13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3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583">
        <p:random/>
      </p:transition>
    </mc:Choice>
    <mc:Fallback xmlns="">
      <p:transition spd="slow" advTm="6958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8D367-82B5-4CF4-B5E4-C9CAAFD0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C371D-EAC6-436D-872B-49787B5CB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In this lesson you will learn about the different systems used for writing languages</a:t>
            </a:r>
          </a:p>
          <a:p>
            <a:r>
              <a:rPr lang="en-GB" dirty="0"/>
              <a:t>You will see how writing began with pictures of actual things</a:t>
            </a:r>
          </a:p>
          <a:p>
            <a:r>
              <a:rPr lang="en-GB" dirty="0"/>
              <a:t>These pictures were used in more abstract ways to represent words and sounds</a:t>
            </a:r>
          </a:p>
          <a:p>
            <a:r>
              <a:rPr lang="en-GB" dirty="0"/>
              <a:t>The relationship between letters and sounds can vary over time or between languages</a:t>
            </a:r>
          </a:p>
          <a:p>
            <a:r>
              <a:rPr lang="en-GB" dirty="0"/>
              <a:t>There is a special alphabet that represents all sounds in a constant, uniform way</a:t>
            </a:r>
          </a:p>
          <a:p>
            <a:r>
              <a:rPr lang="en-GB" dirty="0"/>
              <a:t>There are also sign languages that let people communicate without sound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EE3A8-2D42-49CF-8E7F-50360AA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6B932A5-7CAF-9135-0A7D-E4517B856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374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07"/>
    </mc:Choice>
    <mc:Fallback>
      <p:transition spd="slow" advTm="40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9B1FC-ACE4-4F10-B285-D3E588F3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and sounds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0B9A4-B5EC-4469-8B06-D76A5FDC1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these lessons, we’ll be using the familiar Roman alphabet as much as possible</a:t>
            </a:r>
          </a:p>
          <a:p>
            <a:r>
              <a:rPr lang="en-GB" dirty="0"/>
              <a:t>If you look up words in a dictionary, though, you might see pronunciations given in the International Phonetic Alphabet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1318D-D74B-4C40-B344-41045C19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11BDD8-BA73-428C-A112-0B3133554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12">
        <p:random/>
      </p:transition>
    </mc:Choice>
    <mc:Fallback xmlns="">
      <p:transition spd="slow" advTm="1521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D4D7-D790-5F70-34EA-367D5F4A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14015-A405-7677-FB30-922E0BE70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 far, we’ve been talking about writing as a system for recording sounds</a:t>
            </a:r>
          </a:p>
          <a:p>
            <a:r>
              <a:rPr lang="en-GB" dirty="0"/>
              <a:t>But there are some languages that aren’t based on sound at all</a:t>
            </a:r>
          </a:p>
          <a:p>
            <a:r>
              <a:rPr lang="en-GB" dirty="0"/>
              <a:t>Deaf people use sign languages to communicate without sound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CC8D3-1011-5EB3-670C-1A255D895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827126-E2F9-C580-EC8A-7CF0E4450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8744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404">
        <p:random/>
      </p:transition>
    </mc:Choice>
    <mc:Fallback>
      <p:transition spd="slow" advTm="1840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12FF2-32D7-E98C-C24C-812A24796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38D1A-F72F-8FE9-86C4-4EA167FBC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 one knows exactly where sign language first came from (like spoken language)</a:t>
            </a:r>
          </a:p>
          <a:p>
            <a:r>
              <a:rPr lang="en-GB" dirty="0"/>
              <a:t>Sign language is more than just instinctive pantomime</a:t>
            </a:r>
          </a:p>
          <a:p>
            <a:r>
              <a:rPr lang="en-GB" dirty="0"/>
              <a:t>It seems to have evolved gradually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1C959-1A07-395F-CBF0-FEA25C7B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E4309D-1E56-B5C0-5E2B-23DBF0DEE6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28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902">
        <p:random/>
      </p:transition>
    </mc:Choice>
    <mc:Fallback>
      <p:transition spd="slow" advTm="1590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672A2-D75A-1FE5-3F86-F3F8354A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0DD85-6E95-62DC-CA3C-9F046645E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Different sign languages are spoken in different parts of the world</a:t>
            </a:r>
          </a:p>
          <a:p>
            <a:r>
              <a:rPr lang="en-GB" dirty="0"/>
              <a:t>Like spoken languages, sign languages can be grouped into families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3E576-4687-AB68-8B88-8389A2AA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5ACC4E-C580-08CE-7C44-C5B29B154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5946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484">
        <p:random/>
      </p:transition>
    </mc:Choice>
    <mc:Fallback>
      <p:transition spd="slow" advTm="124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676EF-564C-C886-7ABA-E7FB325E6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 languages</a:t>
            </a:r>
          </a:p>
        </p:txBody>
      </p:sp>
      <p:pic>
        <p:nvPicPr>
          <p:cNvPr id="6" name="Content Placeholder 5" descr="Sign Languages of the World">
            <a:extLst>
              <a:ext uri="{FF2B5EF4-FFF2-40B4-BE49-F238E27FC236}">
                <a16:creationId xmlns:a16="http://schemas.microsoft.com/office/drawing/2014/main" id="{3F8EB8B8-0C08-56AA-4C32-BFE8851537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76000" y="1489234"/>
            <a:ext cx="10040000" cy="50685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DF572-E7C0-8059-994B-8D0E0068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BB4C015-C858-B25D-B78D-D28D1C42F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678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15D99-D288-90AF-6CA9-2E77C7EB0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FD33C-D41B-72ED-01C5-3E4DD1771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Sign languages combine different shapes and gestures into complex patterns, just as spoken languages do with sound</a:t>
            </a:r>
          </a:p>
          <a:p>
            <a:r>
              <a:rPr lang="en-GB" dirty="0"/>
              <a:t>They also have their own grammar, which puts these simple signs together to express complex abstract concepts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2EF48-836E-054C-599D-DA955F82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5EC293C-2D56-502B-6C99-1EFBA1B70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719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255">
        <p:random/>
      </p:transition>
    </mc:Choice>
    <mc:Fallback>
      <p:transition spd="slow" advTm="1925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965E1-4700-DF80-7AC1-39C6F380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C2762-92F9-78D2-5E29-9E62DC382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4585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For example, this gesture in British Sign Language means ‘number’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9309E-A0E1-BCF7-2C07-2091BC7DB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A865F-A0A1-6FDE-52E9-3F7705052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492" y="3089751"/>
            <a:ext cx="1873016" cy="269841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E528CB-5E6D-0D1F-463A-A9753B487CC3}"/>
              </a:ext>
            </a:extLst>
          </p:cNvPr>
          <p:cNvCxnSpPr>
            <a:cxnSpLocks/>
          </p:cNvCxnSpPr>
          <p:nvPr/>
        </p:nvCxnSpPr>
        <p:spPr>
          <a:xfrm flipV="1">
            <a:off x="5861785" y="3744227"/>
            <a:ext cx="309377" cy="244245"/>
          </a:xfrm>
          <a:prstGeom prst="straightConnector1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13628984-95F6-22FA-C96A-66DDB59F24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302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785">
        <p:random/>
      </p:transition>
    </mc:Choice>
    <mc:Fallback>
      <p:transition spd="slow" advTm="117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2AB99-C6F3-E4FD-3293-24EED0D06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3BF3B-1922-BAC8-AF93-98B4CCE2C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BA970-CDA8-B006-F6D8-E685D3A5F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4585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By using the same hand shape, but moving it in a different way, you can make it mean ‘greedy’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5FB9B-BBD8-1553-7E1E-FBC2BF4C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9B791E-94F9-AE65-B355-0FF2C8D5D0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59492" y="3089751"/>
            <a:ext cx="1873016" cy="2698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FB01302A-E674-D04E-4807-EE26CD9A8C7F}"/>
              </a:ext>
            </a:extLst>
          </p:cNvPr>
          <p:cNvSpPr/>
          <p:nvPr/>
        </p:nvSpPr>
        <p:spPr>
          <a:xfrm>
            <a:off x="5744308" y="3788229"/>
            <a:ext cx="425380" cy="331594"/>
          </a:xfrm>
          <a:prstGeom prst="arc">
            <a:avLst/>
          </a:prstGeom>
          <a:ln w="254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3309B6F-02CD-7EF3-5816-14760A1307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90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62"/>
    </mc:Choice>
    <mc:Fallback>
      <p:transition spd="slow" advTm="15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7" grpId="3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7B6CE-6109-2EAA-1469-E924A5CAA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378A-C310-5F76-28EE-F6DE65CA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AD5D8-6330-AF97-2460-95AF1E240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4585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By using a different hand shape in the same place, you can say ‘bird’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E858F-7316-85FA-FD18-B61E45A25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4B0CB2-C244-F0FF-3B93-032ACAEBBF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59492" y="3089751"/>
            <a:ext cx="1873015" cy="269841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DC59D4-7FF5-7525-35F8-01B8702A3B67}"/>
              </a:ext>
            </a:extLst>
          </p:cNvPr>
          <p:cNvCxnSpPr/>
          <p:nvPr/>
        </p:nvCxnSpPr>
        <p:spPr>
          <a:xfrm>
            <a:off x="6250075" y="3828422"/>
            <a:ext cx="0" cy="241161"/>
          </a:xfrm>
          <a:prstGeom prst="straightConnector1">
            <a:avLst/>
          </a:prstGeom>
          <a:ln w="254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47B9693-7ED3-B4B2-B45D-87E0E151E2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633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5"/>
    </mc:Choice>
    <mc:Fallback>
      <p:transition spd="slow" advTm="10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97984-C13D-81A9-A5E5-4DCD7B6C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90A95-69A8-5FC9-62B0-8AF42E4CE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Sign languages also have an alphabet for individual letters</a:t>
            </a:r>
          </a:p>
          <a:p>
            <a:r>
              <a:rPr lang="en-GB" dirty="0"/>
              <a:t>This is used for ‘fingerspelling’, spelling out names and places that there is no sign for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E8C41-3C27-9CB6-B5F9-AE23358A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AC529-391B-3C44-92F1-F63915FDF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823" y="2800857"/>
            <a:ext cx="4120635" cy="405714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1780A25-2931-E16A-465D-1A96922165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80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436">
        <p:random/>
      </p:transition>
    </mc:Choice>
    <mc:Fallback>
      <p:transition spd="slow" advTm="22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/>
              <a:t>As we saw in the last lesson, the languages that we study have a history that goes back long before writing was invented</a:t>
            </a:r>
          </a:p>
          <a:p>
            <a:r>
              <a:rPr lang="en-GB" dirty="0"/>
              <a:t>Since writing is a relatively recent invention, different peoples have invented a number of different writing systems</a:t>
            </a:r>
          </a:p>
          <a:p>
            <a:r>
              <a:rPr lang="en-GB" dirty="0"/>
              <a:t>These writing systems focus on different aspects of language to represent speech in different 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B788-6ED3-41A2-97CF-5E726B34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0E0A922-A1AE-4330-A7B2-DE75910390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6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064">
        <p:random/>
      </p:transition>
    </mc:Choice>
    <mc:Fallback xmlns="">
      <p:transition spd="slow" advTm="290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F53FD-F2B3-4E00-A0B3-DB9DA9530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49DA3-DD09-43E0-B4E7-0F63937DC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Writing systems grow and evolve in the same way as languages, but independently of the languages that they write</a:t>
            </a:r>
          </a:p>
          <a:p>
            <a:r>
              <a:rPr lang="en-GB" dirty="0"/>
              <a:t>Some writing systems use one symbol for a whole word</a:t>
            </a:r>
          </a:p>
          <a:p>
            <a:r>
              <a:rPr lang="en-GB" dirty="0"/>
              <a:t>Other writing systems use one symbol for each syllable</a:t>
            </a:r>
          </a:p>
          <a:p>
            <a:r>
              <a:rPr lang="en-GB" dirty="0"/>
              <a:t>Alphabets, such as the one that we use, have one symbol for each sound</a:t>
            </a:r>
          </a:p>
          <a:p>
            <a:r>
              <a:rPr lang="en-GB" dirty="0"/>
              <a:t>However, the sounds corresponding to each letter can vary between languages and over time</a:t>
            </a:r>
          </a:p>
          <a:p>
            <a:r>
              <a:rPr lang="en-GB" dirty="0"/>
              <a:t>The International Phonetic Alphabet provides a uniform way of representing all sounds</a:t>
            </a:r>
          </a:p>
          <a:p>
            <a:r>
              <a:rPr lang="en-GB" dirty="0"/>
              <a:t>Sign language provides a way of communicating without sound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0757D-A4A9-4A97-BCA9-6CB842E0B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AAEBF07-BDD2-5BD0-2120-3358D34A1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692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/>
              <a:t>Some of you may know languages that use a different alphabet from English</a:t>
            </a:r>
          </a:p>
          <a:p>
            <a:r>
              <a:rPr lang="en-GB" dirty="0"/>
              <a:t>How many of these languages can you identify?</a:t>
            </a:r>
          </a:p>
          <a:p>
            <a:r>
              <a:rPr lang="en-GB" dirty="0"/>
              <a:t>For each of these other alphabets, how many languages do you know that use the same alphabet?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B788-6ED3-41A2-97CF-5E726B34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36F84D-2C9E-4017-A434-EDCDE0083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3F2C-F492-45C5-9DF6-19CB7D26B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and pictures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524EC-683B-422F-9D68-3CC8D855C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The symbols that make up a writing system are called </a:t>
            </a:r>
            <a:r>
              <a:rPr lang="en-GB" u="sng" noProof="1"/>
              <a:t>characters</a:t>
            </a:r>
            <a:endParaRPr lang="en-GB" noProof="1"/>
          </a:p>
          <a:p>
            <a:r>
              <a:rPr lang="en-GB" noProof="1"/>
              <a:t>These characters often derive from pictures of actual things</a:t>
            </a:r>
          </a:p>
          <a:p>
            <a:r>
              <a:rPr lang="en-GB" noProof="1"/>
              <a:t>Many Chinese characters are still based on such pictures</a:t>
            </a:r>
          </a:p>
          <a:p>
            <a:pPr marL="0" indent="0" algn="ctr">
              <a:buNone/>
            </a:pPr>
            <a:r>
              <a:rPr lang="ja-JP" altLang="en-GB" sz="16600" noProof="1"/>
              <a:t>人</a:t>
            </a:r>
            <a:br>
              <a:rPr lang="en-GB" altLang="ja-JP" noProof="1"/>
            </a:br>
            <a:r>
              <a:rPr lang="en-GB" altLang="ja-JP" i="1" noProof="1"/>
              <a:t>rén</a:t>
            </a:r>
            <a:r>
              <a:rPr lang="en-GB" altLang="ja-JP" noProof="1"/>
              <a:t> ‘person’</a:t>
            </a:r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0613F-5A9B-4C35-B135-2E5021EB0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60165C-92EE-4801-9C6A-BB4172A494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3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616">
        <p:random/>
      </p:transition>
    </mc:Choice>
    <mc:Fallback xmlns="">
      <p:transition spd="slow" advTm="2761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23573-261A-498B-AB9B-EF9CA0BDB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and pictures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85E0F-9C91-44FA-AB20-31E9F40B3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However, pictures can only convey a certain amount of information</a:t>
            </a:r>
          </a:p>
          <a:p>
            <a:r>
              <a:rPr lang="en-GB" dirty="0"/>
              <a:t>Writing systems like Chinese combine symbols that represent concepts with symbols that represent sounds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C3C4F8E-349E-417F-856A-A6942B3B8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822678"/>
              </p:ext>
            </p:extLst>
          </p:nvPr>
        </p:nvGraphicFramePr>
        <p:xfrm>
          <a:off x="2190000" y="3500755"/>
          <a:ext cx="7812000" cy="2992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1127281359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val="2996527886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770021502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val="1862851081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557130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ja-JP" altLang="en-GB" sz="16600" noProof="1"/>
                        <a:t>女</a:t>
                      </a:r>
                      <a:endParaRPr lang="en-GB" sz="16600" noProof="1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3200" noProof="1"/>
                        <a:t>+</a:t>
                      </a:r>
                      <a:endParaRPr lang="en-GB" noProof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600" noProof="1"/>
                        <a:t>馬</a:t>
                      </a:r>
                      <a:endParaRPr lang="en-GB" sz="16600" noProof="1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3200" noProof="1"/>
                        <a:t>=</a:t>
                      </a:r>
                      <a:endParaRPr lang="en-GB" noProof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600" noProof="1"/>
                        <a:t>媽</a:t>
                      </a:r>
                      <a:endParaRPr lang="en-GB" sz="16600" noProof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3368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noProof="1"/>
                        <a:t>nǚ</a:t>
                      </a:r>
                      <a:r>
                        <a:rPr lang="en-GB" noProof="1"/>
                        <a:t> ‘female’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noProof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i="1" noProof="1"/>
                        <a:t>mǎ</a:t>
                      </a:r>
                      <a:r>
                        <a:rPr lang="en-GB" noProof="1"/>
                        <a:t> ‘horse’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noProof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i="1" noProof="1"/>
                        <a:t>mā</a:t>
                      </a:r>
                      <a:r>
                        <a:rPr lang="en-GB" noProof="1"/>
                        <a:t> ‘mother’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673870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AFA13FB6-7A51-49D7-AAEA-9939486D61DC}"/>
              </a:ext>
            </a:extLst>
          </p:cNvPr>
          <p:cNvGrpSpPr/>
          <p:nvPr/>
        </p:nvGrpSpPr>
        <p:grpSpPr>
          <a:xfrm>
            <a:off x="3515932" y="1825625"/>
            <a:ext cx="7837868" cy="2501676"/>
            <a:chOff x="3515932" y="1825625"/>
            <a:chExt cx="7837868" cy="250167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8A6A48-D792-40BA-9F00-7DA0D40CF851}"/>
                </a:ext>
              </a:extLst>
            </p:cNvPr>
            <p:cNvSpPr/>
            <p:nvPr/>
          </p:nvSpPr>
          <p:spPr>
            <a:xfrm>
              <a:off x="7541654" y="1825625"/>
              <a:ext cx="3812146" cy="17386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002060"/>
                  </a:solidFill>
                </a:rPr>
                <a:t>This symbol gives you a clue to the meaning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DBDEEA7-95D0-43DD-99E7-7C269F6EF056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 flipH="1">
              <a:off x="3515932" y="3564273"/>
              <a:ext cx="5931795" cy="437021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7E1D7C4-3422-45D6-BCD3-ADF5E2844202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 flipH="1">
              <a:off x="7997781" y="3564273"/>
              <a:ext cx="1449946" cy="763028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80A1D4-7D75-4FDF-B737-9F4D5E4D4E85}"/>
              </a:ext>
            </a:extLst>
          </p:cNvPr>
          <p:cNvGrpSpPr/>
          <p:nvPr/>
        </p:nvGrpSpPr>
        <p:grpSpPr>
          <a:xfrm>
            <a:off x="6684137" y="1825625"/>
            <a:ext cx="4669663" cy="2076674"/>
            <a:chOff x="6684137" y="1825625"/>
            <a:chExt cx="4669663" cy="207667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8E181BF-5FF0-4B6A-92DF-643E5143733F}"/>
                </a:ext>
              </a:extLst>
            </p:cNvPr>
            <p:cNvSpPr/>
            <p:nvPr/>
          </p:nvSpPr>
          <p:spPr>
            <a:xfrm>
              <a:off x="7541654" y="1825625"/>
              <a:ext cx="3812146" cy="17386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002060"/>
                  </a:solidFill>
                </a:rPr>
                <a:t>This symbol shows you how the word is pronounced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8EA12E8-D811-4294-A9AB-B70D6B3CD784}"/>
                </a:ext>
              </a:extLst>
            </p:cNvPr>
            <p:cNvCxnSpPr>
              <a:cxnSpLocks/>
              <a:stCxn id="11" idx="4"/>
            </p:cNvCxnSpPr>
            <p:nvPr/>
          </p:nvCxnSpPr>
          <p:spPr>
            <a:xfrm flipH="1">
              <a:off x="6684137" y="3564273"/>
              <a:ext cx="2763590" cy="338026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2D328BC-4996-4F15-A488-A53B894A0DC3}"/>
                </a:ext>
              </a:extLst>
            </p:cNvPr>
            <p:cNvCxnSpPr>
              <a:cxnSpLocks/>
              <a:stCxn id="11" idx="4"/>
            </p:cNvCxnSpPr>
            <p:nvPr/>
          </p:nvCxnSpPr>
          <p:spPr>
            <a:xfrm flipH="1">
              <a:off x="9015211" y="3564273"/>
              <a:ext cx="432516" cy="338026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48A89-501D-4779-A9BA-A0152357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19B0273-2893-4BF7-805D-052E0D717D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301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779">
        <p:random/>
      </p:transition>
    </mc:Choice>
    <mc:Fallback xmlns="">
      <p:transition spd="slow" advTm="5477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6540C-A13B-4413-9938-DF9F0E46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and pictures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FE82F-0CEB-40BE-83C0-AC1C48886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en-GB" dirty="0"/>
              <a:t>A writing system originally based on pictures can evolve into a true alphabet, where each symbol stands for a sound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F943C-19B9-433E-A5AB-9C2CA2181FB4}"/>
              </a:ext>
            </a:extLst>
          </p:cNvPr>
          <p:cNvSpPr txBox="1"/>
          <p:nvPr/>
        </p:nvSpPr>
        <p:spPr>
          <a:xfrm>
            <a:off x="4542530" y="2994562"/>
            <a:ext cx="310694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600" dirty="0"/>
              <a:t>🐮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3B80C-D8EB-434D-89B8-020314FE44DE}"/>
              </a:ext>
            </a:extLst>
          </p:cNvPr>
          <p:cNvSpPr txBox="1"/>
          <p:nvPr/>
        </p:nvSpPr>
        <p:spPr>
          <a:xfrm>
            <a:off x="4981753" y="2994321"/>
            <a:ext cx="2228495" cy="31887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GB" sz="25000" dirty="0"/>
              <a:t>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F4289-E057-4C8B-9338-B9BF8EE9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8E71010-C0DD-43B8-8B1C-EDD503F7A6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2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53">
        <p:random/>
      </p:transition>
    </mc:Choice>
    <mc:Fallback xmlns="">
      <p:transition spd="slow" advTm="3275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A0DCC-ABFB-41B5-BF48-F2E7EC94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Alphabets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08EB-2711-4DBA-8C12-16231C693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58290"/>
          </a:xfrm>
        </p:spPr>
        <p:txBody>
          <a:bodyPr>
            <a:normAutofit fontScale="92500"/>
          </a:bodyPr>
          <a:lstStyle/>
          <a:p>
            <a:r>
              <a:rPr lang="en-GB" dirty="0"/>
              <a:t>Most alphabets now in use descend from an alphabet developed by the ancestors of the ancient Phoenicians, over 3000 years ago</a:t>
            </a:r>
          </a:p>
          <a:p>
            <a:r>
              <a:rPr lang="en-GB" dirty="0"/>
              <a:t>The shapes of the letters have evolved in different ways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A5844A4-04E4-4ABD-8205-DF0F81649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527404"/>
              </p:ext>
            </p:extLst>
          </p:nvPr>
        </p:nvGraphicFramePr>
        <p:xfrm>
          <a:off x="1161604" y="3383915"/>
          <a:ext cx="9868793" cy="2804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04563">
                  <a:extLst>
                    <a:ext uri="{9D8B030D-6E8A-4147-A177-3AD203B41FA5}">
                      <a16:colId xmlns:a16="http://schemas.microsoft.com/office/drawing/2014/main" val="2499308619"/>
                    </a:ext>
                  </a:extLst>
                </a:gridCol>
                <a:gridCol w="1432846">
                  <a:extLst>
                    <a:ext uri="{9D8B030D-6E8A-4147-A177-3AD203B41FA5}">
                      <a16:colId xmlns:a16="http://schemas.microsoft.com/office/drawing/2014/main" val="2375157696"/>
                    </a:ext>
                  </a:extLst>
                </a:gridCol>
                <a:gridCol w="1432846">
                  <a:extLst>
                    <a:ext uri="{9D8B030D-6E8A-4147-A177-3AD203B41FA5}">
                      <a16:colId xmlns:a16="http://schemas.microsoft.com/office/drawing/2014/main" val="708297689"/>
                    </a:ext>
                  </a:extLst>
                </a:gridCol>
                <a:gridCol w="1432846">
                  <a:extLst>
                    <a:ext uri="{9D8B030D-6E8A-4147-A177-3AD203B41FA5}">
                      <a16:colId xmlns:a16="http://schemas.microsoft.com/office/drawing/2014/main" val="935693522"/>
                    </a:ext>
                  </a:extLst>
                </a:gridCol>
                <a:gridCol w="1432846">
                  <a:extLst>
                    <a:ext uri="{9D8B030D-6E8A-4147-A177-3AD203B41FA5}">
                      <a16:colId xmlns:a16="http://schemas.microsoft.com/office/drawing/2014/main" val="2360560154"/>
                    </a:ext>
                  </a:extLst>
                </a:gridCol>
                <a:gridCol w="1432846">
                  <a:extLst>
                    <a:ext uri="{9D8B030D-6E8A-4147-A177-3AD203B41FA5}">
                      <a16:colId xmlns:a16="http://schemas.microsoft.com/office/drawing/2014/main" val="857939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Phoenician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2946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Hebrew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4000" dirty="0"/>
                        <a:t>א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4000" dirty="0"/>
                        <a:t>ב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4000" dirty="0"/>
                        <a:t>ג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4000" dirty="0"/>
                        <a:t>ד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4000" dirty="0"/>
                        <a:t>ה</a:t>
                      </a:r>
                      <a:endParaRPr lang="en-GB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979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Arabic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000" dirty="0"/>
                        <a:t>ا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000" dirty="0"/>
                        <a:t>ب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000" dirty="0"/>
                        <a:t>ج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000" dirty="0"/>
                        <a:t>د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000" dirty="0"/>
                        <a:t>ه</a:t>
                      </a:r>
                      <a:endParaRPr lang="en-GB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5288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Greek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dirty="0"/>
                        <a:t>Α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dirty="0"/>
                        <a:t>Β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dirty="0"/>
                        <a:t>Γ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dirty="0"/>
                        <a:t>Δ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dirty="0"/>
                        <a:t>Ε</a:t>
                      </a:r>
                      <a:endParaRPr lang="en-GB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861730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0E0ED-628D-4EDD-AB63-5A322462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Graphic 6" descr="Phoenician A" title="A">
            <a:extLst>
              <a:ext uri="{FF2B5EF4-FFF2-40B4-BE49-F238E27FC236}">
                <a16:creationId xmlns:a16="http://schemas.microsoft.com/office/drawing/2014/main" id="{43451D9B-6A13-4A59-B44D-3EF5467F1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72087" y="3608322"/>
            <a:ext cx="402908" cy="402908"/>
          </a:xfrm>
          <a:prstGeom prst="rect">
            <a:avLst/>
          </a:prstGeom>
        </p:spPr>
      </p:pic>
      <p:pic>
        <p:nvPicPr>
          <p:cNvPr id="10" name="Graphic 9" descr="Phoenician B" title="B">
            <a:extLst>
              <a:ext uri="{FF2B5EF4-FFF2-40B4-BE49-F238E27FC236}">
                <a16:creationId xmlns:a16="http://schemas.microsoft.com/office/drawing/2014/main" id="{76D1D316-C76E-44D4-9B1B-C63B050D14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30252" y="3608322"/>
            <a:ext cx="265748" cy="398621"/>
          </a:xfrm>
          <a:prstGeom prst="rect">
            <a:avLst/>
          </a:prstGeom>
        </p:spPr>
      </p:pic>
      <p:pic>
        <p:nvPicPr>
          <p:cNvPr id="12" name="Graphic 11" descr="Phoenician C" title="C">
            <a:extLst>
              <a:ext uri="{FF2B5EF4-FFF2-40B4-BE49-F238E27FC236}">
                <a16:creationId xmlns:a16="http://schemas.microsoft.com/office/drawing/2014/main" id="{19504760-668E-4D1E-A8E2-4776247CF2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8419" y="3612608"/>
            <a:ext cx="257175" cy="394335"/>
          </a:xfrm>
          <a:prstGeom prst="rect">
            <a:avLst/>
          </a:prstGeom>
        </p:spPr>
      </p:pic>
      <p:pic>
        <p:nvPicPr>
          <p:cNvPr id="14" name="Graphic 13" descr="Phoenician D" title="D">
            <a:extLst>
              <a:ext uri="{FF2B5EF4-FFF2-40B4-BE49-F238E27FC236}">
                <a16:creationId xmlns:a16="http://schemas.microsoft.com/office/drawing/2014/main" id="{BB451295-4F83-45AE-B511-47F125B25B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38013" y="3611682"/>
            <a:ext cx="308610" cy="334328"/>
          </a:xfrm>
          <a:prstGeom prst="rect">
            <a:avLst/>
          </a:prstGeom>
        </p:spPr>
      </p:pic>
      <p:pic>
        <p:nvPicPr>
          <p:cNvPr id="16" name="Graphic 15" descr="Phoenician E" title="E">
            <a:extLst>
              <a:ext uri="{FF2B5EF4-FFF2-40B4-BE49-F238E27FC236}">
                <a16:creationId xmlns:a16="http://schemas.microsoft.com/office/drawing/2014/main" id="{473C532E-3DB7-408C-8136-B02553A3BD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24261" y="3608322"/>
            <a:ext cx="330041" cy="40290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118B92-B197-469C-9335-5AB41A37CF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60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066">
        <p:random/>
      </p:transition>
    </mc:Choice>
    <mc:Fallback xmlns="">
      <p:transition spd="slow" advTm="6706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92" x="4978400" y="2419350"/>
          <p14:tracePt t="20267" x="4972050" y="2635250"/>
          <p14:tracePt t="20280" x="4965700" y="2692400"/>
          <p14:tracePt t="20297" x="4965700" y="2819400"/>
          <p14:tracePt t="20314" x="4965700" y="2857500"/>
          <p14:tracePt t="20330" x="4959350" y="2921000"/>
          <p14:tracePt t="20347" x="4940300" y="2959100"/>
          <p14:tracePt t="20364" x="4940300" y="2990850"/>
          <p14:tracePt t="20380" x="4933950" y="3022600"/>
          <p14:tracePt t="20397" x="4921250" y="3041650"/>
          <p14:tracePt t="20413" x="4914900" y="3048000"/>
          <p14:tracePt t="20430" x="4908550" y="3054350"/>
          <p14:tracePt t="20456" x="4902200" y="3060700"/>
          <p14:tracePt t="20466" x="4889500" y="3073400"/>
          <p14:tracePt t="20480" x="4889500" y="3098800"/>
          <p14:tracePt t="20497" x="4883150" y="3168650"/>
          <p14:tracePt t="20514" x="4870450" y="3200400"/>
          <p14:tracePt t="20530" x="4851400" y="3257550"/>
          <p14:tracePt t="20546" x="4832350" y="3378200"/>
          <p14:tracePt t="20563" x="4806950" y="3454400"/>
          <p14:tracePt t="20580" x="4775200" y="3575050"/>
          <p14:tracePt t="20597" x="4762500" y="3676650"/>
          <p14:tracePt t="20614" x="4762500" y="3708400"/>
          <p14:tracePt t="20630" x="4756150" y="3733800"/>
          <p14:tracePt t="20647" x="4737100" y="3752850"/>
          <p14:tracePt t="20665" x="4730750" y="3759200"/>
          <p14:tracePt t="20680" x="4724400" y="3765550"/>
          <p14:tracePt t="20715" x="4724400" y="3771900"/>
          <p14:tracePt t="20745" x="4718050" y="3771900"/>
          <p14:tracePt t="20785" x="4711700" y="3771900"/>
          <p14:tracePt t="20805" x="4705350" y="3771900"/>
          <p14:tracePt t="20825" x="4705350" y="3765550"/>
          <p14:tracePt t="20835" x="4699000" y="3765550"/>
          <p14:tracePt t="20855" x="4699000" y="3759200"/>
          <p14:tracePt t="20895" x="4692650" y="3759200"/>
          <p14:tracePt t="20965" x="4686300" y="3752850"/>
          <p14:tracePt t="21005" x="4673600" y="3752850"/>
          <p14:tracePt t="21015" x="4667250" y="3752850"/>
          <p14:tracePt t="21045" x="4660900" y="3752850"/>
          <p14:tracePt t="21055" x="4654550" y="3746500"/>
          <p14:tracePt t="21075" x="4654550" y="3740150"/>
          <p14:tracePt t="21085" x="4654550" y="3721100"/>
          <p14:tracePt t="21095" x="4654550" y="3714750"/>
          <p14:tracePt t="21112" x="4654550" y="3708400"/>
          <p14:tracePt t="21129" x="4654550" y="3695700"/>
          <p14:tracePt t="21165" x="4648200" y="3689350"/>
          <p14:tracePt t="21185" x="4635500" y="3676650"/>
          <p14:tracePt t="21195" x="4622800" y="3657600"/>
          <p14:tracePt t="21205" x="4622800" y="3651250"/>
          <p14:tracePt t="21215" x="4616450" y="3651250"/>
          <p14:tracePt t="21295" x="4616450" y="3644900"/>
          <p14:tracePt t="21304" x="4616450" y="3638550"/>
          <p14:tracePt t="21314" x="4610100" y="3632200"/>
          <p14:tracePt t="21364" x="4603750" y="3632200"/>
          <p14:tracePt t="21374" x="4597400" y="3632200"/>
          <p14:tracePt t="21384" x="4591050" y="3632200"/>
          <p14:tracePt t="21395" x="4572000" y="3632200"/>
          <p14:tracePt t="21412" x="4565650" y="3632200"/>
          <p14:tracePt t="21514" x="4565650" y="3638550"/>
          <p14:tracePt t="21524" x="4559300" y="3644900"/>
          <p14:tracePt t="21544" x="4552950" y="3651250"/>
          <p14:tracePt t="21604" x="4552950" y="3657600"/>
          <p14:tracePt t="21614" x="4552950" y="3663950"/>
          <p14:tracePt t="21654" x="4552950" y="3670300"/>
          <p14:tracePt t="21734" x="4552950" y="3676650"/>
          <p14:tracePt t="21814" x="4552950" y="3683000"/>
          <p14:tracePt t="21924" x="4552950" y="3689350"/>
          <p14:tracePt t="21954" x="4552950" y="3695700"/>
          <p14:tracePt t="22004" x="4552950" y="3702050"/>
          <p14:tracePt t="22033" x="4559300" y="3708400"/>
          <p14:tracePt t="22043" x="4565650" y="3714750"/>
          <p14:tracePt t="22053" x="4572000" y="3714750"/>
          <p14:tracePt t="22063" x="4578350" y="3721100"/>
          <p14:tracePt t="22113" x="4578350" y="3727450"/>
          <p14:tracePt t="22143" x="4578350" y="3733800"/>
          <p14:tracePt t="22183" x="4578350" y="3740150"/>
          <p14:tracePt t="22233" x="4578350" y="3746500"/>
          <p14:tracePt t="22333" x="4578350" y="3752850"/>
          <p14:tracePt t="22453" x="4578350" y="3759200"/>
          <p14:tracePt t="22473" x="4584700" y="3759200"/>
          <p14:tracePt t="22573" x="4597400" y="3765550"/>
          <p14:tracePt t="22593" x="4610100" y="3771900"/>
          <p14:tracePt t="22603" x="4616450" y="3778250"/>
          <p14:tracePt t="22622" x="4622800" y="3784600"/>
          <p14:tracePt t="22632" x="4629150" y="3790950"/>
          <p14:tracePt t="22672" x="4635500" y="3790950"/>
          <p14:tracePt t="22692" x="4641850" y="3797300"/>
          <p14:tracePt t="22702" x="4648200" y="3797300"/>
          <p14:tracePt t="22713" x="4648200" y="3803650"/>
          <p14:tracePt t="22725" x="4654550" y="3803650"/>
          <p14:tracePt t="22742" x="4660900" y="3803650"/>
          <p14:tracePt t="22862" x="4667250" y="3810000"/>
          <p14:tracePt t="23192" x="4673600" y="3810000"/>
          <p14:tracePt t="23202" x="4679950" y="3810000"/>
          <p14:tracePt t="23212" x="4686300" y="3816350"/>
          <p14:tracePt t="23242" x="4692650" y="3816350"/>
          <p14:tracePt t="23292" x="4699000" y="3822700"/>
          <p14:tracePt t="23351" x="4705350" y="3822700"/>
          <p14:tracePt t="23441" x="4711700" y="3822700"/>
          <p14:tracePt t="23511" x="4718050" y="3822700"/>
          <p14:tracePt t="23691" x="4724400" y="3822700"/>
          <p14:tracePt t="23711" x="4730750" y="3822700"/>
          <p14:tracePt t="23721" x="4737100" y="3829050"/>
          <p14:tracePt t="23751" x="4743450" y="3829050"/>
          <p14:tracePt t="23781" x="4743450" y="3835400"/>
          <p14:tracePt t="23801" x="4749800" y="3841750"/>
          <p14:tracePt t="23811" x="4756150" y="3841750"/>
          <p14:tracePt t="23823" x="4762500" y="3854450"/>
          <p14:tracePt t="23840" x="4775200" y="3860800"/>
          <p14:tracePt t="23861" x="4775200" y="3867150"/>
          <p14:tracePt t="23901" x="4781550" y="3867150"/>
          <p14:tracePt t="23921" x="4787900" y="3867150"/>
          <p14:tracePt t="23930" x="4794250" y="3867150"/>
          <p14:tracePt t="23941" x="4800600" y="3873500"/>
          <p14:tracePt t="24010" x="4806950" y="3873500"/>
          <p14:tracePt t="24040" x="4813300" y="3873500"/>
          <p14:tracePt t="24101" x="4819650" y="3873500"/>
          <p14:tracePt t="24120" x="4826000" y="3879850"/>
          <p14:tracePt t="24690" x="4832350" y="3879850"/>
          <p14:tracePt t="24700" x="4838700" y="3879850"/>
          <p14:tracePt t="24729" x="4845050" y="3879850"/>
          <p14:tracePt t="25009" x="4838700" y="3879850"/>
          <p14:tracePt t="25029" x="4826000" y="3879850"/>
          <p14:tracePt t="25039" x="4813300" y="3879850"/>
          <p14:tracePt t="25049" x="4806950" y="3879850"/>
          <p14:tracePt t="25059" x="4794250" y="3879850"/>
          <p14:tracePt t="25071" x="4775200" y="3873500"/>
          <p14:tracePt t="25087" x="4756150" y="3873500"/>
          <p14:tracePt t="25104" x="4673600" y="3860800"/>
          <p14:tracePt t="25121" x="4591050" y="3854450"/>
          <p14:tracePt t="25137" x="4559300" y="3854450"/>
          <p14:tracePt t="25154" x="4514850" y="3854450"/>
          <p14:tracePt t="25171" x="4476750" y="3854450"/>
          <p14:tracePt t="25187" x="4464050" y="3854450"/>
          <p14:tracePt t="25204" x="4432300" y="3860800"/>
          <p14:tracePt t="25248" x="4425950" y="3860800"/>
          <p14:tracePt t="25259" x="4419600" y="3860800"/>
          <p14:tracePt t="25278" x="4413250" y="3860800"/>
          <p14:tracePt t="25288" x="4406900" y="3860800"/>
          <p14:tracePt t="25304" x="4400550" y="3860800"/>
          <p14:tracePt t="25320" x="4387850" y="3860800"/>
          <p14:tracePt t="25488" x="4387850" y="3867150"/>
          <p14:tracePt t="25498" x="4400550" y="3873500"/>
          <p14:tracePt t="25508" x="4419600" y="3879850"/>
          <p14:tracePt t="25520" x="4445000" y="3879850"/>
          <p14:tracePt t="25536" x="4470400" y="3886200"/>
          <p14:tracePt t="25553" x="4527550" y="3898900"/>
          <p14:tracePt t="25570" x="4610100" y="3924300"/>
          <p14:tracePt t="25586" x="4673600" y="3930650"/>
          <p14:tracePt t="25603" x="4749800" y="3937000"/>
          <p14:tracePt t="25620" x="4781550" y="3937000"/>
          <p14:tracePt t="25698" x="4787900" y="3937000"/>
          <p14:tracePt t="25778" x="4787900" y="3930650"/>
          <p14:tracePt t="25788" x="4800600" y="3930650"/>
          <p14:tracePt t="25798" x="4806950" y="3930650"/>
          <p14:tracePt t="25808" x="4819650" y="3930650"/>
          <p14:tracePt t="25819" x="4832350" y="3930650"/>
          <p14:tracePt t="25836" x="4838700" y="3924300"/>
          <p14:tracePt t="25852" x="4845050" y="3924300"/>
          <p14:tracePt t="25878" x="4851400" y="3924300"/>
          <p14:tracePt t="25928" x="4851400" y="3917950"/>
          <p14:tracePt t="25968" x="4838700" y="3917950"/>
          <p14:tracePt t="25978" x="4819650" y="3917950"/>
          <p14:tracePt t="25988" x="4794250" y="3917950"/>
          <p14:tracePt t="26002" x="4768850" y="3917950"/>
          <p14:tracePt t="26019" x="4679950" y="3917950"/>
          <p14:tracePt t="26035" x="4641850" y="3924300"/>
          <p14:tracePt t="26052" x="4540250" y="3943350"/>
          <p14:tracePt t="26069" x="4470400" y="3949700"/>
          <p14:tracePt t="26085" x="4445000" y="3949700"/>
          <p14:tracePt t="26102" x="4425950" y="3949700"/>
          <p14:tracePt t="26287" x="4432300" y="3949700"/>
          <p14:tracePt t="26297" x="4451350" y="3949700"/>
          <p14:tracePt t="26307" x="4476750" y="3956050"/>
          <p14:tracePt t="26318" x="4495800" y="3956050"/>
          <p14:tracePt t="26335" x="4533900" y="3956050"/>
          <p14:tracePt t="26351" x="4635500" y="3956050"/>
          <p14:tracePt t="26368" x="4762500" y="3968750"/>
          <p14:tracePt t="26385" x="4851400" y="3975100"/>
          <p14:tracePt t="26402" x="4978400" y="4000500"/>
          <p14:tracePt t="26418" x="4997450" y="4000500"/>
          <p14:tracePt t="26435" x="5010150" y="4000500"/>
          <p14:tracePt t="26477" x="5010150" y="3994150"/>
          <p14:tracePt t="26497" x="5003800" y="3994150"/>
          <p14:tracePt t="26527" x="4997450" y="3994150"/>
          <p14:tracePt t="26537" x="4991100" y="3994150"/>
          <p14:tracePt t="26547" x="4984750" y="3994150"/>
          <p14:tracePt t="26557" x="4978400" y="3987800"/>
          <p14:tracePt t="26577" x="4972050" y="3987800"/>
          <p14:tracePt t="26637" x="4965700" y="3987800"/>
          <p14:tracePt t="26656" x="4959350" y="3981450"/>
          <p14:tracePt t="26686" x="4953000" y="3981450"/>
          <p14:tracePt t="26736" x="4946650" y="3981450"/>
          <p14:tracePt t="26816" x="4946650" y="3975100"/>
          <p14:tracePt t="26826" x="4940300" y="3975100"/>
          <p14:tracePt t="26986" x="4940300" y="3981450"/>
          <p14:tracePt t="26996" x="4940300" y="3987800"/>
          <p14:tracePt t="27006" x="4940300" y="4000500"/>
          <p14:tracePt t="27017" x="4946650" y="4032250"/>
          <p14:tracePt t="27034" x="4946650" y="4076700"/>
          <p14:tracePt t="27050" x="4946650" y="4203700"/>
          <p14:tracePt t="27067" x="4965700" y="4413250"/>
          <p14:tracePt t="27084" x="4965700" y="4470400"/>
          <p14:tracePt t="27100" x="4965700" y="4540250"/>
          <p14:tracePt t="27117" x="4965700" y="4572000"/>
          <p14:tracePt t="27134" x="4953000" y="4584700"/>
          <p14:tracePt t="27150" x="4940300" y="4597400"/>
          <p14:tracePt t="27167" x="4927600" y="4603750"/>
          <p14:tracePt t="27206" x="4921250" y="4610100"/>
          <p14:tracePt t="27575" x="4921250" y="4616450"/>
          <p14:tracePt t="27595" x="4914900" y="4616450"/>
          <p14:tracePt t="27605" x="4908550" y="4616450"/>
          <p14:tracePt t="27616" x="4902200" y="4616450"/>
          <p14:tracePt t="27632" x="4895850" y="4616450"/>
          <p14:tracePt t="27655" x="4889500" y="4616450"/>
          <p14:tracePt t="27675" x="4870450" y="4616450"/>
          <p14:tracePt t="27685" x="4851400" y="4616450"/>
          <p14:tracePt t="27699" x="4800600" y="4616450"/>
          <p14:tracePt t="27715" x="4610100" y="4616450"/>
          <p14:tracePt t="27732" x="4514850" y="4616450"/>
          <p14:tracePt t="27749" x="4375150" y="4616450"/>
          <p14:tracePt t="27765" x="4330700" y="4616450"/>
          <p14:tracePt t="27805" x="4324350" y="4616450"/>
          <p14:tracePt t="27945" x="4337050" y="4622800"/>
          <p14:tracePt t="27955" x="4356100" y="4629150"/>
          <p14:tracePt t="27965" x="4381500" y="4635500"/>
          <p14:tracePt t="27981" x="4413250" y="4641850"/>
          <p14:tracePt t="28000" x="4495800" y="4641850"/>
          <p14:tracePt t="28015" x="4572000" y="4641850"/>
          <p14:tracePt t="28031" x="4616450" y="4641850"/>
          <p14:tracePt t="28048" x="4692650" y="4641850"/>
          <p14:tracePt t="28065" x="4743450" y="4641850"/>
          <p14:tracePt t="28081" x="4762500" y="4641850"/>
          <p14:tracePt t="28098" x="4781550" y="4641850"/>
          <p14:tracePt t="28115" x="4787900" y="4641850"/>
          <p14:tracePt t="28184" x="4794250" y="4641850"/>
          <p14:tracePt t="28214" x="4800600" y="4641850"/>
          <p14:tracePt t="28254" x="4806950" y="4641850"/>
          <p14:tracePt t="28324" x="4813300" y="4641850"/>
          <p14:tracePt t="28334" x="4819650" y="4641850"/>
          <p14:tracePt t="28384" x="4826000" y="4635500"/>
          <p14:tracePt t="28404" x="4832350" y="4635500"/>
          <p14:tracePt t="28454" x="4838700" y="4635500"/>
          <p14:tracePt t="28594" x="4832350" y="4635500"/>
          <p14:tracePt t="28604" x="4826000" y="4635500"/>
          <p14:tracePt t="28614" x="4819650" y="4635500"/>
          <p14:tracePt t="28630" x="4806950" y="4629150"/>
          <p14:tracePt t="28647" x="4787900" y="4629150"/>
          <p14:tracePt t="28663" x="4737100" y="4622800"/>
          <p14:tracePt t="28680" x="4686300" y="4616450"/>
          <p14:tracePt t="28697" x="4559300" y="4616450"/>
          <p14:tracePt t="28713" x="4476750" y="4616450"/>
          <p14:tracePt t="28730" x="4464050" y="4616450"/>
          <p14:tracePt t="28747" x="4464050" y="4610100"/>
          <p14:tracePt t="28883" x="4476750" y="4610100"/>
          <p14:tracePt t="28893" x="4489450" y="4610100"/>
          <p14:tracePt t="28903" x="4495800" y="4610100"/>
          <p14:tracePt t="28914" x="4508500" y="4610100"/>
          <p14:tracePt t="28930" x="4514850" y="4610100"/>
          <p14:tracePt t="28946" x="4521200" y="4610100"/>
          <p14:tracePt t="28963" x="4527550" y="4610100"/>
          <p14:tracePt t="28980" x="4533900" y="4610100"/>
          <p14:tracePt t="28996" x="4546600" y="4610100"/>
          <p14:tracePt t="29014" x="4565650" y="4610100"/>
          <p14:tracePt t="29029" x="4572000" y="4610100"/>
          <p14:tracePt t="29046" x="4578350" y="4610100"/>
          <p14:tracePt t="29952" x="4584700" y="4610100"/>
          <p14:tracePt t="29962" x="4591050" y="4610100"/>
          <p14:tracePt t="30032" x="4597400" y="4610100"/>
          <p14:tracePt t="30052" x="4603750" y="4610100"/>
          <p14:tracePt t="30072" x="4610100" y="4610100"/>
          <p14:tracePt t="30092" x="4616450" y="4610100"/>
          <p14:tracePt t="30421" x="4622800" y="4603750"/>
          <p14:tracePt t="30641" x="4629150" y="4603750"/>
          <p14:tracePt t="30681" x="4635500" y="4603750"/>
          <p14:tracePt t="30690" x="4641850" y="4597400"/>
          <p14:tracePt t="30700" x="4648200" y="4591050"/>
          <p14:tracePt t="30720" x="4654550" y="4591050"/>
          <p14:tracePt t="30730" x="4660900" y="4584700"/>
          <p14:tracePt t="30743" x="4667250" y="4578350"/>
          <p14:tracePt t="30761" x="4679950" y="4572000"/>
          <p14:tracePt t="30776" x="4686300" y="4559300"/>
          <p14:tracePt t="30792" x="4705350" y="4533900"/>
          <p14:tracePt t="30810" x="4705350" y="4527550"/>
          <p14:tracePt t="30826" x="4718050" y="4521200"/>
          <p14:tracePt t="30842" x="4718050" y="4514850"/>
          <p14:tracePt t="31050" x="4718050" y="4508500"/>
          <p14:tracePt t="31070" x="4705350" y="4508500"/>
          <p14:tracePt t="31080" x="4699000" y="4508500"/>
          <p14:tracePt t="31092" x="4686300" y="4508500"/>
          <p14:tracePt t="31109" x="4667250" y="4521200"/>
          <p14:tracePt t="31125" x="4660900" y="4527550"/>
          <p14:tracePt t="31150" x="4654550" y="4533900"/>
          <p14:tracePt t="31180" x="4648200" y="4540250"/>
          <p14:tracePt t="31190" x="4641850" y="4540250"/>
          <p14:tracePt t="31230" x="4641850" y="4546600"/>
          <p14:tracePt t="31240" x="4635500" y="4546600"/>
          <p14:tracePt t="31250" x="4635500" y="4552950"/>
          <p14:tracePt t="31260" x="4629150" y="4559300"/>
          <p14:tracePt t="31450" x="4635500" y="4559300"/>
          <p14:tracePt t="31460" x="4641850" y="4559300"/>
          <p14:tracePt t="31470" x="4648200" y="4559300"/>
          <p14:tracePt t="31479" x="4667250" y="4559300"/>
          <p14:tracePt t="31491" x="4679950" y="4559300"/>
          <p14:tracePt t="31508" x="4692650" y="4552950"/>
          <p14:tracePt t="31524" x="4705350" y="4546600"/>
          <p14:tracePt t="31541" x="4718050" y="4546600"/>
          <p14:tracePt t="31558" x="4724400" y="4540250"/>
          <p14:tracePt t="31574" x="4737100" y="4540250"/>
          <p14:tracePt t="31591" x="4749800" y="4540250"/>
          <p14:tracePt t="31607" x="4756150" y="4540250"/>
          <p14:tracePt t="31624" x="4781550" y="4540250"/>
          <p14:tracePt t="31641" x="4787900" y="4540250"/>
          <p14:tracePt t="31679" x="4787900" y="4527550"/>
          <p14:tracePt t="31689" x="4787900" y="4521200"/>
          <p14:tracePt t="31769" x="4775200" y="4514850"/>
          <p14:tracePt t="31779" x="4768850" y="4514850"/>
          <p14:tracePt t="31819" x="4762500" y="4514850"/>
          <p14:tracePt t="31829" x="4756150" y="4521200"/>
          <p14:tracePt t="31849" x="4756150" y="4533900"/>
          <p14:tracePt t="31859" x="4756150" y="4540250"/>
          <p14:tracePt t="31874" x="4756150" y="4546600"/>
          <p14:tracePt t="31890" x="4756150" y="4552950"/>
          <p14:tracePt t="31908" x="4756150" y="4622800"/>
          <p14:tracePt t="31923" x="4756150" y="4667250"/>
          <p14:tracePt t="31940" x="4775200" y="4699000"/>
          <p14:tracePt t="31957" x="4775200" y="4705350"/>
          <p14:tracePt t="31999" x="4775200" y="4711700"/>
          <p14:tracePt t="32049" x="4762500" y="4711700"/>
          <p14:tracePt t="32059" x="4756150" y="4692650"/>
          <p14:tracePt t="32069" x="4743450" y="4648200"/>
          <p14:tracePt t="32078" x="4730750" y="4610100"/>
          <p14:tracePt t="32090" x="4724400" y="4584700"/>
          <p14:tracePt t="32138" x="4724400" y="4578350"/>
          <p14:tracePt t="32178" x="4724400" y="4572000"/>
          <p14:tracePt t="32278" x="4724400" y="4584700"/>
          <p14:tracePt t="32288" x="4724400" y="4654550"/>
          <p14:tracePt t="32298" x="4724400" y="4730750"/>
          <p14:tracePt t="32308" x="4724400" y="4787900"/>
          <p14:tracePt t="32323" x="4724400" y="4806950"/>
          <p14:tracePt t="32340" x="4724400" y="4832350"/>
          <p14:tracePt t="32356" x="4718050" y="4832350"/>
          <p14:tracePt t="32373" x="4718050" y="4870450"/>
          <p14:tracePt t="32389" x="4718050" y="5003800"/>
          <p14:tracePt t="32406" x="4718050" y="5041900"/>
          <p14:tracePt t="32423" x="4718050" y="5060950"/>
          <p14:tracePt t="32439" x="4718050" y="5067300"/>
          <p14:tracePt t="32478" x="4711700" y="5054600"/>
          <p14:tracePt t="32548" x="4711700" y="5048250"/>
          <p14:tracePt t="32568" x="4705350" y="5048250"/>
          <p14:tracePt t="32588" x="4692650" y="5048250"/>
          <p14:tracePt t="32668" x="4686300" y="5048250"/>
          <p14:tracePt t="32678" x="4686300" y="5041900"/>
          <p14:tracePt t="32689" x="4679950" y="5041900"/>
          <p14:tracePt t="32778" x="4673600" y="5041900"/>
          <p14:tracePt t="32788" x="4673600" y="5048250"/>
          <p14:tracePt t="32798" x="4673600" y="5060950"/>
          <p14:tracePt t="32808" x="4679950" y="5092700"/>
          <p14:tracePt t="32823" x="4679950" y="5124450"/>
          <p14:tracePt t="32838" x="4679950" y="5175250"/>
          <p14:tracePt t="32855" x="4679950" y="5187950"/>
          <p14:tracePt t="32872" x="4679950" y="5200650"/>
          <p14:tracePt t="32888" x="4679950" y="5213350"/>
          <p14:tracePt t="32947" x="4679950" y="5219700"/>
          <p14:tracePt t="33077" x="4679950" y="5213350"/>
          <p14:tracePt t="33087" x="4679950" y="5194300"/>
          <p14:tracePt t="33097" x="4679950" y="5168900"/>
          <p14:tracePt t="33107" x="4679950" y="5137150"/>
          <p14:tracePt t="33121" x="4679950" y="5130800"/>
          <p14:tracePt t="33138" x="4679950" y="5124450"/>
          <p14:tracePt t="33154" x="4679950" y="5118100"/>
          <p14:tracePt t="33207" x="4679950" y="5124450"/>
          <p14:tracePt t="33217" x="4679950" y="5143500"/>
          <p14:tracePt t="33227" x="4679950" y="5149850"/>
          <p14:tracePt t="33247" x="4679950" y="5156200"/>
          <p14:tracePt t="33277" x="4679950" y="5162550"/>
          <p14:tracePt t="33417" x="4679950" y="5149850"/>
          <p14:tracePt t="33427" x="4673600" y="5137150"/>
          <p14:tracePt t="33437" x="4660900" y="5092700"/>
          <p14:tracePt t="33454" x="4660900" y="5080000"/>
          <p14:tracePt t="33471" x="4660900" y="5073650"/>
          <p14:tracePt t="33487" x="4660900" y="5060950"/>
          <p14:tracePt t="33504" x="4660900" y="5029200"/>
          <p14:tracePt t="33521" x="4667250" y="4895850"/>
          <p14:tracePt t="33537" x="4762500" y="4699000"/>
          <p14:tracePt t="33554" x="4781550" y="4648200"/>
          <p14:tracePt t="33570" x="4813300" y="4508500"/>
          <p14:tracePt t="33587" x="4813300" y="4368800"/>
          <p14:tracePt t="33603" x="4806950" y="4311650"/>
          <p14:tracePt t="33620" x="4806950" y="4273550"/>
          <p14:tracePt t="33646" x="4806950" y="4267200"/>
          <p14:tracePt t="33656" x="4806950" y="4260850"/>
          <p14:tracePt t="33670" x="4806950" y="4241800"/>
          <p14:tracePt t="33687" x="4800600" y="4171950"/>
          <p14:tracePt t="33703" x="4787900" y="4146550"/>
          <p14:tracePt t="33720" x="4781550" y="4133850"/>
          <p14:tracePt t="33736" x="4781550" y="4121150"/>
          <p14:tracePt t="33753" x="4775200" y="4095750"/>
          <p14:tracePt t="33770" x="4737100" y="4000500"/>
          <p14:tracePt t="33787" x="4711700" y="3898900"/>
          <p14:tracePt t="33803" x="4705350" y="3873500"/>
          <p14:tracePt t="33820" x="4705350" y="3854450"/>
          <p14:tracePt t="33836" x="4686300" y="3829050"/>
          <p14:tracePt t="33853" x="4686300" y="3816350"/>
          <p14:tracePt t="33870" x="4660900" y="3765550"/>
          <p14:tracePt t="33886" x="4641850" y="3733800"/>
          <p14:tracePt t="33903" x="4635500" y="3727450"/>
          <p14:tracePt t="33920" x="4622800" y="3714750"/>
          <p14:tracePt t="33936" x="4584700" y="3651250"/>
          <p14:tracePt t="33954" x="4559300" y="3613150"/>
          <p14:tracePt t="33970" x="4546600" y="3594100"/>
          <p14:tracePt t="33986" x="4540250" y="3594100"/>
          <p14:tracePt t="34076" x="4540250" y="3587750"/>
          <p14:tracePt t="34236" x="4546600" y="3600450"/>
          <p14:tracePt t="34247" x="4552950" y="3606800"/>
          <p14:tracePt t="34265" x="4559300" y="3613150"/>
          <p14:tracePt t="34285" x="4559300" y="3619500"/>
          <p14:tracePt t="34305" x="4565650" y="3625850"/>
          <p14:tracePt t="34325" x="4572000" y="3632200"/>
          <p14:tracePt t="34355" x="4572000" y="3638550"/>
          <p14:tracePt t="34465" x="4578350" y="3638550"/>
          <p14:tracePt t="34485" x="4584700" y="3638550"/>
          <p14:tracePt t="34495" x="4591050" y="3644900"/>
          <p14:tracePt t="34505" x="4591050" y="3651250"/>
          <p14:tracePt t="34518" x="4597400" y="3657600"/>
          <p14:tracePt t="34535" x="4603750" y="3676650"/>
          <p14:tracePt t="34552" x="4603750" y="3683000"/>
          <p14:tracePt t="34568" x="4616450" y="3714750"/>
          <p14:tracePt t="34585" x="4660900" y="3816350"/>
          <p14:tracePt t="34601" x="4692650" y="3898900"/>
          <p14:tracePt t="34618" x="4762500" y="4057650"/>
          <p14:tracePt t="34635" x="4800600" y="4114800"/>
          <p14:tracePt t="34651" x="4800600" y="4121150"/>
          <p14:tracePt t="34675" x="4800600" y="4127500"/>
          <p14:tracePt t="34695" x="4800600" y="4133850"/>
          <p14:tracePt t="34715" x="4800600" y="4140200"/>
          <p14:tracePt t="34785" x="4800600" y="4146550"/>
          <p14:tracePt t="34835" x="4794250" y="4140200"/>
          <p14:tracePt t="34855" x="4787900" y="4133850"/>
          <p14:tracePt t="34905" x="4787900" y="4127500"/>
          <p14:tracePt t="34924" x="4781550" y="4121150"/>
          <p14:tracePt t="34934" x="4775200" y="4114800"/>
          <p14:tracePt t="34944" x="4768850" y="4108450"/>
          <p14:tracePt t="34954" x="4762500" y="4102100"/>
          <p14:tracePt t="34967" x="4756150" y="4089400"/>
          <p14:tracePt t="34985" x="4749800" y="4083050"/>
          <p14:tracePt t="35001" x="4749800" y="4076700"/>
          <p14:tracePt t="35017" x="4730750" y="4038600"/>
          <p14:tracePt t="35034" x="4718050" y="4013200"/>
          <p14:tracePt t="35051" x="4711700" y="4000500"/>
          <p14:tracePt t="35067" x="4699000" y="3975100"/>
          <p14:tracePt t="35084" x="4692650" y="3962400"/>
          <p14:tracePt t="35101" x="4679950" y="3937000"/>
          <p14:tracePt t="35117" x="4667250" y="3873500"/>
          <p14:tracePt t="35134" x="4641850" y="3803650"/>
          <p14:tracePt t="35150" x="4629150" y="3784600"/>
          <p14:tracePt t="35167" x="4622800" y="3771900"/>
          <p14:tracePt t="35185" x="4622800" y="3765550"/>
          <p14:tracePt t="35204" x="4622800" y="3759200"/>
          <p14:tracePt t="35217" x="4616450" y="3759200"/>
          <p14:tracePt t="35234" x="4610100" y="3746500"/>
          <p14:tracePt t="35250" x="4610100" y="3733800"/>
          <p14:tracePt t="35267" x="4597400" y="3721100"/>
          <p14:tracePt t="35304" x="4597400" y="3714750"/>
          <p14:tracePt t="35314" x="4591050" y="3714750"/>
          <p14:tracePt t="35324" x="4584700" y="3702050"/>
          <p14:tracePt t="35334" x="4584700" y="3689350"/>
          <p14:tracePt t="35350" x="4578350" y="3683000"/>
          <p14:tracePt t="35366" x="4578350" y="3670300"/>
          <p14:tracePt t="35424" x="4578350" y="3663950"/>
          <p14:tracePt t="35434" x="4578350" y="3651250"/>
          <p14:tracePt t="35444" x="4578350" y="3644900"/>
          <p14:tracePt t="35454" x="4578350" y="3632200"/>
          <p14:tracePt t="35484" x="4578350" y="3625850"/>
          <p14:tracePt t="35494" x="4572000" y="3625850"/>
          <p14:tracePt t="35534" x="4565650" y="3619500"/>
          <p14:tracePt t="35554" x="4559300" y="3606800"/>
          <p14:tracePt t="35573" x="4559300" y="3600450"/>
          <p14:tracePt t="35663" x="4552950" y="3600450"/>
          <p14:tracePt t="35733" x="4552950" y="3606800"/>
          <p14:tracePt t="35773" x="4546600" y="3606800"/>
          <p14:tracePt t="35783" x="4540250" y="3606800"/>
          <p14:tracePt t="35803" x="4540250" y="3613150"/>
          <p14:tracePt t="35823" x="4540250" y="3625850"/>
          <p14:tracePt t="35833" x="4540250" y="3632200"/>
          <p14:tracePt t="35843" x="4540250" y="3644900"/>
          <p14:tracePt t="35853" x="4540250" y="3651250"/>
          <p14:tracePt t="35866" x="4540250" y="3657600"/>
          <p14:tracePt t="35882" x="4540250" y="3683000"/>
          <p14:tracePt t="35899" x="4546600" y="3708400"/>
          <p14:tracePt t="35916" x="4565650" y="3746500"/>
          <p14:tracePt t="35933" x="4578350" y="3771900"/>
          <p14:tracePt t="35949" x="4578350" y="3784600"/>
          <p14:tracePt t="35965" x="4584700" y="3797300"/>
          <p14:tracePt t="35982" x="4603750" y="3841750"/>
          <p14:tracePt t="35999" x="4622800" y="3879850"/>
          <p14:tracePt t="36015" x="4641850" y="3930650"/>
          <p14:tracePt t="36032" x="4648200" y="3937000"/>
          <p14:tracePt t="36049" x="4654550" y="3962400"/>
          <p14:tracePt t="36065" x="4654550" y="3987800"/>
          <p14:tracePt t="36083" x="4679950" y="4038600"/>
          <p14:tracePt t="36098" x="4692650" y="4064000"/>
          <p14:tracePt t="36115" x="4718050" y="4121150"/>
          <p14:tracePt t="36132" x="4724400" y="4127500"/>
          <p14:tracePt t="36153" x="4724400" y="4133850"/>
          <p14:tracePt t="36182" x="4730750" y="4133850"/>
          <p14:tracePt t="36192" x="4737100" y="4140200"/>
          <p14:tracePt t="36202" x="4749800" y="4152900"/>
          <p14:tracePt t="36215" x="4775200" y="4191000"/>
          <p14:tracePt t="36231" x="4813300" y="4248150"/>
          <p14:tracePt t="36248" x="4902200" y="4451350"/>
          <p14:tracePt t="36265" x="4933950" y="4565650"/>
          <p14:tracePt t="36281" x="4940300" y="4610100"/>
          <p14:tracePt t="36298" x="4953000" y="4692650"/>
          <p14:tracePt t="36315" x="4946650" y="4775200"/>
          <p14:tracePt t="36331" x="4927600" y="4826000"/>
          <p14:tracePt t="36348" x="4832350" y="4965700"/>
          <p14:tracePt t="36365" x="4743450" y="5054600"/>
          <p14:tracePt t="36381" x="4705350" y="5067300"/>
          <p14:tracePt t="36398" x="4654550" y="5067300"/>
          <p14:tracePt t="36415" x="4629150" y="5073650"/>
          <p14:tracePt t="36431" x="4622800" y="5073650"/>
          <p14:tracePt t="36462" x="4622800" y="5080000"/>
          <p14:tracePt t="36512" x="4629150" y="5080000"/>
          <p14:tracePt t="36632" x="4629150" y="5073650"/>
          <p14:tracePt t="36642" x="4629150" y="5067300"/>
          <p14:tracePt t="36652" x="4629150" y="5060950"/>
          <p14:tracePt t="36664" x="4629150" y="5054600"/>
          <p14:tracePt t="36732" x="4629150" y="5060950"/>
          <p14:tracePt t="36742" x="4641850" y="5099050"/>
          <p14:tracePt t="36752" x="4648200" y="5149850"/>
          <p14:tracePt t="36764" x="4648200" y="5200650"/>
          <p14:tracePt t="36781" x="4648200" y="5238750"/>
          <p14:tracePt t="36797" x="4648200" y="5264150"/>
          <p14:tracePt t="36832" x="4648200" y="5270500"/>
          <p14:tracePt t="36841" x="4648200" y="5276850"/>
          <p14:tracePt t="36851" x="4648200" y="5283200"/>
          <p14:tracePt t="36941" x="4648200" y="5276850"/>
          <p14:tracePt t="36951" x="4641850" y="5257800"/>
          <p14:tracePt t="36963" x="4635500" y="5226050"/>
          <p14:tracePt t="36980" x="4610100" y="5194300"/>
          <p14:tracePt t="36997" x="4597400" y="5143500"/>
          <p14:tracePt t="37013" x="4597400" y="5111750"/>
          <p14:tracePt t="37030" x="4597400" y="5092700"/>
          <p14:tracePt t="37046" x="4597400" y="5086350"/>
          <p14:tracePt t="37063" x="4597400" y="5080000"/>
          <p14:tracePt t="37080" x="4597400" y="5073650"/>
          <p14:tracePt t="37096" x="4597400" y="5067300"/>
          <p14:tracePt t="37131" x="4597400" y="5060950"/>
          <p14:tracePt t="37171" x="4603750" y="5060950"/>
          <p14:tracePt t="37211" x="4610100" y="5067300"/>
          <p14:tracePt t="37221" x="4610100" y="5073650"/>
          <p14:tracePt t="37231" x="4610100" y="5092700"/>
          <p14:tracePt t="37246" x="4616450" y="5092700"/>
          <p14:tracePt t="37263" x="4616450" y="5099050"/>
          <p14:tracePt t="37281" x="4616450" y="5105400"/>
          <p14:tracePt t="37321" x="4616450" y="5111750"/>
          <p14:tracePt t="37351" x="4616450" y="5118100"/>
          <p14:tracePt t="37441" x="4610100" y="5118100"/>
          <p14:tracePt t="37451" x="4603750" y="5118100"/>
          <p14:tracePt t="37462" x="4597400" y="5111750"/>
          <p14:tracePt t="37479" x="4584700" y="5086350"/>
          <p14:tracePt t="37496" x="4552950" y="5016500"/>
          <p14:tracePt t="37512" x="4495800" y="4927600"/>
          <p14:tracePt t="37529" x="4464050" y="4876800"/>
          <p14:tracePt t="37545" x="4425950" y="4819650"/>
          <p14:tracePt t="37630" x="4419600" y="4813300"/>
          <p14:tracePt t="37644" x="4394200" y="4806950"/>
          <p14:tracePt t="37654" x="4381500" y="4794250"/>
          <p14:tracePt t="37662" x="4368800" y="4794250"/>
          <p14:tracePt t="37740" x="4362450" y="4794250"/>
          <p14:tracePt t="37760" x="4356100" y="4794250"/>
          <p14:tracePt t="37770" x="4349750" y="4806950"/>
          <p14:tracePt t="37780" x="4349750" y="4819650"/>
          <p14:tracePt t="37795" x="4349750" y="4826000"/>
          <p14:tracePt t="37812" x="4330700" y="4851400"/>
          <p14:tracePt t="37828" x="4318000" y="4870450"/>
          <p14:tracePt t="37845" x="4305300" y="4876800"/>
          <p14:tracePt t="37862" x="4292600" y="4883150"/>
          <p14:tracePt t="37878" x="4286250" y="4889500"/>
          <p14:tracePt t="37895" x="4279900" y="4889500"/>
          <p14:tracePt t="37911" x="4241800" y="4889500"/>
          <p14:tracePt t="37928" x="4184650" y="4889500"/>
          <p14:tracePt t="37945" x="3917950" y="4908550"/>
          <p14:tracePt t="37961" x="3759200" y="4940300"/>
          <p14:tracePt t="37978" x="3733800" y="4959350"/>
          <p14:tracePt t="37995" x="3708400" y="4991100"/>
          <p14:tracePt t="38011" x="3689350" y="5048250"/>
          <p14:tracePt t="38028" x="3676650" y="5111750"/>
          <p14:tracePt t="38045" x="3670300" y="5207000"/>
          <p14:tracePt t="38061" x="3670300" y="5245100"/>
          <p14:tracePt t="38078" x="3670300" y="5251450"/>
          <p14:tracePt t="38094" x="3670300" y="5270500"/>
          <p14:tracePt t="38111" x="3676650" y="5283200"/>
          <p14:tracePt t="38128" x="3695700" y="5308600"/>
          <p14:tracePt t="38144" x="3740150" y="5391150"/>
          <p14:tracePt t="38161" x="3765550" y="5454650"/>
          <p14:tracePt t="38178" x="3771900" y="5461000"/>
          <p14:tracePt t="38194" x="3771900" y="5480050"/>
          <p14:tracePt t="38211" x="3784600" y="5537200"/>
          <p14:tracePt t="38227" x="3790950" y="5594350"/>
          <p14:tracePt t="38244" x="3790950" y="5657850"/>
          <p14:tracePt t="38261" x="3790950" y="5683250"/>
          <p14:tracePt t="38289" x="3790950" y="5689600"/>
          <p14:tracePt t="38299" x="3790950" y="5695950"/>
          <p14:tracePt t="38311" x="3810000" y="5727700"/>
          <p14:tracePt t="38327" x="3835400" y="5772150"/>
          <p14:tracePt t="38344" x="3867150" y="5867400"/>
          <p14:tracePt t="38361" x="3917950" y="5943600"/>
          <p14:tracePt t="38377" x="3930650" y="5962650"/>
          <p14:tracePt t="38394" x="3949700" y="5975350"/>
          <p14:tracePt t="38410" x="3956050" y="5988050"/>
          <p14:tracePt t="38427" x="3962400" y="5994400"/>
          <p14:tracePt t="38444" x="4000500" y="6051550"/>
          <p14:tracePt t="38460" x="4044950" y="6096000"/>
          <p14:tracePt t="38477" x="4064000" y="6108700"/>
          <p14:tracePt t="38494" x="4108450" y="6134100"/>
          <p14:tracePt t="38510" x="4146550" y="6153150"/>
          <p14:tracePt t="38527" x="4159250" y="6159500"/>
          <p14:tracePt t="38543" x="4165600" y="6165850"/>
          <p14:tracePt t="38560" x="4178300" y="6165850"/>
          <p14:tracePt t="38578" x="4184650" y="6165850"/>
          <p14:tracePt t="38593" x="4191000" y="6165850"/>
          <p14:tracePt t="38649" x="4197350" y="6165850"/>
          <p14:tracePt t="38659" x="4229100" y="6178550"/>
          <p14:tracePt t="38669" x="4235450" y="6184900"/>
          <p14:tracePt t="38679" x="4254500" y="6191250"/>
          <p14:tracePt t="38693" x="4260850" y="6191250"/>
          <p14:tracePt t="38710" x="4267200" y="6191250"/>
          <p14:tracePt t="38726" x="4273550" y="6191250"/>
          <p14:tracePt t="38743" x="4273550" y="6184900"/>
          <p14:tracePt t="38760" x="4279900" y="6153150"/>
          <p14:tracePt t="38776" x="4292600" y="6127750"/>
          <p14:tracePt t="38793" x="4298950" y="6083300"/>
          <p14:tracePt t="38810" x="4318000" y="6051550"/>
          <p14:tracePt t="38826" x="4318000" y="6045200"/>
          <p14:tracePt t="38843" x="4318000" y="6038850"/>
          <p14:tracePt t="38860" x="4330700" y="6026150"/>
          <p14:tracePt t="38876" x="4330700" y="6019800"/>
          <p14:tracePt t="38893" x="4337050" y="6000750"/>
          <p14:tracePt t="38909" x="4343400" y="5969000"/>
          <p14:tracePt t="38926" x="4343400" y="5937250"/>
          <p14:tracePt t="38943" x="4343400" y="5899150"/>
          <p14:tracePt t="38959" x="4343400" y="5873750"/>
          <p14:tracePt t="38976" x="4343400" y="5867400"/>
          <p14:tracePt t="38993" x="4343400" y="5854700"/>
          <p14:tracePt t="39009" x="4343400" y="5829300"/>
          <p14:tracePt t="39026" x="4343400" y="5816600"/>
          <p14:tracePt t="39042" x="4343400" y="5791200"/>
          <p14:tracePt t="39059" x="4343400" y="5778500"/>
          <p14:tracePt t="39076" x="4343400" y="5772150"/>
          <p14:tracePt t="39098" x="4343400" y="5765800"/>
          <p14:tracePt t="39268" x="4337050" y="5759450"/>
          <p14:tracePt t="39288" x="4337050" y="5753100"/>
          <p14:tracePt t="39308" x="4330700" y="5753100"/>
          <p14:tracePt t="39318" x="4330700" y="5746750"/>
          <p14:tracePt t="39338" x="4330700" y="5740400"/>
          <p14:tracePt t="39348" x="4324350" y="5734050"/>
          <p14:tracePt t="39359" x="4318000" y="5721350"/>
          <p14:tracePt t="39378" x="4311650" y="5708650"/>
          <p14:tracePt t="39392" x="4311650" y="5702300"/>
          <p14:tracePt t="39408" x="4298950" y="5689600"/>
          <p14:tracePt t="39425" x="4298950" y="5676900"/>
          <p14:tracePt t="39442" x="4292600" y="5657850"/>
          <p14:tracePt t="39458" x="4279900" y="5638800"/>
          <p14:tracePt t="39478" x="4279900" y="5632450"/>
          <p14:tracePt t="39558" x="4279900" y="5626100"/>
          <p14:tracePt t="40416" x="4286250" y="5626100"/>
          <p14:tracePt t="40446" x="4292600" y="5626100"/>
          <p14:tracePt t="40486" x="4292600" y="5619750"/>
          <p14:tracePt t="40496" x="4298950" y="5619750"/>
          <p14:tracePt t="40526" x="4298950" y="5613400"/>
          <p14:tracePt t="40546" x="4305300" y="5607050"/>
          <p14:tracePt t="40556" x="4311650" y="5607050"/>
          <p14:tracePt t="40576" x="4318000" y="5594350"/>
          <p14:tracePt t="40596" x="4324350" y="5588000"/>
          <p14:tracePt t="40656" x="4330700" y="5581650"/>
          <p14:tracePt t="40676" x="4337050" y="5575300"/>
          <p14:tracePt t="40686" x="4343400" y="5568950"/>
          <p14:tracePt t="40706" x="4343400" y="5562600"/>
          <p14:tracePt t="40756" x="4349750" y="5556250"/>
          <p14:tracePt t="40766" x="4356100" y="5556250"/>
          <p14:tracePt t="40776" x="4362450" y="5556250"/>
          <p14:tracePt t="40791" x="4368800" y="5549900"/>
          <p14:tracePt t="41195" x="4375150" y="5543550"/>
          <p14:tracePt t="41575" x="4368800" y="5543550"/>
          <p14:tracePt t="41595" x="4368800" y="5537200"/>
          <p14:tracePt t="41684" x="4362450" y="5537200"/>
          <p14:tracePt t="42703" x="4356100" y="5537200"/>
          <p14:tracePt t="43272" x="4349750" y="5537200"/>
          <p14:tracePt t="43352" x="4349750" y="5530850"/>
          <p14:tracePt t="44780" x="4343400" y="5530850"/>
          <p14:tracePt t="45279" x="4337050" y="5530850"/>
          <p14:tracePt t="45289" x="4330700" y="5530850"/>
          <p14:tracePt t="45299" x="4324350" y="5530850"/>
          <p14:tracePt t="45313" x="4318000" y="5530850"/>
          <p14:tracePt t="45409" x="4311650" y="5530850"/>
          <p14:tracePt t="45420" x="4305300" y="5537200"/>
          <p14:tracePt t="45431" x="4298950" y="5537200"/>
          <p14:tracePt t="45459" x="4298950" y="5543550"/>
          <p14:tracePt t="45479" x="4298950" y="5549900"/>
          <p14:tracePt t="45529" x="4311650" y="5556250"/>
          <p14:tracePt t="45539" x="4413250" y="5461000"/>
          <p14:tracePt t="45549" x="4597400" y="5257800"/>
          <p14:tracePt t="45563" x="4730750" y="5073650"/>
          <p14:tracePt t="45579" x="4953000" y="4508500"/>
          <p14:tracePt t="45596" x="5022850" y="4159250"/>
          <p14:tracePt t="45613" x="5041900" y="3575050"/>
          <p14:tracePt t="45630" x="5092700" y="3225800"/>
          <p14:tracePt t="45646" x="5156200" y="3003550"/>
          <p14:tracePt t="45663" x="5257800" y="2667000"/>
          <p14:tracePt t="45679" x="5416550" y="2444750"/>
          <p14:tracePt t="45696" x="5524500" y="2374900"/>
          <p14:tracePt t="45713" x="5740400" y="2336800"/>
          <p14:tracePt t="45729" x="6000750" y="2349500"/>
          <p14:tracePt t="45746" x="6178550" y="2432050"/>
          <p14:tracePt t="45762" x="6635750" y="2609850"/>
          <p14:tracePt t="45779" x="7073900" y="2762250"/>
          <p14:tracePt t="45796" x="7302500" y="2838450"/>
          <p14:tracePt t="45812" x="7632700" y="2940050"/>
          <p14:tracePt t="45829" x="7931150" y="3092450"/>
          <p14:tracePt t="45845" x="8026400" y="3175000"/>
          <p14:tracePt t="45862" x="8191500" y="3492500"/>
          <p14:tracePt t="45880" x="8255000" y="3695700"/>
          <p14:tracePt t="45895" x="8280400" y="3727450"/>
          <p14:tracePt t="45912" x="8388350" y="3790950"/>
          <p14:tracePt t="45929" x="8489950" y="3816350"/>
          <p14:tracePt t="45945" x="8515350" y="3829050"/>
          <p14:tracePt t="45962" x="8572500" y="3873500"/>
          <p14:tracePt t="45978" x="8686800" y="4032250"/>
          <p14:tracePt t="45995" x="8763000" y="4095750"/>
          <p14:tracePt t="46012" x="8839200" y="4133850"/>
          <p14:tracePt t="46029" x="8851900" y="4133850"/>
          <p14:tracePt t="46078" x="8864600" y="4133850"/>
          <p14:tracePt t="46088" x="8883650" y="4133850"/>
          <p14:tracePt t="46098" x="8909050" y="4133850"/>
          <p14:tracePt t="46112" x="8915400" y="4133850"/>
          <p14:tracePt t="46128" x="8921750" y="4133850"/>
          <p14:tracePt t="46145" x="8928100" y="4133850"/>
          <p14:tracePt t="46228" x="8921750" y="4133850"/>
          <p14:tracePt t="46248" x="8915400" y="4133850"/>
          <p14:tracePt t="46308" x="8909050" y="4133850"/>
          <p14:tracePt t="46317" x="8902700" y="4127500"/>
          <p14:tracePt t="46347" x="8896350" y="4127500"/>
          <p14:tracePt t="46388" x="8883650" y="4114800"/>
          <p14:tracePt t="46407" x="8883650" y="4108450"/>
          <p14:tracePt t="46417" x="8877300" y="4108450"/>
          <p14:tracePt t="46428" x="8877300" y="4102100"/>
          <p14:tracePt t="46487" x="8877300" y="4095750"/>
          <p14:tracePt t="46497" x="8877300" y="4089400"/>
          <p14:tracePt t="46517" x="8877300" y="4083050"/>
          <p14:tracePt t="46537" x="8877300" y="4076700"/>
          <p14:tracePt t="46557" x="8877300" y="4070350"/>
          <p14:tracePt t="46577" x="8877300" y="4057650"/>
          <p14:tracePt t="46587" x="8877300" y="4051300"/>
          <p14:tracePt t="46607" x="8877300" y="4044950"/>
          <p14:tracePt t="46647" x="8877300" y="4038600"/>
          <p14:tracePt t="46677" x="8877300" y="4032250"/>
          <p14:tracePt t="46707" x="8877300" y="4025900"/>
          <p14:tracePt t="46727" x="8877300" y="4019550"/>
          <p14:tracePt t="46747" x="8877300" y="4013200"/>
          <p14:tracePt t="46777" x="8877300" y="4006850"/>
          <p14:tracePt t="46857" x="8877300" y="4000500"/>
          <p14:tracePt t="46887" x="8877300" y="3994150"/>
          <p14:tracePt t="46897" x="8877300" y="3987800"/>
          <p14:tracePt t="46987" x="8877300" y="3981450"/>
          <p14:tracePt t="47256" x="8870950" y="3981450"/>
          <p14:tracePt t="47476" x="8870950" y="3975100"/>
          <p14:tracePt t="47945" x="8877300" y="3975100"/>
          <p14:tracePt t="47955" x="8883650" y="3975100"/>
          <p14:tracePt t="47965" x="8890000" y="3968750"/>
          <p14:tracePt t="47976" x="8896350" y="3968750"/>
          <p14:tracePt t="48055" x="8902700" y="3968750"/>
          <p14:tracePt t="48195" x="8909050" y="3962400"/>
          <p14:tracePt t="48315" x="8902700" y="3962400"/>
          <p14:tracePt t="48445" x="8896350" y="3962400"/>
          <p14:tracePt t="48484" x="8890000" y="3962400"/>
          <p14:tracePt t="48594" x="8883650" y="3962400"/>
          <p14:tracePt t="48724" x="8877300" y="3962400"/>
          <p14:tracePt t="48734" x="8870950" y="3962400"/>
          <p14:tracePt t="48744" x="8864600" y="3962400"/>
          <p14:tracePt t="48756" x="8839200" y="3949700"/>
          <p14:tracePt t="48773" x="8801100" y="3943350"/>
          <p14:tracePt t="48790" x="8750300" y="3930650"/>
          <p14:tracePt t="48806" x="8737600" y="3930650"/>
          <p14:tracePt t="48823" x="8731250" y="3930650"/>
          <p14:tracePt t="48839" x="8724900" y="3930650"/>
          <p14:tracePt t="48856" x="8712200" y="3924300"/>
          <p14:tracePt t="48873" x="8699500" y="3924300"/>
          <p14:tracePt t="48889" x="8661400" y="3911600"/>
          <p14:tracePt t="48906" x="8648700" y="3905250"/>
          <p14:tracePt t="48924" x="8642350" y="3905250"/>
          <p14:tracePt t="48964" x="8636000" y="3905250"/>
          <p14:tracePt t="49024" x="8629650" y="3911600"/>
          <p14:tracePt t="49054" x="8629650" y="3917950"/>
          <p14:tracePt t="49074" x="8629650" y="3924300"/>
          <p14:tracePt t="49293" x="8623300" y="3930650"/>
          <p14:tracePt t="49313" x="8616950" y="3937000"/>
          <p14:tracePt t="49323" x="8616950" y="3943350"/>
          <p14:tracePt t="49333" x="8610600" y="3956050"/>
          <p14:tracePt t="49343" x="8591550" y="3981450"/>
          <p14:tracePt t="49355" x="8585200" y="3994150"/>
          <p14:tracePt t="49372" x="8578850" y="4000500"/>
          <p14:tracePt t="49389" x="8578850" y="4013200"/>
          <p14:tracePt t="49405" x="8572500" y="4013200"/>
          <p14:tracePt t="49422" x="8566150" y="4013200"/>
          <p14:tracePt t="49438" x="8521700" y="4013200"/>
          <p14:tracePt t="49455" x="8483600" y="4013200"/>
          <p14:tracePt t="49472" x="8477250" y="4032250"/>
          <p14:tracePt t="49488" x="8464550" y="4057650"/>
          <p14:tracePt t="49773" x="8470900" y="4057650"/>
          <p14:tracePt t="49782" x="8477250" y="4057650"/>
          <p14:tracePt t="49793" x="8496300" y="4057650"/>
          <p14:tracePt t="49804" x="8515350" y="4057650"/>
          <p14:tracePt t="49821" x="8528050" y="4057650"/>
          <p14:tracePt t="49837" x="8534400" y="4057650"/>
          <p14:tracePt t="49854" x="8553450" y="4064000"/>
          <p14:tracePt t="49871" x="8578850" y="4108450"/>
          <p14:tracePt t="49887" x="8616950" y="4178300"/>
          <p14:tracePt t="49904" x="8623300" y="4191000"/>
          <p14:tracePt t="49922" x="8623300" y="4203700"/>
          <p14:tracePt t="49937" x="8623300" y="4210050"/>
          <p14:tracePt t="49954" x="8623300" y="4235450"/>
          <p14:tracePt t="49970" x="8623300" y="4248150"/>
          <p14:tracePt t="49987" x="8610600" y="4286250"/>
          <p14:tracePt t="50004" x="8597900" y="4324350"/>
          <p14:tracePt t="50021" x="8591550" y="4343400"/>
          <p14:tracePt t="50022" x="8585200" y="4368800"/>
          <p14:tracePt t="50037" x="8585200" y="4387850"/>
          <p14:tracePt t="50054" x="8585200" y="4432300"/>
          <p14:tracePt t="50070" x="8585200" y="4445000"/>
          <p14:tracePt t="50087" x="8585200" y="4470400"/>
          <p14:tracePt t="50104" x="8585200" y="4483100"/>
          <p14:tracePt t="50120" x="8585200" y="4489450"/>
          <p14:tracePt t="50142" x="8597900" y="4489450"/>
          <p14:tracePt t="50153" x="8616950" y="4502150"/>
          <p14:tracePt t="50170" x="8648700" y="4521200"/>
          <p14:tracePt t="50187" x="8686800" y="4552950"/>
          <p14:tracePt t="50203" x="8712200" y="4572000"/>
          <p14:tracePt t="50222" x="8718550" y="4572000"/>
          <p14:tracePt t="50292" x="8724900" y="4572000"/>
          <p14:tracePt t="50302" x="8731250" y="4572000"/>
          <p14:tracePt t="50332" x="8731250" y="4578350"/>
          <p14:tracePt t="50481" x="8724900" y="4572000"/>
          <p14:tracePt t="50501" x="8718550" y="4565650"/>
          <p14:tracePt t="50581" x="8718550" y="4584700"/>
          <p14:tracePt t="50591" x="8718550" y="4591050"/>
          <p14:tracePt t="50602" x="8724900" y="4610100"/>
          <p14:tracePt t="50619" x="8724900" y="4616450"/>
          <p14:tracePt t="50636" x="8731250" y="4629150"/>
          <p14:tracePt t="50652" x="8743950" y="4648200"/>
          <p14:tracePt t="50669" x="8756650" y="4667250"/>
          <p14:tracePt t="50686" x="8769350" y="4699000"/>
          <p14:tracePt t="50702" x="8782050" y="4711700"/>
          <p14:tracePt t="50781" x="8782050" y="4686300"/>
          <p14:tracePt t="50791" x="8769350" y="4648200"/>
          <p14:tracePt t="50802" x="8750300" y="4597400"/>
          <p14:tracePt t="50819" x="8743950" y="4572000"/>
          <p14:tracePt t="50835" x="8731250" y="4489450"/>
          <p14:tracePt t="50852" x="8718550" y="4394200"/>
          <p14:tracePt t="50869" x="8699500" y="4337050"/>
          <p14:tracePt t="50885" x="8667750" y="4210050"/>
          <p14:tracePt t="50902" x="8667750" y="4140200"/>
          <p14:tracePt t="50921" x="8667750" y="4133850"/>
          <p14:tracePt t="50935" x="8667750" y="4127500"/>
          <p14:tracePt t="50952" x="8667750" y="4121150"/>
          <p14:tracePt t="50971" x="8667750" y="4114800"/>
          <p14:tracePt t="51071" x="8667750" y="4108450"/>
          <p14:tracePt t="51111" x="8655050" y="4102100"/>
          <p14:tracePt t="51130" x="8648700" y="4095750"/>
          <p14:tracePt t="51160" x="8642350" y="4089400"/>
          <p14:tracePt t="51170" x="8636000" y="4089400"/>
          <p14:tracePt t="51180" x="8629650" y="4089400"/>
          <p14:tracePt t="51190" x="8623300" y="4083050"/>
          <p14:tracePt t="51201" x="8616950" y="4076700"/>
          <p14:tracePt t="51220" x="8610600" y="4070350"/>
          <p14:tracePt t="51280" x="8604250" y="4064000"/>
          <p14:tracePt t="51330" x="8597900" y="4064000"/>
          <p14:tracePt t="51430" x="8591550" y="4064000"/>
          <p14:tracePt t="51460" x="8585200" y="4057650"/>
          <p14:tracePt t="51500" x="8578850" y="4057650"/>
          <p14:tracePt t="51520" x="8578850" y="4051300"/>
          <p14:tracePt t="51550" x="8578850" y="4044950"/>
          <p14:tracePt t="51570" x="8578850" y="4038600"/>
          <p14:tracePt t="51600" x="8578850" y="4032250"/>
          <p14:tracePt t="51630" x="8585200" y="4025900"/>
          <p14:tracePt t="51640" x="8597900" y="4006850"/>
          <p14:tracePt t="51650" x="8610600" y="3994150"/>
          <p14:tracePt t="51667" x="8616950" y="3981450"/>
          <p14:tracePt t="51684" x="8636000" y="3968750"/>
          <p14:tracePt t="51700" x="8648700" y="3956050"/>
          <p14:tracePt t="51717" x="8648700" y="3949700"/>
          <p14:tracePt t="51759" x="8648700" y="3943350"/>
          <p14:tracePt t="51800" x="8655050" y="3937000"/>
          <p14:tracePt t="51850" x="8655050" y="3930650"/>
          <p14:tracePt t="52129" x="8661400" y="3930650"/>
          <p14:tracePt t="52159" x="8667750" y="3924300"/>
          <p14:tracePt t="52179" x="8680450" y="3917950"/>
          <p14:tracePt t="52189" x="8686800" y="3917950"/>
          <p14:tracePt t="52199" x="8693150" y="3911600"/>
          <p14:tracePt t="52216" x="8712200" y="3911600"/>
          <p14:tracePt t="52233" x="8731250" y="3905250"/>
          <p14:tracePt t="52249" x="8750300" y="3892550"/>
          <p14:tracePt t="52266" x="8756650" y="3892550"/>
          <p14:tracePt t="52282" x="8782050" y="3892550"/>
          <p14:tracePt t="52299" x="8801100" y="3892550"/>
          <p14:tracePt t="52316" x="8813800" y="3892550"/>
          <p14:tracePt t="52332" x="8839200" y="3892550"/>
          <p14:tracePt t="52349" x="8858250" y="3892550"/>
          <p14:tracePt t="52389" x="8870950" y="3886200"/>
          <p14:tracePt t="52399" x="8877300" y="3886200"/>
          <p14:tracePt t="52409" x="8883650" y="3879850"/>
          <p14:tracePt t="52419" x="8890000" y="3879850"/>
          <p14:tracePt t="52432" x="8902700" y="3879850"/>
          <p14:tracePt t="52449" x="8915400" y="3879850"/>
          <p14:tracePt t="52465" x="8921750" y="3879850"/>
          <p14:tracePt t="52499" x="8928100" y="3879850"/>
          <p14:tracePt t="52508" x="8934450" y="3879850"/>
          <p14:tracePt t="52518" x="8940800" y="3879850"/>
          <p14:tracePt t="52532" x="8953500" y="3879850"/>
          <p14:tracePt t="52549" x="8959850" y="3879850"/>
          <p14:tracePt t="52598" x="8966200" y="3879850"/>
          <p14:tracePt t="52668" x="8966200" y="3873500"/>
          <p14:tracePt t="52718" x="8953500" y="3867150"/>
          <p14:tracePt t="52728" x="8940800" y="3867150"/>
          <p14:tracePt t="52738" x="8921750" y="3860800"/>
          <p14:tracePt t="52748" x="8902700" y="3860800"/>
          <p14:tracePt t="52765" x="8870950" y="3860800"/>
          <p14:tracePt t="52781" x="8813800" y="3860800"/>
          <p14:tracePt t="52799" x="8782050" y="3860800"/>
          <p14:tracePt t="52815" x="8769350" y="3860800"/>
          <p14:tracePt t="52831" x="8756650" y="3860800"/>
          <p14:tracePt t="52848" x="8750300" y="3860800"/>
          <p14:tracePt t="52948" x="8756650" y="3860800"/>
          <p14:tracePt t="52958" x="8769350" y="3860800"/>
          <p14:tracePt t="52968" x="8788400" y="3860800"/>
          <p14:tracePt t="52981" x="8807450" y="3860800"/>
          <p14:tracePt t="52998" x="8826500" y="3860800"/>
          <p14:tracePt t="53016" x="8839200" y="3860800"/>
          <p14:tracePt t="53031" x="8851900" y="3860800"/>
          <p14:tracePt t="53048" x="8858250" y="3860800"/>
          <p14:tracePt t="53148" x="8839200" y="3860800"/>
          <p14:tracePt t="53157" x="8807450" y="3860800"/>
          <p14:tracePt t="53168" x="8782050" y="3860800"/>
          <p14:tracePt t="53181" x="8756650" y="3860800"/>
          <p14:tracePt t="53197" x="8699500" y="3867150"/>
          <p14:tracePt t="53214" x="8667750" y="3867150"/>
          <p14:tracePt t="53231" x="8648700" y="3873500"/>
          <p14:tracePt t="53247" x="8642350" y="3873500"/>
          <p14:tracePt t="53287" x="8648700" y="3873500"/>
          <p14:tracePt t="53298" x="8667750" y="3873500"/>
          <p14:tracePt t="53307" x="8705850" y="3879850"/>
          <p14:tracePt t="53317" x="8737600" y="3879850"/>
          <p14:tracePt t="53330" x="8775700" y="3879850"/>
          <p14:tracePt t="53347" x="8858250" y="3879850"/>
          <p14:tracePt t="53363" x="8896350" y="3879850"/>
          <p14:tracePt t="53380" x="8921750" y="3873500"/>
          <p14:tracePt t="53397" x="8934450" y="3873500"/>
          <p14:tracePt t="53487" x="8928100" y="3873500"/>
          <p14:tracePt t="53498" x="8921750" y="3873500"/>
          <p14:tracePt t="53507" x="8915400" y="3873500"/>
          <p14:tracePt t="53517" x="8909050" y="3873500"/>
          <p14:tracePt t="53530" x="8902700" y="3873500"/>
          <p14:tracePt t="53547" x="8896350" y="3873500"/>
          <p14:tracePt t="53563" x="8890000" y="3873500"/>
          <p14:tracePt t="53580" x="8870950" y="3873500"/>
          <p14:tracePt t="53597" x="8839200" y="3873500"/>
          <p14:tracePt t="53613" x="8826500" y="3873500"/>
          <p14:tracePt t="53630" x="8807450" y="3873500"/>
          <p14:tracePt t="53646" x="8794750" y="3873500"/>
          <p14:tracePt t="53647" x="8782050" y="3873500"/>
          <p14:tracePt t="53663" x="8769350" y="3873500"/>
          <p14:tracePt t="53680" x="8737600" y="3879850"/>
          <p14:tracePt t="53697" x="8724900" y="3886200"/>
          <p14:tracePt t="53737" x="8718550" y="3886200"/>
          <p14:tracePt t="53767" x="8705850" y="3886200"/>
          <p14:tracePt t="53777" x="8699500" y="3886200"/>
          <p14:tracePt t="53787" x="8686800" y="3886200"/>
          <p14:tracePt t="53798" x="8674100" y="3886200"/>
          <p14:tracePt t="53813" x="8661400" y="3886200"/>
          <p14:tracePt t="53829" x="8623300" y="3886200"/>
          <p14:tracePt t="53846" x="8591550" y="3886200"/>
          <p14:tracePt t="53847" x="8553450" y="3886200"/>
          <p14:tracePt t="53862" x="8528050" y="3898900"/>
          <p14:tracePt t="53879" x="8496300" y="3911600"/>
          <p14:tracePt t="53936" x="8489950" y="3911600"/>
          <p14:tracePt t="53946" x="8483600" y="3917950"/>
          <p14:tracePt t="53956" x="8477250" y="3924300"/>
          <p14:tracePt t="53966" x="8470900" y="3930650"/>
          <p14:tracePt t="53979" x="8451850" y="3949700"/>
          <p14:tracePt t="53996" x="8413750" y="3987800"/>
          <p14:tracePt t="54012" x="8388350" y="4019550"/>
          <p14:tracePt t="54029" x="8324850" y="4057650"/>
          <p14:tracePt t="54046" x="8318500" y="4070350"/>
          <p14:tracePt t="54046" x="8312150" y="4070350"/>
          <p14:tracePt t="54062" x="8312150" y="4076700"/>
          <p14:tracePt t="54079" x="8299450" y="4095750"/>
          <p14:tracePt t="54096" x="8299450" y="4102100"/>
          <p14:tracePt t="54112" x="8293100" y="4108450"/>
          <p14:tracePt t="54129" x="8261350" y="4165600"/>
          <p14:tracePt t="54145" x="8255000" y="4184650"/>
          <p14:tracePt t="54162" x="8223250" y="4229100"/>
          <p14:tracePt t="54179" x="8191500" y="4260850"/>
          <p14:tracePt t="54196" x="8147050" y="4324350"/>
          <p14:tracePt t="54212" x="8140700" y="4343400"/>
          <p14:tracePt t="54228" x="8121650" y="4394200"/>
          <p14:tracePt t="54245" x="8115300" y="4432300"/>
          <p14:tracePt t="54246" x="8115300" y="4451350"/>
          <p14:tracePt t="54262" x="8108950" y="4464050"/>
          <p14:tracePt t="54278" x="8108950" y="4476750"/>
          <p14:tracePt t="54295" x="8108950" y="4489450"/>
          <p14:tracePt t="54436" x="8115300" y="4489450"/>
          <p14:tracePt t="54446" x="8185150" y="4502150"/>
          <p14:tracePt t="54456" x="8585200" y="4699000"/>
          <p14:tracePt t="54466" x="9099550" y="4895850"/>
          <p14:tracePt t="54478" x="9569450" y="5086350"/>
          <p14:tracePt t="54494" x="9747250" y="5187950"/>
          <p14:tracePt t="54512" x="9759950" y="5200650"/>
          <p14:tracePt t="54528" x="9747250" y="5213350"/>
          <p14:tracePt t="54545" x="9740900" y="5219700"/>
          <p14:tracePt t="54561" x="9734550" y="5219700"/>
          <p14:tracePt t="54578" x="9721850" y="5226050"/>
          <p14:tracePt t="54615" x="9715500" y="5226050"/>
          <p14:tracePt t="54625" x="9709150" y="5226050"/>
          <p14:tracePt t="54635" x="9702800" y="5226050"/>
          <p14:tracePt t="54645" x="9696450" y="5226050"/>
          <p14:tracePt t="54661" x="9690100" y="5226050"/>
          <p14:tracePt t="54678" x="9658350" y="5226050"/>
          <p14:tracePt t="54694" x="9652000" y="5226050"/>
          <p14:tracePt t="54711" x="9620250" y="5213350"/>
          <p14:tracePt t="54728" x="9601200" y="5207000"/>
          <p14:tracePt t="54744" x="9588500" y="5194300"/>
          <p14:tracePt t="54761" x="9537700" y="5181600"/>
          <p14:tracePt t="54777" x="9499600" y="5168900"/>
          <p14:tracePt t="54794" x="9486900" y="5168900"/>
          <p14:tracePt t="54811" x="9474200" y="5162550"/>
          <p14:tracePt t="54827" x="9436100" y="5137150"/>
          <p14:tracePt t="54844" x="9404350" y="5124450"/>
          <p14:tracePt t="54860" x="9328150" y="5118100"/>
          <p14:tracePt t="54877" x="9296400" y="5118100"/>
          <p14:tracePt t="54894" x="9290050" y="5111750"/>
          <p14:tracePt t="54910" x="9239250" y="5086350"/>
          <p14:tracePt t="54927" x="9182100" y="5073650"/>
          <p14:tracePt t="54944" x="9169400" y="5073650"/>
          <p14:tracePt t="54960" x="9156700" y="5073650"/>
          <p14:tracePt t="54977" x="9150350" y="5073650"/>
          <p14:tracePt t="54993" x="9137650" y="5073650"/>
          <p14:tracePt t="55010" x="9105900" y="5086350"/>
          <p14:tracePt t="55027" x="9048750" y="5099050"/>
          <p14:tracePt t="55044" x="9017000" y="5111750"/>
          <p14:tracePt t="55045" x="8997950" y="5111750"/>
          <p14:tracePt t="55060" x="8978900" y="5111750"/>
          <p14:tracePt t="55077" x="8928100" y="5124450"/>
          <p14:tracePt t="55093" x="8909050" y="5130800"/>
          <p14:tracePt t="55110" x="8870950" y="5149850"/>
          <p14:tracePt t="55127" x="8858250" y="5162550"/>
          <p14:tracePt t="55145" x="8851900" y="5168900"/>
          <p14:tracePt t="55174" x="8845550" y="5168900"/>
          <p14:tracePt t="55184" x="8839200" y="5168900"/>
          <p14:tracePt t="55214" x="8832850" y="5168900"/>
          <p14:tracePt t="55294" x="8826500" y="5168900"/>
          <p14:tracePt t="55604" x="8820150" y="5168900"/>
          <p14:tracePt t="55654" x="8820150" y="5175250"/>
          <p14:tracePt t="55674" x="8813800" y="5181600"/>
          <p14:tracePt t="55684" x="8807450" y="5187950"/>
          <p14:tracePt t="55694" x="8801100" y="5194300"/>
          <p14:tracePt t="55709" x="8794750" y="5194300"/>
          <p14:tracePt t="55726" x="8775700" y="5194300"/>
          <p14:tracePt t="55744" x="8769350" y="5194300"/>
          <p14:tracePt t="55759" x="8763000" y="5194300"/>
          <p14:tracePt t="55775" x="8750300" y="5187950"/>
          <p14:tracePt t="55792" x="8731250" y="5149850"/>
          <p14:tracePt t="55809" x="8636000" y="4972050"/>
          <p14:tracePt t="55825" x="8553450" y="4851400"/>
          <p14:tracePt t="55842" x="8547100" y="4813300"/>
          <p14:tracePt t="55859" x="8509000" y="4711700"/>
          <p14:tracePt t="55875" x="8458200" y="4546600"/>
          <p14:tracePt t="55892" x="8451850" y="4495800"/>
          <p14:tracePt t="55909" x="8451850" y="4451350"/>
          <p14:tracePt t="55925" x="8458200" y="4425950"/>
          <p14:tracePt t="55942" x="8464550" y="4419600"/>
          <p14:tracePt t="55958" x="8477250" y="4413250"/>
          <p14:tracePt t="55975" x="8483600" y="4362450"/>
          <p14:tracePt t="55992" x="8489950" y="4349750"/>
          <p14:tracePt t="56008" x="8547100" y="4305300"/>
          <p14:tracePt t="56025" x="8591550" y="4241800"/>
          <p14:tracePt t="56041" x="8604250" y="4210050"/>
          <p14:tracePt t="56058" x="8610600" y="4140200"/>
          <p14:tracePt t="56075" x="8610600" y="4076700"/>
          <p14:tracePt t="56091" x="8610600" y="4070350"/>
          <p14:tracePt t="56108" x="8610600" y="4051300"/>
          <p14:tracePt t="56125" x="8610600" y="4032250"/>
          <p14:tracePt t="56141" x="8616950" y="4032250"/>
          <p14:tracePt t="56158" x="8616950" y="4025900"/>
          <p14:tracePt t="56174" x="8616950" y="4019550"/>
          <p14:tracePt t="56193" x="8616950" y="4006850"/>
          <p14:tracePt t="56208" x="8616950" y="3987800"/>
          <p14:tracePt t="56224" x="8616950" y="3956050"/>
          <p14:tracePt t="56241" x="8616950" y="3949700"/>
          <p14:tracePt t="56258" x="8616950" y="3937000"/>
          <p14:tracePt t="56274" x="8616950" y="3924300"/>
          <p14:tracePt t="56291" x="8616950" y="3917950"/>
          <p14:tracePt t="56308" x="8623300" y="3905250"/>
          <p14:tracePt t="56324" x="8629650" y="3879850"/>
          <p14:tracePt t="56341" x="8629650" y="3873500"/>
          <p14:tracePt t="56358" x="8629650" y="3867150"/>
          <p14:tracePt t="56383" x="8636000" y="3867150"/>
          <p14:tracePt t="56393" x="8636000" y="3860800"/>
          <p14:tracePt t="56407" x="8642350" y="3854450"/>
          <p14:tracePt t="56424" x="8648700" y="3841750"/>
          <p14:tracePt t="56441" x="8648700" y="3835400"/>
          <p14:tracePt t="56457" x="8648700" y="3822700"/>
          <p14:tracePt t="56543" x="8648700" y="3816350"/>
          <p14:tracePt t="56583" x="8655050" y="3816350"/>
          <p14:tracePt t="56593" x="8667750" y="3803650"/>
          <p14:tracePt t="56602" x="8680450" y="3803650"/>
          <p14:tracePt t="56612" x="8705850" y="3784600"/>
          <p14:tracePt t="56624" x="8737600" y="3759200"/>
          <p14:tracePt t="56640" x="8763000" y="3727450"/>
          <p14:tracePt t="56657" x="8807450" y="3670300"/>
          <p14:tracePt t="56673" x="8826500" y="3638550"/>
          <p14:tracePt t="56690" x="8826500" y="3632200"/>
          <p14:tracePt t="56712" x="8832850" y="3625850"/>
          <p14:tracePt t="56724" x="8832850" y="3613150"/>
          <p14:tracePt t="56740" x="8832850" y="3606800"/>
          <p14:tracePt t="56757" x="8845550" y="3594100"/>
          <p14:tracePt t="56773" x="8845550" y="3581400"/>
          <p14:tracePt t="56802" x="8845550" y="3575050"/>
          <p14:tracePt t="56842" x="8845550" y="3562350"/>
          <p14:tracePt t="56852" x="8845550" y="3556000"/>
          <p14:tracePt t="56862" x="8845550" y="3549650"/>
          <p14:tracePt t="56962" x="8845550" y="3543300"/>
          <p14:tracePt t="56982" x="8839200" y="3549650"/>
          <p14:tracePt t="56992" x="8826500" y="3562350"/>
          <p14:tracePt t="57002" x="8820150" y="3581400"/>
          <p14:tracePt t="57012" x="8807450" y="3613150"/>
          <p14:tracePt t="57023" x="8801100" y="3638550"/>
          <p14:tracePt t="57040" x="8782050" y="3683000"/>
          <p14:tracePt t="57056" x="8756650" y="3746500"/>
          <p14:tracePt t="57073" x="8724900" y="3810000"/>
          <p14:tracePt t="57089" x="8718550" y="3841750"/>
          <p14:tracePt t="57106" x="8705850" y="3860800"/>
          <p14:tracePt t="57123" x="8699500" y="3867150"/>
          <p14:tracePt t="57171" x="8693150" y="3867150"/>
          <p14:tracePt t="57191" x="8693150" y="3854450"/>
          <p14:tracePt t="57201" x="8693150" y="3841750"/>
          <p14:tracePt t="57211" x="8693150" y="3829050"/>
          <p14:tracePt t="57222" x="8693150" y="3810000"/>
          <p14:tracePt t="57239" x="8712200" y="3790950"/>
          <p14:tracePt t="57256" x="8769350" y="3721100"/>
          <p14:tracePt t="57272" x="8820150" y="3651250"/>
          <p14:tracePt t="57289" x="8839200" y="3613150"/>
          <p14:tracePt t="57306" x="8883650" y="3556000"/>
          <p14:tracePt t="57322" x="8909050" y="3530600"/>
          <p14:tracePt t="57339" x="8915400" y="3524250"/>
          <p14:tracePt t="57421" x="8909050" y="3524250"/>
          <p14:tracePt t="57431" x="8902700" y="3524250"/>
          <p14:tracePt t="57451" x="8896350" y="3524250"/>
          <p14:tracePt t="57461" x="8890000" y="3524250"/>
          <p14:tracePt t="57481" x="8877300" y="3530600"/>
          <p14:tracePt t="57491" x="8864600" y="3549650"/>
          <p14:tracePt t="57505" x="8845550" y="3568700"/>
          <p14:tracePt t="57522" x="8782050" y="3625850"/>
          <p14:tracePt t="57538" x="8737600" y="3657600"/>
          <p14:tracePt t="57555" x="8693150" y="3721100"/>
          <p14:tracePt t="57572" x="8655050" y="3759200"/>
          <p14:tracePt t="57588" x="8636000" y="3778250"/>
          <p14:tracePt t="57605" x="8623300" y="3790950"/>
          <p14:tracePt t="57691" x="8616950" y="3797300"/>
          <p14:tracePt t="57721" x="8616950" y="3803650"/>
          <p14:tracePt t="57731" x="8610600" y="3810000"/>
          <p14:tracePt t="57741" x="8604250" y="3816350"/>
          <p14:tracePt t="57831" x="8604250" y="3822700"/>
          <p14:tracePt t="57841" x="8604250" y="3829050"/>
          <p14:tracePt t="57991" x="8604250" y="3841750"/>
          <p14:tracePt t="58020" x="8604250" y="3848100"/>
          <p14:tracePt t="58030" x="8610600" y="3854450"/>
          <p14:tracePt t="58041" x="8629650" y="3886200"/>
          <p14:tracePt t="58056" x="8655050" y="3917950"/>
          <p14:tracePt t="58071" x="8674100" y="3962400"/>
          <p14:tracePt t="58087" x="8680450" y="3975100"/>
          <p14:tracePt t="58104" x="8686800" y="4000500"/>
          <p14:tracePt t="58121" x="8686800" y="4006850"/>
          <p14:tracePt t="58140" x="8686800" y="4013200"/>
          <p14:tracePt t="58160" x="8693150" y="4019550"/>
          <p14:tracePt t="58170" x="8699500" y="4051300"/>
          <p14:tracePt t="58187" x="8705850" y="4076700"/>
          <p14:tracePt t="58204" x="8712200" y="4114800"/>
          <p14:tracePt t="58220" x="8712200" y="4140200"/>
          <p14:tracePt t="58237" x="8712200" y="4152900"/>
          <p14:tracePt t="58254" x="8712200" y="4184650"/>
          <p14:tracePt t="58270" x="8712200" y="4248150"/>
          <p14:tracePt t="58287" x="8712200" y="4279900"/>
          <p14:tracePt t="58304" x="8712200" y="4343400"/>
          <p14:tracePt t="58320" x="8712200" y="4400550"/>
          <p14:tracePt t="58337" x="8712200" y="4419600"/>
          <p14:tracePt t="58353" x="8712200" y="4483100"/>
          <p14:tracePt t="58370" x="8718550" y="4603750"/>
          <p14:tracePt t="58387" x="8737600" y="4667250"/>
          <p14:tracePt t="58403" x="8769350" y="4768850"/>
          <p14:tracePt t="58420" x="8788400" y="4838700"/>
          <p14:tracePt t="58437" x="8794750" y="4851400"/>
          <p14:tracePt t="58453" x="8820150" y="4895850"/>
          <p14:tracePt t="58470" x="8877300" y="5003800"/>
          <p14:tracePt t="58487" x="8896350" y="5029200"/>
          <p14:tracePt t="58503" x="8928100" y="5060950"/>
          <p14:tracePt t="58520" x="8947150" y="5067300"/>
          <p14:tracePt t="58536" x="8953500" y="5073650"/>
          <p14:tracePt t="58553" x="8972550" y="5080000"/>
          <p14:tracePt t="58570" x="8997950" y="5124450"/>
          <p14:tracePt t="58586" x="9010650" y="5137150"/>
          <p14:tracePt t="58603" x="9029700" y="5168900"/>
          <p14:tracePt t="58619" x="9042400" y="5175250"/>
          <p14:tracePt t="58636" x="9042400" y="5181600"/>
          <p14:tracePt t="58669" x="9048750" y="5181600"/>
          <p14:tracePt t="58679" x="9048750" y="5187950"/>
          <p14:tracePt t="58689" x="9055100" y="5200650"/>
          <p14:tracePt t="59029" x="9055100" y="5207000"/>
          <p14:tracePt t="59049" x="9048750" y="5207000"/>
          <p14:tracePt t="59059" x="9048750" y="5213350"/>
          <p14:tracePt t="59089" x="9048750" y="5219700"/>
          <p14:tracePt t="59099" x="9048750" y="5226050"/>
          <p14:tracePt t="59119" x="9048750" y="5232400"/>
          <p14:tracePt t="59129" x="9048750" y="5238750"/>
          <p14:tracePt t="59139" x="9048750" y="5257800"/>
          <p14:tracePt t="59152" x="9048750" y="5270500"/>
          <p14:tracePt t="59169" x="9048750" y="5295900"/>
          <p14:tracePt t="59185" x="9048750" y="5302250"/>
          <p14:tracePt t="59202" x="9048750" y="5340350"/>
          <p14:tracePt t="59218" x="9048750" y="5403850"/>
          <p14:tracePt t="59235" x="9048750" y="5441950"/>
          <p14:tracePt t="59252" x="9061450" y="5530850"/>
          <p14:tracePt t="59269" x="9061450" y="5619750"/>
          <p14:tracePt t="59285" x="9061450" y="5670550"/>
          <p14:tracePt t="59302" x="9061450" y="5772150"/>
          <p14:tracePt t="59318" x="9061450" y="5842000"/>
          <p14:tracePt t="59335" x="9061450" y="5861050"/>
          <p14:tracePt t="59351" x="9061450" y="5880100"/>
          <p14:tracePt t="59368" x="9061450" y="5886450"/>
          <p14:tracePt t="59408" x="9061450" y="5892800"/>
          <p14:tracePt t="59928" x="9061450" y="5899150"/>
          <p14:tracePt t="59947" x="9061450" y="5905500"/>
          <p14:tracePt t="60986" x="9055100" y="5899150"/>
          <p14:tracePt t="61305" x="9055100" y="5905500"/>
          <p14:tracePt t="61335" x="9055100" y="5918200"/>
          <p14:tracePt t="61365" x="9055100" y="5930900"/>
          <p14:tracePt t="61395" x="9055100" y="5937250"/>
          <p14:tracePt t="61415" x="9055100" y="5943600"/>
          <p14:tracePt t="61425" x="9048750" y="5949950"/>
          <p14:tracePt t="61435" x="9042400" y="5956300"/>
          <p14:tracePt t="61447" x="9029700" y="5969000"/>
          <p14:tracePt t="61464" x="9023350" y="5988050"/>
          <p14:tracePt t="61480" x="9004300" y="6000750"/>
          <p14:tracePt t="61497" x="8997950" y="6007100"/>
          <p14:tracePt t="61514" x="8997950" y="6019800"/>
          <p14:tracePt t="61531" x="8997950" y="6045200"/>
          <p14:tracePt t="61547" x="8997950" y="6070600"/>
          <p14:tracePt t="61564" x="8997950" y="6083300"/>
          <p14:tracePt t="61580" x="9004300" y="6089650"/>
          <p14:tracePt t="61615" x="9004300" y="6096000"/>
          <p14:tracePt t="61655" x="9010650" y="6096000"/>
          <p14:tracePt t="61715" x="9017000" y="6076950"/>
          <p14:tracePt t="61725" x="9010650" y="6032500"/>
          <p14:tracePt t="61735" x="8997950" y="5956300"/>
          <p14:tracePt t="61747" x="8978900" y="5880100"/>
          <p14:tracePt t="61763" x="8959850" y="5816600"/>
          <p14:tracePt t="61780" x="8928100" y="5670550"/>
          <p14:tracePt t="61797" x="8890000" y="5562600"/>
          <p14:tracePt t="61813" x="8851900" y="5486400"/>
          <p14:tracePt t="61830" x="8782050" y="5314950"/>
          <p14:tracePt t="61846" x="8769350" y="5245100"/>
          <p14:tracePt t="61863" x="8769350" y="5238750"/>
          <p14:tracePt t="61880" x="8763000" y="5238750"/>
          <p14:tracePt t="61915" x="8763000" y="5226050"/>
          <p14:tracePt t="61924" x="8763000" y="5200650"/>
          <p14:tracePt t="61934" x="8763000" y="5149850"/>
          <p14:tracePt t="61946" x="8763000" y="5092700"/>
          <p14:tracePt t="61963" x="8763000" y="5048250"/>
          <p14:tracePt t="61980" x="8763000" y="5010150"/>
          <p14:tracePt t="61996" x="8763000" y="4991100"/>
          <p14:tracePt t="62013" x="8763000" y="4965700"/>
          <p14:tracePt t="62029" x="8763000" y="4870450"/>
          <p14:tracePt t="62046" x="8756650" y="4737100"/>
          <p14:tracePt t="62063" x="8756650" y="4673600"/>
          <p14:tracePt t="62080" x="8756650" y="4559300"/>
          <p14:tracePt t="62096" x="8756650" y="4533900"/>
          <p14:tracePt t="62113" x="8763000" y="4508500"/>
          <p14:tracePt t="62130" x="8769350" y="4445000"/>
          <p14:tracePt t="62146" x="8788400" y="4394200"/>
          <p14:tracePt t="62163" x="8801100" y="4356100"/>
          <p14:tracePt t="62179" x="8813800" y="4305300"/>
          <p14:tracePt t="62196" x="8813800" y="4235450"/>
          <p14:tracePt t="62213" x="8813800" y="4184650"/>
          <p14:tracePt t="62229" x="8813800" y="4102100"/>
          <p14:tracePt t="62246" x="8813800" y="4051300"/>
          <p14:tracePt t="62262" x="8813800" y="4044950"/>
          <p14:tracePt t="62279" x="8820150" y="4038600"/>
          <p14:tracePt t="62295" x="8826500" y="4019550"/>
          <p14:tracePt t="62312" x="8832850" y="4006850"/>
          <p14:tracePt t="62329" x="8839200" y="3962400"/>
          <p14:tracePt t="62345" x="8845550" y="3924300"/>
          <p14:tracePt t="62362" x="8851900" y="3911600"/>
          <p14:tracePt t="62379" x="8851900" y="3905250"/>
          <p14:tracePt t="62404" x="8858250" y="3905250"/>
          <p14:tracePt t="62414" x="8858250" y="3898900"/>
          <p14:tracePt t="62428" x="8877300" y="3886200"/>
          <p14:tracePt t="62445" x="8877300" y="3841750"/>
          <p14:tracePt t="62462" x="8883650" y="3829050"/>
          <p14:tracePt t="62634" x="8883650" y="3835400"/>
          <p14:tracePt t="62653" x="8877300" y="3835400"/>
          <p14:tracePt t="62664" x="8870950" y="3835400"/>
          <p14:tracePt t="62673" x="8864600" y="3835400"/>
          <p14:tracePt t="62683" x="8858250" y="3835400"/>
          <p14:tracePt t="62695" x="8845550" y="3835400"/>
          <p14:tracePt t="62713" x="8832850" y="3835400"/>
          <p14:tracePt t="62728" x="8820150" y="3835400"/>
          <p14:tracePt t="62745" x="8794750" y="3841750"/>
          <p14:tracePt t="62761" x="8782050" y="3848100"/>
          <p14:tracePt t="62778" x="8756650" y="3854450"/>
          <p14:tracePt t="62794" x="8737600" y="3860800"/>
          <p14:tracePt t="62811" x="8718550" y="3867150"/>
          <p14:tracePt t="62828" x="8705850" y="3867150"/>
          <p14:tracePt t="62844" x="8686800" y="3867150"/>
          <p14:tracePt t="62861" x="8680450" y="3867150"/>
          <p14:tracePt t="62878" x="8655050" y="3867150"/>
          <p14:tracePt t="62894" x="8623300" y="3879850"/>
          <p14:tracePt t="62911" x="8610600" y="3886200"/>
          <p14:tracePt t="62928" x="8591550" y="3905250"/>
          <p14:tracePt t="62944" x="8591550" y="3949700"/>
          <p14:tracePt t="62961" x="8591550" y="4038600"/>
          <p14:tracePt t="62978" x="8604250" y="4286250"/>
          <p14:tracePt t="62994" x="8610600" y="4476750"/>
          <p14:tracePt t="63011" x="8610600" y="4572000"/>
          <p14:tracePt t="63027" x="8756650" y="5060950"/>
          <p14:tracePt t="63044" x="8851900" y="5403850"/>
          <p14:tracePt t="63061" x="8851900" y="5454650"/>
          <p14:tracePt t="63077" x="8870950" y="5543550"/>
          <p14:tracePt t="63094" x="8877300" y="5600700"/>
          <p14:tracePt t="63110" x="8890000" y="5645150"/>
          <p14:tracePt t="63127" x="8902700" y="5715000"/>
          <p14:tracePt t="63144" x="8921750" y="5753100"/>
          <p14:tracePt t="63160" x="8921750" y="5759450"/>
          <p14:tracePt t="63213" x="8928100" y="5772150"/>
          <p14:tracePt t="63222" x="8940800" y="5810250"/>
          <p14:tracePt t="63232" x="8953500" y="5835650"/>
          <p14:tracePt t="63243" x="8959850" y="5854700"/>
          <p14:tracePt t="63260" x="8959850" y="5861050"/>
          <p14:tracePt t="63277" x="8959850" y="5867400"/>
          <p14:tracePt t="63312" x="8959850" y="5873750"/>
          <p14:tracePt t="63393" x="8959850" y="5880100"/>
          <p14:tracePt t="64002" x="8953500" y="5873750"/>
          <p14:tracePt t="64041" x="8947150" y="5873750"/>
          <p14:tracePt t="64061" x="8947150" y="5867400"/>
          <p14:tracePt t="64101" x="8940800" y="5861050"/>
          <p14:tracePt t="64331" x="8940800" y="5854700"/>
          <p14:tracePt t="64371" x="8940800" y="5848350"/>
          <p14:tracePt t="64970" x="8934450" y="5848350"/>
          <p14:tracePt t="65419" x="8934450" y="5842000"/>
          <p14:tracePt t="66085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8D21B-F31B-4CBA-91CC-2A6E21596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Alphabets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27365-B083-4ED5-AD7E-2B448E19B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/>
          <a:lstStyle/>
          <a:p>
            <a:r>
              <a:rPr lang="en-GB" dirty="0"/>
              <a:t>The Greek alphabet was adapted by the Romans to form the alphabet that we use</a:t>
            </a:r>
          </a:p>
          <a:p>
            <a:r>
              <a:rPr lang="en-GB" dirty="0"/>
              <a:t>Other alphabets have been adapted in turn from these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23BD84E-D551-4953-B94C-CE9F813B8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20489"/>
              </p:ext>
            </p:extLst>
          </p:nvPr>
        </p:nvGraphicFramePr>
        <p:xfrm>
          <a:off x="1415247" y="3201035"/>
          <a:ext cx="9361506" cy="3291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13656">
                  <a:extLst>
                    <a:ext uri="{9D8B030D-6E8A-4147-A177-3AD203B41FA5}">
                      <a16:colId xmlns:a16="http://schemas.microsoft.com/office/drawing/2014/main" val="3115071972"/>
                    </a:ext>
                  </a:extLst>
                </a:gridCol>
                <a:gridCol w="1269570">
                  <a:extLst>
                    <a:ext uri="{9D8B030D-6E8A-4147-A177-3AD203B41FA5}">
                      <a16:colId xmlns:a16="http://schemas.microsoft.com/office/drawing/2014/main" val="4104032852"/>
                    </a:ext>
                  </a:extLst>
                </a:gridCol>
                <a:gridCol w="1269570">
                  <a:extLst>
                    <a:ext uri="{9D8B030D-6E8A-4147-A177-3AD203B41FA5}">
                      <a16:colId xmlns:a16="http://schemas.microsoft.com/office/drawing/2014/main" val="535967464"/>
                    </a:ext>
                  </a:extLst>
                </a:gridCol>
                <a:gridCol w="1269570">
                  <a:extLst>
                    <a:ext uri="{9D8B030D-6E8A-4147-A177-3AD203B41FA5}">
                      <a16:colId xmlns:a16="http://schemas.microsoft.com/office/drawing/2014/main" val="2269819548"/>
                    </a:ext>
                  </a:extLst>
                </a:gridCol>
                <a:gridCol w="1269570">
                  <a:extLst>
                    <a:ext uri="{9D8B030D-6E8A-4147-A177-3AD203B41FA5}">
                      <a16:colId xmlns:a16="http://schemas.microsoft.com/office/drawing/2014/main" val="1769509978"/>
                    </a:ext>
                  </a:extLst>
                </a:gridCol>
                <a:gridCol w="1269570">
                  <a:extLst>
                    <a:ext uri="{9D8B030D-6E8A-4147-A177-3AD203B41FA5}">
                      <a16:colId xmlns:a16="http://schemas.microsoft.com/office/drawing/2014/main" val="1108410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Greek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dirty="0"/>
                        <a:t>Α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dirty="0"/>
                        <a:t>Β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dirty="0"/>
                        <a:t>Γ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dirty="0"/>
                        <a:t>Δ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dirty="0"/>
                        <a:t>Ε</a:t>
                      </a:r>
                      <a:endParaRPr lang="en-GB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6960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Roman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0061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Cyrillic</a:t>
                      </a:r>
                      <a:br>
                        <a:rPr lang="en-GB" sz="2800" dirty="0"/>
                      </a:br>
                      <a:r>
                        <a:rPr lang="en-GB" sz="2800" dirty="0"/>
                        <a:t>(Russia)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Cyrl-AZ" sz="4000" dirty="0"/>
                        <a:t>А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Cyrl-AZ" sz="4000" dirty="0"/>
                        <a:t>В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Cyrl-AZ" sz="4000" dirty="0"/>
                        <a:t>Г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Cyrl-AZ" sz="4000" dirty="0"/>
                        <a:t>Д</a:t>
                      </a:r>
                      <a:endParaRPr lang="en-GB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Cyrl-AZ" sz="4000" dirty="0"/>
                        <a:t>Е</a:t>
                      </a:r>
                      <a:endParaRPr lang="en-GB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516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Runic (Anglo-</a:t>
                      </a:r>
                      <a:br>
                        <a:rPr lang="en-GB" sz="2800" dirty="0"/>
                      </a:br>
                      <a:r>
                        <a:rPr lang="en-GB" sz="2800" dirty="0"/>
                        <a:t>Saxons/Vikings)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ᛖ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706573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E06BCA-1E94-44DE-A733-2BE50286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4D4D587-2A7B-44A3-ADD9-C2EA9DC1E6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8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684">
        <p:random/>
      </p:transition>
    </mc:Choice>
    <mc:Fallback xmlns="">
      <p:transition spd="slow" advTm="556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718" x="4921250" y="2228850"/>
          <p14:tracePt t="24968" x="4927600" y="2235200"/>
          <p14:tracePt t="24998" x="4933950" y="2235200"/>
          <p14:tracePt t="25008" x="4933950" y="2241550"/>
          <p14:tracePt t="25018" x="4933950" y="2254250"/>
          <p14:tracePt t="25032" x="4933950" y="2260600"/>
          <p14:tracePt t="25048" x="4946650" y="2273300"/>
          <p14:tracePt t="25065" x="4953000" y="2292350"/>
          <p14:tracePt t="25082" x="4978400" y="2336800"/>
          <p14:tracePt t="25099" x="5054600" y="2457450"/>
          <p14:tracePt t="25115" x="5099050" y="2546350"/>
          <p14:tracePt t="25132" x="5219700" y="2736850"/>
          <p14:tracePt t="25148" x="5295900" y="2844800"/>
          <p14:tracePt t="25165" x="5340350" y="2895600"/>
          <p14:tracePt t="25181" x="5403850" y="2997200"/>
          <p14:tracePt t="25198" x="5480050" y="3117850"/>
          <p14:tracePt t="25215" x="5511800" y="3162300"/>
          <p14:tracePt t="25231" x="5549900" y="3194050"/>
          <p14:tracePt t="25248" x="5619750" y="3270250"/>
          <p14:tracePt t="25265" x="5683250" y="3327400"/>
          <p14:tracePt t="25281" x="5791200" y="3429000"/>
          <p14:tracePt t="25298" x="5854700" y="3473450"/>
          <p14:tracePt t="25315" x="5867400" y="3479800"/>
          <p14:tracePt t="25331" x="5880100" y="3486150"/>
          <p14:tracePt t="25348" x="5886450" y="3492500"/>
          <p14:tracePt t="25367" x="5892800" y="3505200"/>
          <p14:tracePt t="25381" x="5899150" y="3517900"/>
          <p14:tracePt t="25398" x="5930900" y="3549650"/>
          <p14:tracePt t="25414" x="5949950" y="3556000"/>
          <p14:tracePt t="25431" x="5969000" y="3562350"/>
          <p14:tracePt t="25447" x="5981700" y="3575050"/>
          <p14:tracePt t="25507" x="5988050" y="3575050"/>
          <p14:tracePt t="25887" x="5988050" y="3568700"/>
          <p14:tracePt t="25937" x="5988050" y="3562350"/>
          <p14:tracePt t="25987" x="5994400" y="3562350"/>
          <p14:tracePt t="26426" x="5994400" y="3556000"/>
          <p14:tracePt t="27105" x="5988050" y="3556000"/>
          <p14:tracePt t="28343" x="5981700" y="3556000"/>
          <p14:tracePt t="28353" x="5981700" y="3549650"/>
          <p14:tracePt t="28453" x="5975350" y="3549650"/>
          <p14:tracePt t="28742" x="5975350" y="3543300"/>
          <p14:tracePt t="28752" x="5975350" y="3536950"/>
          <p14:tracePt t="28782" x="5975350" y="3530600"/>
          <p14:tracePt t="28812" x="5975350" y="3524250"/>
          <p14:tracePt t="28822" x="5975350" y="3517900"/>
          <p14:tracePt t="28832" x="5981700" y="3517900"/>
          <p14:tracePt t="28903" x="5981700" y="3511550"/>
          <p14:tracePt t="28952" x="5981700" y="3505200"/>
          <p14:tracePt t="29102" x="5981700" y="3517900"/>
          <p14:tracePt t="29112" x="5981700" y="3530600"/>
          <p14:tracePt t="29122" x="5981700" y="3536950"/>
          <p14:tracePt t="29132" x="5981700" y="3556000"/>
          <p14:tracePt t="29142" x="5981700" y="3568700"/>
          <p14:tracePt t="29157" x="5981700" y="3594100"/>
          <p14:tracePt t="29173" x="5981700" y="3644900"/>
          <p14:tracePt t="29190" x="5981700" y="3676650"/>
          <p14:tracePt t="29207" x="5981700" y="3733800"/>
          <p14:tracePt t="29223" x="5981700" y="3765550"/>
          <p14:tracePt t="29240" x="5988050" y="3765550"/>
          <p14:tracePt t="29256" x="5988050" y="3771900"/>
          <p14:tracePt t="29273" x="5988050" y="3778250"/>
          <p14:tracePt t="29372" x="5988050" y="3771900"/>
          <p14:tracePt t="29401" x="5988050" y="3765550"/>
          <p14:tracePt t="29411" x="5988050" y="3759200"/>
          <p14:tracePt t="29421" x="5988050" y="3746500"/>
          <p14:tracePt t="29431" x="5994400" y="3733800"/>
          <p14:tracePt t="29441" x="5994400" y="3721100"/>
          <p14:tracePt t="29456" x="5994400" y="3714750"/>
          <p14:tracePt t="29473" x="5994400" y="3702050"/>
          <p14:tracePt t="29531" x="5994400" y="3689350"/>
          <p14:tracePt t="29541" x="5988050" y="3670300"/>
          <p14:tracePt t="29551" x="5975350" y="3651250"/>
          <p14:tracePt t="29562" x="5969000" y="3644900"/>
          <p14:tracePt t="29573" x="5956300" y="3638550"/>
          <p14:tracePt t="29589" x="5949950" y="3638550"/>
          <p14:tracePt t="29607" x="5943600" y="3625850"/>
          <p14:tracePt t="29622" x="5937250" y="3625850"/>
          <p14:tracePt t="29639" x="5930900" y="3625850"/>
          <p14:tracePt t="29656" x="5924550" y="3625850"/>
          <p14:tracePt t="29931" x="5937250" y="3619500"/>
          <p14:tracePt t="29941" x="5943600" y="3619500"/>
          <p14:tracePt t="29951" x="5949950" y="3613150"/>
          <p14:tracePt t="29961" x="5949950" y="3606800"/>
          <p14:tracePt t="29981" x="5956300" y="3600450"/>
          <p14:tracePt t="30410" x="5956300" y="3594100"/>
          <p14:tracePt t="30550" x="5962650" y="3594100"/>
          <p14:tracePt t="30560" x="5969000" y="3587750"/>
          <p14:tracePt t="30570" x="5975350" y="3587750"/>
          <p14:tracePt t="30580" x="5975350" y="3581400"/>
          <p14:tracePt t="30590" x="5988050" y="3575050"/>
          <p14:tracePt t="30604" x="6000750" y="3575050"/>
          <p14:tracePt t="30620" x="6038850" y="3568700"/>
          <p14:tracePt t="30637" x="6051550" y="3568700"/>
          <p14:tracePt t="30819" x="6038850" y="3568700"/>
          <p14:tracePt t="30829" x="6032500" y="3575050"/>
          <p14:tracePt t="30839" x="6013450" y="3587750"/>
          <p14:tracePt t="30853" x="5994400" y="3613150"/>
          <p14:tracePt t="30870" x="5943600" y="3683000"/>
          <p14:tracePt t="30887" x="5937250" y="3721100"/>
          <p14:tracePt t="30903" x="5930900" y="3835400"/>
          <p14:tracePt t="30920" x="5930900" y="3981450"/>
          <p14:tracePt t="30936" x="5943600" y="4038600"/>
          <p14:tracePt t="30953" x="5969000" y="4127500"/>
          <p14:tracePt t="30970" x="5981700" y="4178300"/>
          <p14:tracePt t="30986" x="5988050" y="4197350"/>
          <p14:tracePt t="31003" x="5994400" y="4210050"/>
          <p14:tracePt t="31049" x="6000750" y="4216400"/>
          <p14:tracePt t="31059" x="6000750" y="4222750"/>
          <p14:tracePt t="31109" x="6007100" y="4222750"/>
          <p14:tracePt t="31119" x="6019800" y="4229100"/>
          <p14:tracePt t="31129" x="6038850" y="4254500"/>
          <p14:tracePt t="31139" x="6057900" y="4279900"/>
          <p14:tracePt t="31153" x="6076950" y="4311650"/>
          <p14:tracePt t="31169" x="6096000" y="4343400"/>
          <p14:tracePt t="31309" x="6083300" y="4343400"/>
          <p14:tracePt t="31329" x="6076950" y="4343400"/>
          <p14:tracePt t="31439" x="6070600" y="4343400"/>
          <p14:tracePt t="31458" x="6064250" y="4343400"/>
          <p14:tracePt t="31638" x="6064250" y="4362450"/>
          <p14:tracePt t="31648" x="6064250" y="4387850"/>
          <p14:tracePt t="31658" x="6064250" y="4419600"/>
          <p14:tracePt t="31668" x="6064250" y="4451350"/>
          <p14:tracePt t="31686" x="6076950" y="4489450"/>
          <p14:tracePt t="31702" x="6102350" y="4591050"/>
          <p14:tracePt t="31718" x="6153150" y="4756150"/>
          <p14:tracePt t="31735" x="6172200" y="4845050"/>
          <p14:tracePt t="31751" x="6197600" y="5035550"/>
          <p14:tracePt t="31768" x="6197600" y="5156200"/>
          <p14:tracePt t="31785" x="6197600" y="5213350"/>
          <p14:tracePt t="31801" x="6197600" y="5302250"/>
          <p14:tracePt t="31818" x="6197600" y="5397500"/>
          <p14:tracePt t="31836" x="6197600" y="5441950"/>
          <p14:tracePt t="31851" x="6191250" y="5518150"/>
          <p14:tracePt t="31868" x="6178550" y="5613400"/>
          <p14:tracePt t="31884" x="6165850" y="5657850"/>
          <p14:tracePt t="31901" x="6159500" y="5740400"/>
          <p14:tracePt t="31918" x="6140450" y="5810250"/>
          <p14:tracePt t="31934" x="6140450" y="5842000"/>
          <p14:tracePt t="31951" x="6121400" y="5911850"/>
          <p14:tracePt t="31968" x="6108700" y="5956300"/>
          <p14:tracePt t="31984" x="6108700" y="5988050"/>
          <p14:tracePt t="32001" x="6108700" y="6045200"/>
          <p14:tracePt t="32018" x="6108700" y="6089650"/>
          <p14:tracePt t="32034" x="6096000" y="6121400"/>
          <p14:tracePt t="32052" x="6096000" y="6146800"/>
          <p14:tracePt t="32067" x="6089650" y="6159500"/>
          <p14:tracePt t="32084" x="6089650" y="6165850"/>
          <p14:tracePt t="32101" x="6083300" y="6172200"/>
          <p14:tracePt t="32117" x="6076950" y="6191250"/>
          <p14:tracePt t="32135" x="6070600" y="6197600"/>
          <p14:tracePt t="32151" x="6070600" y="6203950"/>
          <p14:tracePt t="32167" x="6064250" y="6210300"/>
          <p14:tracePt t="32184" x="6057900" y="6216650"/>
          <p14:tracePt t="32317" x="6057900" y="6203950"/>
          <p14:tracePt t="32327" x="6038850" y="6191250"/>
          <p14:tracePt t="32337" x="6026150" y="6191250"/>
          <p14:tracePt t="32846" x="6026150" y="6178550"/>
          <p14:tracePt t="32856" x="6019800" y="6172200"/>
          <p14:tracePt t="32867" x="6019800" y="6159500"/>
          <p14:tracePt t="32883" x="6013450" y="6153150"/>
          <p14:tracePt t="32899" x="6000750" y="6134100"/>
          <p14:tracePt t="32916" x="5994400" y="6115050"/>
          <p14:tracePt t="32933" x="5988050" y="6108700"/>
          <p14:tracePt t="32949" x="5981700" y="6089650"/>
          <p14:tracePt t="32966" x="5981700" y="6070600"/>
          <p14:tracePt t="32982" x="5981700" y="6057900"/>
          <p14:tracePt t="32999" x="5975350" y="6038850"/>
          <p14:tracePt t="33016" x="5975350" y="6019800"/>
          <p14:tracePt t="33033" x="5975350" y="6007100"/>
          <p14:tracePt t="33049" x="5975350" y="5937250"/>
          <p14:tracePt t="33066" x="5975350" y="5810250"/>
          <p14:tracePt t="33082" x="5975350" y="5734050"/>
          <p14:tracePt t="33099" x="5975350" y="5607050"/>
          <p14:tracePt t="33115" x="5975350" y="5505450"/>
          <p14:tracePt t="33132" x="5975350" y="5454650"/>
          <p14:tracePt t="33149" x="6019800" y="5334000"/>
          <p14:tracePt t="33165" x="6032500" y="5200650"/>
          <p14:tracePt t="33182" x="6045200" y="5137150"/>
          <p14:tracePt t="33199" x="6051550" y="5092700"/>
          <p14:tracePt t="33215" x="6051550" y="5067300"/>
          <p14:tracePt t="33232" x="6057900" y="5054600"/>
          <p14:tracePt t="33248" x="6057900" y="5035550"/>
          <p14:tracePt t="33265" x="6064250" y="5029200"/>
          <p14:tracePt t="33316" x="6076950" y="5041900"/>
          <p14:tracePt t="33325" x="6089650" y="5086350"/>
          <p14:tracePt t="33336" x="6102350" y="5143500"/>
          <p14:tracePt t="33348" x="6115050" y="5187950"/>
          <p14:tracePt t="33365" x="6127750" y="5264150"/>
          <p14:tracePt t="33382" x="6134100" y="5302250"/>
          <p14:tracePt t="33398" x="6153150" y="5397500"/>
          <p14:tracePt t="33415" x="6172200" y="5461000"/>
          <p14:tracePt t="33431" x="6178550" y="5492750"/>
          <p14:tracePt t="33448" x="6184900" y="5530850"/>
          <p14:tracePt t="33465" x="6184900" y="5562600"/>
          <p14:tracePt t="33481" x="6184900" y="5568950"/>
          <p14:tracePt t="33498" x="6184900" y="5575300"/>
          <p14:tracePt t="33595" x="6178550" y="5568950"/>
          <p14:tracePt t="33605" x="6165850" y="5549900"/>
          <p14:tracePt t="33615" x="6159500" y="5524500"/>
          <p14:tracePt t="33631" x="6153150" y="5467350"/>
          <p14:tracePt t="33648" x="6153150" y="5289550"/>
          <p14:tracePt t="33664" x="6165850" y="5067300"/>
          <p14:tracePt t="33681" x="6184900" y="4972050"/>
          <p14:tracePt t="33698" x="6210300" y="4762500"/>
          <p14:tracePt t="33714" x="6273800" y="4584700"/>
          <p14:tracePt t="33731" x="6324600" y="4495800"/>
          <p14:tracePt t="33747" x="6426200" y="4260850"/>
          <p14:tracePt t="33764" x="6470650" y="4089400"/>
          <p14:tracePt t="33781" x="6483350" y="4025900"/>
          <p14:tracePt t="33797" x="6489700" y="3956050"/>
          <p14:tracePt t="33814" x="6489700" y="3930650"/>
          <p14:tracePt t="33831" x="6483350" y="3930650"/>
          <p14:tracePt t="33847" x="6477000" y="3930650"/>
          <p14:tracePt t="33895" x="6483350" y="3937000"/>
          <p14:tracePt t="33905" x="6489700" y="3943350"/>
          <p14:tracePt t="34544" x="6477000" y="3943350"/>
          <p14:tracePt t="34554" x="6457950" y="3943350"/>
          <p14:tracePt t="34564" x="6445250" y="3937000"/>
          <p14:tracePt t="34579" x="6438900" y="3930650"/>
          <p14:tracePt t="34596" x="6432550" y="3930650"/>
          <p14:tracePt t="34614" x="6432550" y="3924300"/>
          <p14:tracePt t="34629" x="6426200" y="3924300"/>
          <p14:tracePt t="34646" x="6426200" y="3917950"/>
          <p14:tracePt t="34783" x="6419850" y="3917950"/>
          <p14:tracePt t="36042" x="6419850" y="3924300"/>
          <p14:tracePt t="36101" x="6419850" y="3930650"/>
          <p14:tracePt t="36321" x="6419850" y="3917950"/>
          <p14:tracePt t="36331" x="6432550" y="3873500"/>
          <p14:tracePt t="36341" x="6489700" y="3810000"/>
          <p14:tracePt t="36351" x="6559550" y="3695700"/>
          <p14:tracePt t="36361" x="6597650" y="3587750"/>
          <p14:tracePt t="36375" x="6610350" y="3460750"/>
          <p14:tracePt t="36392" x="6692900" y="3117850"/>
          <p14:tracePt t="36409" x="6781800" y="2889250"/>
          <p14:tracePt t="36425" x="7073900" y="2343150"/>
          <p14:tracePt t="36442" x="7391400" y="2000250"/>
          <p14:tracePt t="36459" x="7505700" y="1885950"/>
          <p14:tracePt t="36475" x="7854950" y="1676400"/>
          <p14:tracePt t="36492" x="8356600" y="1536700"/>
          <p14:tracePt t="36509" x="8604250" y="1485900"/>
          <p14:tracePt t="36525" x="9048750" y="1479550"/>
          <p14:tracePt t="36542" x="9467850" y="1651000"/>
          <p14:tracePt t="36558" x="9664700" y="1778000"/>
          <p14:tracePt t="36575" x="10052050" y="2095500"/>
          <p14:tracePt t="36592" x="10439400" y="2387600"/>
          <p14:tracePt t="36608" x="10560050" y="2476500"/>
          <p14:tracePt t="36900" x="10553700" y="2489200"/>
          <p14:tracePt t="36910" x="10553700" y="2508250"/>
          <p14:tracePt t="36920" x="10560050" y="2527300"/>
          <p14:tracePt t="36930" x="10585450" y="2559050"/>
          <p14:tracePt t="36941" x="10610850" y="2584450"/>
          <p14:tracePt t="36958" x="10648950" y="2616200"/>
          <p14:tracePt t="36974" x="10680700" y="2654300"/>
          <p14:tracePt t="36991" x="10699750" y="2705100"/>
          <p14:tracePt t="37007" x="10699750" y="2749550"/>
          <p14:tracePt t="37024" x="10699750" y="2933700"/>
          <p14:tracePt t="37041" x="10699750" y="3282950"/>
          <p14:tracePt t="37057" x="10718800" y="3492500"/>
          <p14:tracePt t="37074" x="10750550" y="3848100"/>
          <p14:tracePt t="37091" x="10750550" y="3975100"/>
          <p14:tracePt t="37107" x="10744200" y="4025900"/>
          <p14:tracePt t="37124" x="10737850" y="4102100"/>
          <p14:tracePt t="37141" x="10725150" y="4178300"/>
          <p14:tracePt t="37157" x="10718800" y="4203700"/>
          <p14:tracePt t="37174" x="10718800" y="4216400"/>
          <p14:tracePt t="37190" x="10712450" y="4216400"/>
          <p14:tracePt t="37207" x="10712450" y="4222750"/>
          <p14:tracePt t="37224" x="10706100" y="4222750"/>
          <p14:tracePt t="37310" x="10699750" y="4216400"/>
          <p14:tracePt t="37319" x="10699750" y="4210050"/>
          <p14:tracePt t="37330" x="10693400" y="4203700"/>
          <p14:tracePt t="37489" x="10693400" y="4210050"/>
          <p14:tracePt t="37509" x="10693400" y="4222750"/>
          <p14:tracePt t="37519" x="10693400" y="4235450"/>
          <p14:tracePt t="37529" x="10693400" y="4254500"/>
          <p14:tracePt t="37540" x="10693400" y="4286250"/>
          <p14:tracePt t="37556" x="10693400" y="4311650"/>
          <p14:tracePt t="37573" x="10693400" y="4349750"/>
          <p14:tracePt t="37590" x="10693400" y="4362450"/>
          <p14:tracePt t="37606" x="10693400" y="4368800"/>
          <p14:tracePt t="37623" x="10687050" y="4381500"/>
          <p14:tracePt t="37640" x="10687050" y="4394200"/>
          <p14:tracePt t="37669" x="10687050" y="4400550"/>
          <p14:tracePt t="37699" x="10680700" y="4400550"/>
          <p14:tracePt t="37719" x="10674350" y="4406900"/>
          <p14:tracePt t="38228" x="10668000" y="4406900"/>
          <p14:tracePt t="38238" x="10655300" y="4406900"/>
          <p14:tracePt t="38248" x="10636250" y="4406900"/>
          <p14:tracePt t="38258" x="10598150" y="4406900"/>
          <p14:tracePt t="38272" x="10560050" y="4406900"/>
          <p14:tracePt t="38288" x="10515600" y="4406900"/>
          <p14:tracePt t="38305" x="10502900" y="4406900"/>
          <p14:tracePt t="38368" x="10496550" y="4406900"/>
          <p14:tracePt t="38378" x="10490200" y="4406900"/>
          <p14:tracePt t="38538" x="10483850" y="4413250"/>
          <p14:tracePt t="38548" x="10483850" y="4419600"/>
          <p14:tracePt t="38558" x="10483850" y="4438650"/>
          <p14:tracePt t="38571" x="10483850" y="4445000"/>
          <p14:tracePt t="38588" x="10483850" y="4457700"/>
          <p14:tracePt t="38628" x="10483850" y="4470400"/>
          <p14:tracePt t="38638" x="10483850" y="4495800"/>
          <p14:tracePt t="38648" x="10483850" y="4540250"/>
          <p14:tracePt t="38657" x="10483850" y="4591050"/>
          <p14:tracePt t="38671" x="10483850" y="4629150"/>
          <p14:tracePt t="38688" x="10483850" y="4686300"/>
          <p14:tracePt t="38704" x="10483850" y="4699000"/>
          <p14:tracePt t="38721" x="10483850" y="4730750"/>
          <p14:tracePt t="38738" x="10515600" y="4908550"/>
          <p14:tracePt t="38754" x="10541000" y="5124450"/>
          <p14:tracePt t="38771" x="10572750" y="5372100"/>
          <p14:tracePt t="38787" x="10572750" y="5441950"/>
          <p14:tracePt t="38804" x="10572750" y="5461000"/>
          <p14:tracePt t="38821" x="10572750" y="5480050"/>
          <p14:tracePt t="38837" x="10572750" y="5511800"/>
          <p14:tracePt t="38854" x="10560050" y="5543550"/>
          <p14:tracePt t="38870" x="10547350" y="5556250"/>
          <p14:tracePt t="38887" x="10541000" y="5562600"/>
          <p14:tracePt t="39077" x="10534650" y="5562600"/>
          <p14:tracePt t="39087" x="10528300" y="5562600"/>
          <p14:tracePt t="39097" x="10521950" y="5549900"/>
          <p14:tracePt t="39107" x="10515600" y="5549900"/>
          <p14:tracePt t="39137" x="10509250" y="5549900"/>
          <p14:tracePt t="39147" x="10490200" y="5549900"/>
          <p14:tracePt t="39157" x="10483850" y="5549900"/>
          <p14:tracePt t="39170" x="10471150" y="5549900"/>
          <p14:tracePt t="39186" x="10452100" y="5549900"/>
          <p14:tracePt t="39203" x="10445750" y="5549900"/>
          <p14:tracePt t="39220" x="10439400" y="5549900"/>
          <p14:tracePt t="39236" x="10426700" y="5549900"/>
          <p14:tracePt t="39253" x="10420350" y="5549900"/>
          <p14:tracePt t="39270" x="10369550" y="5568950"/>
          <p14:tracePt t="39287" x="10229850" y="5588000"/>
          <p14:tracePt t="39303" x="10172700" y="5607050"/>
          <p14:tracePt t="39319" x="10153650" y="5645150"/>
          <p14:tracePt t="39336" x="10153650" y="5683250"/>
          <p14:tracePt t="39353" x="10153650" y="5689600"/>
          <p14:tracePt t="39369" x="10153650" y="5695950"/>
          <p14:tracePt t="39476" x="10153650" y="5702300"/>
          <p14:tracePt t="39487" x="10153650" y="5715000"/>
          <p14:tracePt t="39496" x="10166350" y="5746750"/>
          <p14:tracePt t="39506" x="10198100" y="5784850"/>
          <p14:tracePt t="39519" x="10217150" y="5803900"/>
          <p14:tracePt t="39536" x="10236200" y="5842000"/>
          <p14:tracePt t="39566" x="10242550" y="5848350"/>
          <p14:tracePt t="39576" x="10242550" y="5854700"/>
          <p14:tracePt t="39666" x="10242550" y="5861050"/>
          <p14:tracePt t="40744" x="10236200" y="5861050"/>
          <p14:tracePt t="41044" x="10236200" y="5867400"/>
          <p14:tracePt t="41054" x="10236200" y="5873750"/>
          <p14:tracePt t="41084" x="10236200" y="5880100"/>
          <p14:tracePt t="41104" x="10236200" y="5886450"/>
          <p14:tracePt t="42172" x="10236200" y="5867400"/>
          <p14:tracePt t="42183" x="10236200" y="5829300"/>
          <p14:tracePt t="42192" x="10217150" y="5791200"/>
          <p14:tracePt t="42202" x="10185400" y="5772150"/>
          <p14:tracePt t="42214" x="10160000" y="5759450"/>
          <p14:tracePt t="42230" x="10160000" y="5746750"/>
          <p14:tracePt t="42247" x="10191750" y="5651500"/>
          <p14:tracePt t="42264" x="10210800" y="5607050"/>
          <p14:tracePt t="42280" x="10217150" y="5607050"/>
          <p14:tracePt t="42552" x="10217150" y="5600700"/>
          <p14:tracePt t="42562" x="10210800" y="5600700"/>
          <p14:tracePt t="42582" x="10204450" y="5607050"/>
          <p14:tracePt t="42592" x="10198100" y="5613400"/>
          <p14:tracePt t="42612" x="10191750" y="5613400"/>
          <p14:tracePt t="42622" x="10191750" y="5619750"/>
          <p14:tracePt t="42642" x="10191750" y="5626100"/>
          <p14:tracePt t="42652" x="10185400" y="5626100"/>
          <p14:tracePt t="42663" x="10166350" y="5626100"/>
          <p14:tracePt t="42679" x="10153650" y="5626100"/>
          <p14:tracePt t="42696" x="10134600" y="5632450"/>
          <p14:tracePt t="42713" x="10115550" y="5651500"/>
          <p14:tracePt t="42729" x="10109200" y="5651500"/>
          <p14:tracePt t="42763" x="10102850" y="5657850"/>
          <p14:tracePt t="42791" x="10096500" y="5657850"/>
          <p14:tracePt t="43021" x="10083800" y="5657850"/>
          <p14:tracePt t="43031" x="10071100" y="5657850"/>
          <p14:tracePt t="43041" x="10064750" y="5657850"/>
          <p14:tracePt t="43051" x="10052050" y="5657850"/>
          <p14:tracePt t="43062" x="10039350" y="5657850"/>
          <p14:tracePt t="43081" x="10033000" y="5657850"/>
          <p14:tracePt t="43095" x="10013950" y="5657850"/>
          <p14:tracePt t="43112" x="9988550" y="5645150"/>
          <p14:tracePt t="43128" x="9982200" y="5645150"/>
          <p14:tracePt t="43145" x="9931400" y="5613400"/>
          <p14:tracePt t="43162" x="9899650" y="5581650"/>
          <p14:tracePt t="43178" x="9893300" y="5568950"/>
          <p14:tracePt t="43195" x="9880600" y="5530850"/>
          <p14:tracePt t="43212" x="9836150" y="5467350"/>
          <p14:tracePt t="43228" x="9798050" y="5403850"/>
          <p14:tracePt t="43245" x="9632950" y="5175250"/>
          <p14:tracePt t="43262" x="9429750" y="4787900"/>
          <p14:tracePt t="43278" x="9378950" y="4641850"/>
          <p14:tracePt t="43295" x="9302750" y="4483100"/>
          <p14:tracePt t="43311" x="9220200" y="4292600"/>
          <p14:tracePt t="43328" x="9169400" y="4191000"/>
          <p14:tracePt t="43345" x="9074150" y="3956050"/>
          <p14:tracePt t="43361" x="9036050" y="3873500"/>
          <p14:tracePt t="43378" x="9029700" y="3860800"/>
          <p14:tracePt t="43395" x="9029700" y="3854450"/>
          <p14:tracePt t="43530" x="9029700" y="3860800"/>
          <p14:tracePt t="43540" x="9036050" y="3879850"/>
          <p14:tracePt t="43550" x="9042400" y="3892550"/>
          <p14:tracePt t="43590" x="9048750" y="3898900"/>
          <p14:tracePt t="43600" x="9055100" y="3905250"/>
          <p14:tracePt t="43611" x="9055100" y="3911600"/>
          <p14:tracePt t="43627" x="9061450" y="3911600"/>
          <p14:tracePt t="43644" x="9074150" y="3937000"/>
          <p14:tracePt t="43661" x="9086850" y="3962400"/>
          <p14:tracePt t="43680" x="9099550" y="3981450"/>
          <p14:tracePt t="43694" x="9118600" y="4025900"/>
          <p14:tracePt t="43711" x="9182100" y="4159250"/>
          <p14:tracePt t="43728" x="9194800" y="4203700"/>
          <p14:tracePt t="43744" x="9220200" y="4254500"/>
          <p14:tracePt t="43761" x="9226550" y="4260850"/>
          <p14:tracePt t="43960" x="9220200" y="4260850"/>
          <p14:tracePt t="43980" x="9213850" y="4260850"/>
          <p14:tracePt t="44049" x="9207500" y="4260850"/>
          <p14:tracePt t="44059" x="9201150" y="4260850"/>
          <p14:tracePt t="44079" x="9182100" y="4241800"/>
          <p14:tracePt t="44089" x="9169400" y="4203700"/>
          <p14:tracePt t="44099" x="9150350" y="4133850"/>
          <p14:tracePt t="44110" x="9118600" y="4051300"/>
          <p14:tracePt t="44126" x="9105900" y="4000500"/>
          <p14:tracePt t="44143" x="9086850" y="3930650"/>
          <p14:tracePt t="44160" x="9080500" y="3892550"/>
          <p14:tracePt t="44176" x="9074150" y="3879850"/>
          <p14:tracePt t="44193" x="9074150" y="3860800"/>
          <p14:tracePt t="44210" x="9074150" y="3854450"/>
          <p14:tracePt t="44226" x="9067800" y="3854450"/>
          <p14:tracePt t="44309" x="9061450" y="3854450"/>
          <p14:tracePt t="44379" x="9055100" y="3854450"/>
          <p14:tracePt t="44399" x="9055100" y="3860800"/>
          <p14:tracePt t="44409" x="9055100" y="3873500"/>
          <p14:tracePt t="44419" x="9055100" y="3905250"/>
          <p14:tracePt t="44429" x="9055100" y="3949700"/>
          <p14:tracePt t="44443" x="9055100" y="4000500"/>
          <p14:tracePt t="44459" x="9067800" y="4102100"/>
          <p14:tracePt t="44476" x="9074150" y="4133850"/>
          <p14:tracePt t="44492" x="9074150" y="4165600"/>
          <p14:tracePt t="44509" x="9074150" y="4191000"/>
          <p14:tracePt t="44526" x="9074150" y="4197350"/>
          <p14:tracePt t="44542" x="9074150" y="4203700"/>
          <p14:tracePt t="44559" x="9074150" y="4210050"/>
          <p14:tracePt t="44898" x="9074150" y="4222750"/>
          <p14:tracePt t="45228" x="9074150" y="42291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1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7.8|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4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9.3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</TotalTime>
  <Words>1352</Words>
  <Application>Microsoft Office PowerPoint</Application>
  <PresentationFormat>Widescreen</PresentationFormat>
  <Paragraphs>214</Paragraphs>
  <Slides>30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Language Awareness for Key Stage 3</vt:lpstr>
      <vt:lpstr>Roadmap </vt:lpstr>
      <vt:lpstr>Writing systems</vt:lpstr>
      <vt:lpstr>Activity</vt:lpstr>
      <vt:lpstr>Writing and pictures</vt:lpstr>
      <vt:lpstr>Writing and pictures</vt:lpstr>
      <vt:lpstr>Writing and pictures</vt:lpstr>
      <vt:lpstr>Alphabets</vt:lpstr>
      <vt:lpstr>Alphabets</vt:lpstr>
      <vt:lpstr>Syllabic writing</vt:lpstr>
      <vt:lpstr>Syllabic writing</vt:lpstr>
      <vt:lpstr>Syllabic writing</vt:lpstr>
      <vt:lpstr>Syllabic writing</vt:lpstr>
      <vt:lpstr>Syllabic writing</vt:lpstr>
      <vt:lpstr>Accents</vt:lpstr>
      <vt:lpstr>Activity</vt:lpstr>
      <vt:lpstr>Writing and sounds</vt:lpstr>
      <vt:lpstr>Writing and sounds</vt:lpstr>
      <vt:lpstr>Writing and sounds</vt:lpstr>
      <vt:lpstr>Writing and sounds</vt:lpstr>
      <vt:lpstr>Sign languages</vt:lpstr>
      <vt:lpstr>Sign languages</vt:lpstr>
      <vt:lpstr>Sign languages</vt:lpstr>
      <vt:lpstr>Sign languages</vt:lpstr>
      <vt:lpstr>Sign languages</vt:lpstr>
      <vt:lpstr>Sign languages</vt:lpstr>
      <vt:lpstr>Sign languages</vt:lpstr>
      <vt:lpstr>Sign languages</vt:lpstr>
      <vt:lpstr>Sign languages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112</cp:revision>
  <dcterms:created xsi:type="dcterms:W3CDTF">2020-12-01T13:59:57Z</dcterms:created>
  <dcterms:modified xsi:type="dcterms:W3CDTF">2025-01-03T13:34:37Z</dcterms:modified>
</cp:coreProperties>
</file>