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87" r:id="rId3"/>
    <p:sldId id="258" r:id="rId4"/>
    <p:sldId id="274" r:id="rId5"/>
    <p:sldId id="315" r:id="rId6"/>
    <p:sldId id="316" r:id="rId7"/>
    <p:sldId id="292" r:id="rId8"/>
    <p:sldId id="293" r:id="rId9"/>
    <p:sldId id="294" r:id="rId10"/>
    <p:sldId id="295" r:id="rId11"/>
    <p:sldId id="296" r:id="rId12"/>
    <p:sldId id="298" r:id="rId13"/>
    <p:sldId id="314" r:id="rId14"/>
    <p:sldId id="297" r:id="rId15"/>
    <p:sldId id="299" r:id="rId16"/>
    <p:sldId id="300" r:id="rId17"/>
    <p:sldId id="301" r:id="rId18"/>
    <p:sldId id="307" r:id="rId19"/>
    <p:sldId id="305" r:id="rId20"/>
    <p:sldId id="303" r:id="rId21"/>
    <p:sldId id="304" r:id="rId22"/>
    <p:sldId id="308" r:id="rId23"/>
    <p:sldId id="309" r:id="rId24"/>
    <p:sldId id="311" r:id="rId25"/>
    <p:sldId id="313" r:id="rId26"/>
    <p:sldId id="31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898989"/>
    <a:srgbClr val="FF8080"/>
    <a:srgbClr val="FF4040"/>
    <a:srgbClr val="FF8000"/>
    <a:srgbClr val="FF00FF"/>
    <a:srgbClr val="804000"/>
    <a:srgbClr val="F6F6FC"/>
    <a:srgbClr val="ACA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3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5C9A51-8F03-4DFC-BF28-DC711E2B04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6AA02E43-A51F-480B-B4DB-567ACB6FF728}">
      <dgm:prSet phldrT="[Text]"/>
      <dgm:spPr/>
      <dgm:t>
        <a:bodyPr/>
        <a:lstStyle/>
        <a:p>
          <a:r>
            <a:rPr lang="en-GB" dirty="0"/>
            <a:t>Latin</a:t>
          </a:r>
        </a:p>
      </dgm:t>
    </dgm:pt>
    <dgm:pt modelId="{2DE8EBE2-8501-49DD-AEF7-B7A07891122A}" type="parTrans" cxnId="{0A58A24D-5635-45C3-946D-CA81EE3A2CED}">
      <dgm:prSet/>
      <dgm:spPr/>
      <dgm:t>
        <a:bodyPr/>
        <a:lstStyle/>
        <a:p>
          <a:endParaRPr lang="en-GB"/>
        </a:p>
      </dgm:t>
    </dgm:pt>
    <dgm:pt modelId="{DC75FC48-CCA9-4BA0-A949-36251BC2FD01}" type="sibTrans" cxnId="{0A58A24D-5635-45C3-946D-CA81EE3A2CED}">
      <dgm:prSet/>
      <dgm:spPr/>
      <dgm:t>
        <a:bodyPr/>
        <a:lstStyle/>
        <a:p>
          <a:endParaRPr lang="en-GB"/>
        </a:p>
      </dgm:t>
    </dgm:pt>
    <dgm:pt modelId="{2FC95EDA-FC1D-48EB-BA00-BEBE19627843}">
      <dgm:prSet phldrT="[Text]"/>
      <dgm:spPr/>
      <dgm:t>
        <a:bodyPr/>
        <a:lstStyle/>
        <a:p>
          <a:r>
            <a:rPr lang="en-GB" dirty="0"/>
            <a:t>Italian</a:t>
          </a:r>
        </a:p>
      </dgm:t>
    </dgm:pt>
    <dgm:pt modelId="{B176E6C5-2655-495C-9EF3-CFE40D12312A}" type="parTrans" cxnId="{7EC002B6-A461-4980-A2A5-D31B33098099}">
      <dgm:prSet/>
      <dgm:spPr/>
      <dgm:t>
        <a:bodyPr/>
        <a:lstStyle/>
        <a:p>
          <a:endParaRPr lang="en-GB"/>
        </a:p>
      </dgm:t>
    </dgm:pt>
    <dgm:pt modelId="{DEEB0BEB-53B3-42E2-BE33-395BC3633E32}" type="sibTrans" cxnId="{7EC002B6-A461-4980-A2A5-D31B33098099}">
      <dgm:prSet/>
      <dgm:spPr/>
      <dgm:t>
        <a:bodyPr/>
        <a:lstStyle/>
        <a:p>
          <a:endParaRPr lang="en-GB"/>
        </a:p>
      </dgm:t>
    </dgm:pt>
    <dgm:pt modelId="{49DD4EF4-16B1-42C0-912B-65412A493079}">
      <dgm:prSet phldrT="[Text]"/>
      <dgm:spPr/>
      <dgm:t>
        <a:bodyPr/>
        <a:lstStyle/>
        <a:p>
          <a:r>
            <a:rPr lang="en-GB" dirty="0"/>
            <a:t>French</a:t>
          </a:r>
        </a:p>
      </dgm:t>
    </dgm:pt>
    <dgm:pt modelId="{9CCA1949-C4C3-4967-9F1B-3A05578961A7}" type="parTrans" cxnId="{33E683AE-699D-4565-B4D7-93DD6D09DC25}">
      <dgm:prSet/>
      <dgm:spPr/>
      <dgm:t>
        <a:bodyPr/>
        <a:lstStyle/>
        <a:p>
          <a:endParaRPr lang="en-GB"/>
        </a:p>
      </dgm:t>
    </dgm:pt>
    <dgm:pt modelId="{5642D2C4-17CA-46C4-80A8-3E243DD99EF1}" type="sibTrans" cxnId="{33E683AE-699D-4565-B4D7-93DD6D09DC25}">
      <dgm:prSet/>
      <dgm:spPr/>
      <dgm:t>
        <a:bodyPr/>
        <a:lstStyle/>
        <a:p>
          <a:endParaRPr lang="en-GB"/>
        </a:p>
      </dgm:t>
    </dgm:pt>
    <dgm:pt modelId="{2D6377FB-79FE-4FDD-9BFC-55E5F8573405}">
      <dgm:prSet phldrT="[Text]"/>
      <dgm:spPr/>
      <dgm:t>
        <a:bodyPr/>
        <a:lstStyle/>
        <a:p>
          <a:r>
            <a:rPr lang="en-GB" dirty="0"/>
            <a:t>Spanish</a:t>
          </a:r>
        </a:p>
      </dgm:t>
    </dgm:pt>
    <dgm:pt modelId="{5DCEACD9-6CF1-460B-B6AA-0DD68E1E1C3B}" type="parTrans" cxnId="{AF6AAB48-8E83-40C6-A845-D1F777F11DE1}">
      <dgm:prSet/>
      <dgm:spPr/>
      <dgm:t>
        <a:bodyPr/>
        <a:lstStyle/>
        <a:p>
          <a:endParaRPr lang="en-GB"/>
        </a:p>
      </dgm:t>
    </dgm:pt>
    <dgm:pt modelId="{E104E646-05F5-4005-B72F-2AD0DB32D94E}" type="sibTrans" cxnId="{AF6AAB48-8E83-40C6-A845-D1F777F11DE1}">
      <dgm:prSet/>
      <dgm:spPr/>
      <dgm:t>
        <a:bodyPr/>
        <a:lstStyle/>
        <a:p>
          <a:endParaRPr lang="en-GB"/>
        </a:p>
      </dgm:t>
    </dgm:pt>
    <dgm:pt modelId="{92AB5D45-427A-4144-B2D2-DA14B1F946CD}">
      <dgm:prSet phldrT="[Text]"/>
      <dgm:spPr/>
      <dgm:t>
        <a:bodyPr/>
        <a:lstStyle/>
        <a:p>
          <a:r>
            <a:rPr lang="en-GB" dirty="0"/>
            <a:t>Portuguese</a:t>
          </a:r>
        </a:p>
      </dgm:t>
    </dgm:pt>
    <dgm:pt modelId="{EDE3240B-2185-487B-BF9E-4670BC118B3C}" type="parTrans" cxnId="{4EBF7E47-7C23-45FC-A5E7-3A1D52659F7E}">
      <dgm:prSet/>
      <dgm:spPr/>
      <dgm:t>
        <a:bodyPr/>
        <a:lstStyle/>
        <a:p>
          <a:endParaRPr lang="en-GB"/>
        </a:p>
      </dgm:t>
    </dgm:pt>
    <dgm:pt modelId="{B8EE0AEE-D123-4881-8EAB-EBA0CC997525}" type="sibTrans" cxnId="{4EBF7E47-7C23-45FC-A5E7-3A1D52659F7E}">
      <dgm:prSet/>
      <dgm:spPr/>
      <dgm:t>
        <a:bodyPr/>
        <a:lstStyle/>
        <a:p>
          <a:endParaRPr lang="en-GB"/>
        </a:p>
      </dgm:t>
    </dgm:pt>
    <dgm:pt modelId="{C3D884A4-5C92-4E4B-A7F8-EFAC1051C500}">
      <dgm:prSet phldrT="[Text]"/>
      <dgm:spPr/>
      <dgm:t>
        <a:bodyPr/>
        <a:lstStyle/>
        <a:p>
          <a:r>
            <a:rPr lang="en-GB" dirty="0"/>
            <a:t>Romanian</a:t>
          </a:r>
        </a:p>
      </dgm:t>
    </dgm:pt>
    <dgm:pt modelId="{089CCBF8-A877-404A-B68A-2FAFAD6370B5}" type="parTrans" cxnId="{1ECBA460-5008-4D41-B8AC-B8C5209DE5E3}">
      <dgm:prSet/>
      <dgm:spPr/>
      <dgm:t>
        <a:bodyPr/>
        <a:lstStyle/>
        <a:p>
          <a:endParaRPr lang="en-GB"/>
        </a:p>
      </dgm:t>
    </dgm:pt>
    <dgm:pt modelId="{D6A6AE61-7AF8-4D2B-8FD7-58A42B193E5C}" type="sibTrans" cxnId="{1ECBA460-5008-4D41-B8AC-B8C5209DE5E3}">
      <dgm:prSet/>
      <dgm:spPr/>
      <dgm:t>
        <a:bodyPr/>
        <a:lstStyle/>
        <a:p>
          <a:endParaRPr lang="en-GB"/>
        </a:p>
      </dgm:t>
    </dgm:pt>
    <dgm:pt modelId="{79739FA6-BAE0-4645-844F-3C070C295B3C}">
      <dgm:prSet phldrT="[Text]"/>
      <dgm:spPr/>
      <dgm:t>
        <a:bodyPr/>
        <a:lstStyle/>
        <a:p>
          <a:r>
            <a:rPr lang="en-GB" dirty="0"/>
            <a:t>…</a:t>
          </a:r>
        </a:p>
      </dgm:t>
    </dgm:pt>
    <dgm:pt modelId="{135EB99D-5285-4B63-9F5C-4915655BD0A9}" type="parTrans" cxnId="{BD6AE114-CC7D-416F-A14F-2DC973C2B747}">
      <dgm:prSet/>
      <dgm:spPr/>
      <dgm:t>
        <a:bodyPr/>
        <a:lstStyle/>
        <a:p>
          <a:endParaRPr lang="en-GB"/>
        </a:p>
      </dgm:t>
    </dgm:pt>
    <dgm:pt modelId="{8D928592-18D3-441F-A8F2-48B6325A8BCD}" type="sibTrans" cxnId="{BD6AE114-CC7D-416F-A14F-2DC973C2B747}">
      <dgm:prSet/>
      <dgm:spPr/>
      <dgm:t>
        <a:bodyPr/>
        <a:lstStyle/>
        <a:p>
          <a:endParaRPr lang="en-GB"/>
        </a:p>
      </dgm:t>
    </dgm:pt>
    <dgm:pt modelId="{C50E0E5D-4796-4968-AB90-2CA456A9E6D3}" type="pres">
      <dgm:prSet presAssocID="{A85C9A51-8F03-4DFC-BF28-DC711E2B04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E55EEC5-3C08-4D50-9BD7-A3DA5943F784}" type="pres">
      <dgm:prSet presAssocID="{6AA02E43-A51F-480B-B4DB-567ACB6FF728}" presName="hierRoot1" presStyleCnt="0">
        <dgm:presLayoutVars>
          <dgm:hierBranch val="init"/>
        </dgm:presLayoutVars>
      </dgm:prSet>
      <dgm:spPr/>
    </dgm:pt>
    <dgm:pt modelId="{D2817141-AA33-45C8-917A-45ECB8581C0D}" type="pres">
      <dgm:prSet presAssocID="{6AA02E43-A51F-480B-B4DB-567ACB6FF728}" presName="rootComposite1" presStyleCnt="0"/>
      <dgm:spPr/>
    </dgm:pt>
    <dgm:pt modelId="{24ECE17F-CC63-4B8D-907F-ED24B60B4755}" type="pres">
      <dgm:prSet presAssocID="{6AA02E43-A51F-480B-B4DB-567ACB6FF728}" presName="rootText1" presStyleLbl="node0" presStyleIdx="0" presStyleCnt="1">
        <dgm:presLayoutVars>
          <dgm:chPref val="3"/>
        </dgm:presLayoutVars>
      </dgm:prSet>
      <dgm:spPr/>
    </dgm:pt>
    <dgm:pt modelId="{F1C918DF-D7A4-4F6A-AB41-16ABAA556992}" type="pres">
      <dgm:prSet presAssocID="{6AA02E43-A51F-480B-B4DB-567ACB6FF728}" presName="rootConnector1" presStyleLbl="node1" presStyleIdx="0" presStyleCnt="0"/>
      <dgm:spPr/>
    </dgm:pt>
    <dgm:pt modelId="{BA4BC9D5-9874-44AE-8683-BD73401970F4}" type="pres">
      <dgm:prSet presAssocID="{6AA02E43-A51F-480B-B4DB-567ACB6FF728}" presName="hierChild2" presStyleCnt="0"/>
      <dgm:spPr/>
    </dgm:pt>
    <dgm:pt modelId="{7B507CD0-54EC-41AC-BEAB-AF03FAA4E5B0}" type="pres">
      <dgm:prSet presAssocID="{B176E6C5-2655-495C-9EF3-CFE40D12312A}" presName="Name37" presStyleLbl="parChTrans1D2" presStyleIdx="0" presStyleCnt="6"/>
      <dgm:spPr/>
    </dgm:pt>
    <dgm:pt modelId="{8736486E-2E81-449B-9D6E-0B5295B3AF0F}" type="pres">
      <dgm:prSet presAssocID="{2FC95EDA-FC1D-48EB-BA00-BEBE19627843}" presName="hierRoot2" presStyleCnt="0">
        <dgm:presLayoutVars>
          <dgm:hierBranch val="init"/>
        </dgm:presLayoutVars>
      </dgm:prSet>
      <dgm:spPr/>
    </dgm:pt>
    <dgm:pt modelId="{CFC05179-3CC6-4D89-B276-87308E37D92D}" type="pres">
      <dgm:prSet presAssocID="{2FC95EDA-FC1D-48EB-BA00-BEBE19627843}" presName="rootComposite" presStyleCnt="0"/>
      <dgm:spPr/>
    </dgm:pt>
    <dgm:pt modelId="{993340E7-2804-476E-9016-A736C7065A9A}" type="pres">
      <dgm:prSet presAssocID="{2FC95EDA-FC1D-48EB-BA00-BEBE19627843}" presName="rootText" presStyleLbl="node2" presStyleIdx="0" presStyleCnt="6">
        <dgm:presLayoutVars>
          <dgm:chPref val="3"/>
        </dgm:presLayoutVars>
      </dgm:prSet>
      <dgm:spPr/>
    </dgm:pt>
    <dgm:pt modelId="{FC48EA91-CA4E-41AB-BB90-358A0CDD3D17}" type="pres">
      <dgm:prSet presAssocID="{2FC95EDA-FC1D-48EB-BA00-BEBE19627843}" presName="rootConnector" presStyleLbl="node2" presStyleIdx="0" presStyleCnt="6"/>
      <dgm:spPr/>
    </dgm:pt>
    <dgm:pt modelId="{502AFDC5-64CF-4C39-9763-F9241F90712A}" type="pres">
      <dgm:prSet presAssocID="{2FC95EDA-FC1D-48EB-BA00-BEBE19627843}" presName="hierChild4" presStyleCnt="0"/>
      <dgm:spPr/>
    </dgm:pt>
    <dgm:pt modelId="{82E83C34-A8A4-4399-9984-D79B02886EA7}" type="pres">
      <dgm:prSet presAssocID="{2FC95EDA-FC1D-48EB-BA00-BEBE19627843}" presName="hierChild5" presStyleCnt="0"/>
      <dgm:spPr/>
    </dgm:pt>
    <dgm:pt modelId="{1802A0A6-9282-4AF2-8E4D-740A04B32475}" type="pres">
      <dgm:prSet presAssocID="{9CCA1949-C4C3-4967-9F1B-3A05578961A7}" presName="Name37" presStyleLbl="parChTrans1D2" presStyleIdx="1" presStyleCnt="6"/>
      <dgm:spPr/>
    </dgm:pt>
    <dgm:pt modelId="{862111E2-BC79-4488-9532-417FDBBFD085}" type="pres">
      <dgm:prSet presAssocID="{49DD4EF4-16B1-42C0-912B-65412A493079}" presName="hierRoot2" presStyleCnt="0">
        <dgm:presLayoutVars>
          <dgm:hierBranch val="init"/>
        </dgm:presLayoutVars>
      </dgm:prSet>
      <dgm:spPr/>
    </dgm:pt>
    <dgm:pt modelId="{D2D12762-4BD9-4B1B-8BF0-7170A558432E}" type="pres">
      <dgm:prSet presAssocID="{49DD4EF4-16B1-42C0-912B-65412A493079}" presName="rootComposite" presStyleCnt="0"/>
      <dgm:spPr/>
    </dgm:pt>
    <dgm:pt modelId="{FEE2321C-B59E-41A9-9A24-BC418644F112}" type="pres">
      <dgm:prSet presAssocID="{49DD4EF4-16B1-42C0-912B-65412A493079}" presName="rootText" presStyleLbl="node2" presStyleIdx="1" presStyleCnt="6">
        <dgm:presLayoutVars>
          <dgm:chPref val="3"/>
        </dgm:presLayoutVars>
      </dgm:prSet>
      <dgm:spPr/>
    </dgm:pt>
    <dgm:pt modelId="{F1A28EE4-556B-4CF9-8F4A-8E0940875B98}" type="pres">
      <dgm:prSet presAssocID="{49DD4EF4-16B1-42C0-912B-65412A493079}" presName="rootConnector" presStyleLbl="node2" presStyleIdx="1" presStyleCnt="6"/>
      <dgm:spPr/>
    </dgm:pt>
    <dgm:pt modelId="{4ABA98ED-62A4-423A-AF5E-9ACFCC15C7BE}" type="pres">
      <dgm:prSet presAssocID="{49DD4EF4-16B1-42C0-912B-65412A493079}" presName="hierChild4" presStyleCnt="0"/>
      <dgm:spPr/>
    </dgm:pt>
    <dgm:pt modelId="{BFDAA379-F491-4C20-87F9-289688761E23}" type="pres">
      <dgm:prSet presAssocID="{49DD4EF4-16B1-42C0-912B-65412A493079}" presName="hierChild5" presStyleCnt="0"/>
      <dgm:spPr/>
    </dgm:pt>
    <dgm:pt modelId="{F365C9FC-A5A9-468C-94D0-B182F270D923}" type="pres">
      <dgm:prSet presAssocID="{5DCEACD9-6CF1-460B-B6AA-0DD68E1E1C3B}" presName="Name37" presStyleLbl="parChTrans1D2" presStyleIdx="2" presStyleCnt="6"/>
      <dgm:spPr/>
    </dgm:pt>
    <dgm:pt modelId="{249E09EB-D621-4DCF-B841-2E7BB7E57CD1}" type="pres">
      <dgm:prSet presAssocID="{2D6377FB-79FE-4FDD-9BFC-55E5F8573405}" presName="hierRoot2" presStyleCnt="0">
        <dgm:presLayoutVars>
          <dgm:hierBranch val="init"/>
        </dgm:presLayoutVars>
      </dgm:prSet>
      <dgm:spPr/>
    </dgm:pt>
    <dgm:pt modelId="{432B89F4-27BC-43AA-9BDE-DB563E2D0FFF}" type="pres">
      <dgm:prSet presAssocID="{2D6377FB-79FE-4FDD-9BFC-55E5F8573405}" presName="rootComposite" presStyleCnt="0"/>
      <dgm:spPr/>
    </dgm:pt>
    <dgm:pt modelId="{17494A17-3635-41EE-B53C-C862E3949614}" type="pres">
      <dgm:prSet presAssocID="{2D6377FB-79FE-4FDD-9BFC-55E5F8573405}" presName="rootText" presStyleLbl="node2" presStyleIdx="2" presStyleCnt="6">
        <dgm:presLayoutVars>
          <dgm:chPref val="3"/>
        </dgm:presLayoutVars>
      </dgm:prSet>
      <dgm:spPr/>
    </dgm:pt>
    <dgm:pt modelId="{5970FE40-4A0D-47E9-A134-9745CE7E3438}" type="pres">
      <dgm:prSet presAssocID="{2D6377FB-79FE-4FDD-9BFC-55E5F8573405}" presName="rootConnector" presStyleLbl="node2" presStyleIdx="2" presStyleCnt="6"/>
      <dgm:spPr/>
    </dgm:pt>
    <dgm:pt modelId="{79EBE55E-069E-4A63-A678-F279051A23DC}" type="pres">
      <dgm:prSet presAssocID="{2D6377FB-79FE-4FDD-9BFC-55E5F8573405}" presName="hierChild4" presStyleCnt="0"/>
      <dgm:spPr/>
    </dgm:pt>
    <dgm:pt modelId="{46BA26EE-5760-458A-AA05-A6F41B50F6DE}" type="pres">
      <dgm:prSet presAssocID="{2D6377FB-79FE-4FDD-9BFC-55E5F8573405}" presName="hierChild5" presStyleCnt="0"/>
      <dgm:spPr/>
    </dgm:pt>
    <dgm:pt modelId="{1AD50182-989C-4DA5-9143-294A42EB8BFD}" type="pres">
      <dgm:prSet presAssocID="{EDE3240B-2185-487B-BF9E-4670BC118B3C}" presName="Name37" presStyleLbl="parChTrans1D2" presStyleIdx="3" presStyleCnt="6"/>
      <dgm:spPr/>
    </dgm:pt>
    <dgm:pt modelId="{C20F83C4-EE19-4C05-B495-DDC1D508B3BF}" type="pres">
      <dgm:prSet presAssocID="{92AB5D45-427A-4144-B2D2-DA14B1F946CD}" presName="hierRoot2" presStyleCnt="0">
        <dgm:presLayoutVars>
          <dgm:hierBranch val="init"/>
        </dgm:presLayoutVars>
      </dgm:prSet>
      <dgm:spPr/>
    </dgm:pt>
    <dgm:pt modelId="{79AE0167-5D31-43C9-89B6-DA65ADCC5B46}" type="pres">
      <dgm:prSet presAssocID="{92AB5D45-427A-4144-B2D2-DA14B1F946CD}" presName="rootComposite" presStyleCnt="0"/>
      <dgm:spPr/>
    </dgm:pt>
    <dgm:pt modelId="{37F1AF5A-4082-473D-A5CA-4863EA06B0A7}" type="pres">
      <dgm:prSet presAssocID="{92AB5D45-427A-4144-B2D2-DA14B1F946CD}" presName="rootText" presStyleLbl="node2" presStyleIdx="3" presStyleCnt="6">
        <dgm:presLayoutVars>
          <dgm:chPref val="3"/>
        </dgm:presLayoutVars>
      </dgm:prSet>
      <dgm:spPr/>
    </dgm:pt>
    <dgm:pt modelId="{C6AD5B47-18C7-460E-ACFD-ADCBACA4749A}" type="pres">
      <dgm:prSet presAssocID="{92AB5D45-427A-4144-B2D2-DA14B1F946CD}" presName="rootConnector" presStyleLbl="node2" presStyleIdx="3" presStyleCnt="6"/>
      <dgm:spPr/>
    </dgm:pt>
    <dgm:pt modelId="{15132EF0-6BBB-4DDE-9667-C17BBFFA14FF}" type="pres">
      <dgm:prSet presAssocID="{92AB5D45-427A-4144-B2D2-DA14B1F946CD}" presName="hierChild4" presStyleCnt="0"/>
      <dgm:spPr/>
    </dgm:pt>
    <dgm:pt modelId="{E74064C8-9783-4F47-BFE8-BEFA02CCA3EB}" type="pres">
      <dgm:prSet presAssocID="{92AB5D45-427A-4144-B2D2-DA14B1F946CD}" presName="hierChild5" presStyleCnt="0"/>
      <dgm:spPr/>
    </dgm:pt>
    <dgm:pt modelId="{501B1B24-A6C0-443F-AFD1-9BC903EEE26D}" type="pres">
      <dgm:prSet presAssocID="{089CCBF8-A877-404A-B68A-2FAFAD6370B5}" presName="Name37" presStyleLbl="parChTrans1D2" presStyleIdx="4" presStyleCnt="6"/>
      <dgm:spPr/>
    </dgm:pt>
    <dgm:pt modelId="{06130B96-5C6A-4CA1-B641-C7BECF2C08BD}" type="pres">
      <dgm:prSet presAssocID="{C3D884A4-5C92-4E4B-A7F8-EFAC1051C500}" presName="hierRoot2" presStyleCnt="0">
        <dgm:presLayoutVars>
          <dgm:hierBranch val="init"/>
        </dgm:presLayoutVars>
      </dgm:prSet>
      <dgm:spPr/>
    </dgm:pt>
    <dgm:pt modelId="{59EF623E-1441-45EB-9714-0B8ACC5DD4B0}" type="pres">
      <dgm:prSet presAssocID="{C3D884A4-5C92-4E4B-A7F8-EFAC1051C500}" presName="rootComposite" presStyleCnt="0"/>
      <dgm:spPr/>
    </dgm:pt>
    <dgm:pt modelId="{74CFCC4C-E577-4DB8-A161-6E314358D775}" type="pres">
      <dgm:prSet presAssocID="{C3D884A4-5C92-4E4B-A7F8-EFAC1051C500}" presName="rootText" presStyleLbl="node2" presStyleIdx="4" presStyleCnt="6">
        <dgm:presLayoutVars>
          <dgm:chPref val="3"/>
        </dgm:presLayoutVars>
      </dgm:prSet>
      <dgm:spPr/>
    </dgm:pt>
    <dgm:pt modelId="{2E48DE9D-D4B3-4ADE-91AD-F84C97D352CB}" type="pres">
      <dgm:prSet presAssocID="{C3D884A4-5C92-4E4B-A7F8-EFAC1051C500}" presName="rootConnector" presStyleLbl="node2" presStyleIdx="4" presStyleCnt="6"/>
      <dgm:spPr/>
    </dgm:pt>
    <dgm:pt modelId="{C965331F-ED1F-4757-B9ED-D39CE18D9703}" type="pres">
      <dgm:prSet presAssocID="{C3D884A4-5C92-4E4B-A7F8-EFAC1051C500}" presName="hierChild4" presStyleCnt="0"/>
      <dgm:spPr/>
    </dgm:pt>
    <dgm:pt modelId="{D56B0E19-DAD2-411D-92D0-8345B55DDC3E}" type="pres">
      <dgm:prSet presAssocID="{C3D884A4-5C92-4E4B-A7F8-EFAC1051C500}" presName="hierChild5" presStyleCnt="0"/>
      <dgm:spPr/>
    </dgm:pt>
    <dgm:pt modelId="{EAB0CD96-5202-4F51-885A-1F97012E5891}" type="pres">
      <dgm:prSet presAssocID="{135EB99D-5285-4B63-9F5C-4915655BD0A9}" presName="Name37" presStyleLbl="parChTrans1D2" presStyleIdx="5" presStyleCnt="6"/>
      <dgm:spPr/>
    </dgm:pt>
    <dgm:pt modelId="{ABCBE774-6FF8-44E7-A7FC-153F64B5DE89}" type="pres">
      <dgm:prSet presAssocID="{79739FA6-BAE0-4645-844F-3C070C295B3C}" presName="hierRoot2" presStyleCnt="0">
        <dgm:presLayoutVars>
          <dgm:hierBranch val="init"/>
        </dgm:presLayoutVars>
      </dgm:prSet>
      <dgm:spPr/>
    </dgm:pt>
    <dgm:pt modelId="{6ED52F0E-0AAE-490F-A24E-52FF4FAD2C60}" type="pres">
      <dgm:prSet presAssocID="{79739FA6-BAE0-4645-844F-3C070C295B3C}" presName="rootComposite" presStyleCnt="0"/>
      <dgm:spPr/>
    </dgm:pt>
    <dgm:pt modelId="{DD1FF8CE-385C-43D2-ADAD-F84941C038EA}" type="pres">
      <dgm:prSet presAssocID="{79739FA6-BAE0-4645-844F-3C070C295B3C}" presName="rootText" presStyleLbl="node2" presStyleIdx="5" presStyleCnt="6">
        <dgm:presLayoutVars>
          <dgm:chPref val="3"/>
        </dgm:presLayoutVars>
      </dgm:prSet>
      <dgm:spPr/>
    </dgm:pt>
    <dgm:pt modelId="{34464D25-DE49-4CB5-8F56-84F08F53410C}" type="pres">
      <dgm:prSet presAssocID="{79739FA6-BAE0-4645-844F-3C070C295B3C}" presName="rootConnector" presStyleLbl="node2" presStyleIdx="5" presStyleCnt="6"/>
      <dgm:spPr/>
    </dgm:pt>
    <dgm:pt modelId="{2FBAE8EC-BF34-442D-BBE3-AB7426FD3898}" type="pres">
      <dgm:prSet presAssocID="{79739FA6-BAE0-4645-844F-3C070C295B3C}" presName="hierChild4" presStyleCnt="0"/>
      <dgm:spPr/>
    </dgm:pt>
    <dgm:pt modelId="{164122F4-A11E-4B5F-B193-9925B044B374}" type="pres">
      <dgm:prSet presAssocID="{79739FA6-BAE0-4645-844F-3C070C295B3C}" presName="hierChild5" presStyleCnt="0"/>
      <dgm:spPr/>
    </dgm:pt>
    <dgm:pt modelId="{E915F3B3-CD21-47B2-A920-3EA1E04EA061}" type="pres">
      <dgm:prSet presAssocID="{6AA02E43-A51F-480B-B4DB-567ACB6FF728}" presName="hierChild3" presStyleCnt="0"/>
      <dgm:spPr/>
    </dgm:pt>
  </dgm:ptLst>
  <dgm:cxnLst>
    <dgm:cxn modelId="{99E6B807-15C3-41BA-957B-01D93D6EE625}" type="presOf" srcId="{2FC95EDA-FC1D-48EB-BA00-BEBE19627843}" destId="{993340E7-2804-476E-9016-A736C7065A9A}" srcOrd="0" destOrd="0" presId="urn:microsoft.com/office/officeart/2005/8/layout/orgChart1"/>
    <dgm:cxn modelId="{70A3D209-C3FA-43C4-B4BC-63E735D38467}" type="presOf" srcId="{A85C9A51-8F03-4DFC-BF28-DC711E2B04B4}" destId="{C50E0E5D-4796-4968-AB90-2CA456A9E6D3}" srcOrd="0" destOrd="0" presId="urn:microsoft.com/office/officeart/2005/8/layout/orgChart1"/>
    <dgm:cxn modelId="{5D99270E-C903-4C1C-B0B7-6D52AE6D20A9}" type="presOf" srcId="{2D6377FB-79FE-4FDD-9BFC-55E5F8573405}" destId="{5970FE40-4A0D-47E9-A134-9745CE7E3438}" srcOrd="1" destOrd="0" presId="urn:microsoft.com/office/officeart/2005/8/layout/orgChart1"/>
    <dgm:cxn modelId="{5EDB6813-2D1F-4A0A-9E3D-2D6A8C229201}" type="presOf" srcId="{92AB5D45-427A-4144-B2D2-DA14B1F946CD}" destId="{37F1AF5A-4082-473D-A5CA-4863EA06B0A7}" srcOrd="0" destOrd="0" presId="urn:microsoft.com/office/officeart/2005/8/layout/orgChart1"/>
    <dgm:cxn modelId="{BD6AE114-CC7D-416F-A14F-2DC973C2B747}" srcId="{6AA02E43-A51F-480B-B4DB-567ACB6FF728}" destId="{79739FA6-BAE0-4645-844F-3C070C295B3C}" srcOrd="5" destOrd="0" parTransId="{135EB99D-5285-4B63-9F5C-4915655BD0A9}" sibTransId="{8D928592-18D3-441F-A8F2-48B6325A8BCD}"/>
    <dgm:cxn modelId="{C664BF5C-78E6-4F23-AAD9-8EC966EBE905}" type="presOf" srcId="{EDE3240B-2185-487B-BF9E-4670BC118B3C}" destId="{1AD50182-989C-4DA5-9143-294A42EB8BFD}" srcOrd="0" destOrd="0" presId="urn:microsoft.com/office/officeart/2005/8/layout/orgChart1"/>
    <dgm:cxn modelId="{1ECBA460-5008-4D41-B8AC-B8C5209DE5E3}" srcId="{6AA02E43-A51F-480B-B4DB-567ACB6FF728}" destId="{C3D884A4-5C92-4E4B-A7F8-EFAC1051C500}" srcOrd="4" destOrd="0" parTransId="{089CCBF8-A877-404A-B68A-2FAFAD6370B5}" sibTransId="{D6A6AE61-7AF8-4D2B-8FD7-58A42B193E5C}"/>
    <dgm:cxn modelId="{4EBF7E47-7C23-45FC-A5E7-3A1D52659F7E}" srcId="{6AA02E43-A51F-480B-B4DB-567ACB6FF728}" destId="{92AB5D45-427A-4144-B2D2-DA14B1F946CD}" srcOrd="3" destOrd="0" parTransId="{EDE3240B-2185-487B-BF9E-4670BC118B3C}" sibTransId="{B8EE0AEE-D123-4881-8EAB-EBA0CC997525}"/>
    <dgm:cxn modelId="{AF6AAB48-8E83-40C6-A845-D1F777F11DE1}" srcId="{6AA02E43-A51F-480B-B4DB-567ACB6FF728}" destId="{2D6377FB-79FE-4FDD-9BFC-55E5F8573405}" srcOrd="2" destOrd="0" parTransId="{5DCEACD9-6CF1-460B-B6AA-0DD68E1E1C3B}" sibTransId="{E104E646-05F5-4005-B72F-2AD0DB32D94E}"/>
    <dgm:cxn modelId="{A5E17F4B-9787-4C3D-8236-82638CB496D4}" type="presOf" srcId="{5DCEACD9-6CF1-460B-B6AA-0DD68E1E1C3B}" destId="{F365C9FC-A5A9-468C-94D0-B182F270D923}" srcOrd="0" destOrd="0" presId="urn:microsoft.com/office/officeart/2005/8/layout/orgChart1"/>
    <dgm:cxn modelId="{1C97FC4B-0B5A-4EF8-9530-3A583B01B38E}" type="presOf" srcId="{49DD4EF4-16B1-42C0-912B-65412A493079}" destId="{F1A28EE4-556B-4CF9-8F4A-8E0940875B98}" srcOrd="1" destOrd="0" presId="urn:microsoft.com/office/officeart/2005/8/layout/orgChart1"/>
    <dgm:cxn modelId="{E6DEAD6C-CA37-420B-B008-23CCE7921521}" type="presOf" srcId="{135EB99D-5285-4B63-9F5C-4915655BD0A9}" destId="{EAB0CD96-5202-4F51-885A-1F97012E5891}" srcOrd="0" destOrd="0" presId="urn:microsoft.com/office/officeart/2005/8/layout/orgChart1"/>
    <dgm:cxn modelId="{0A58A24D-5635-45C3-946D-CA81EE3A2CED}" srcId="{A85C9A51-8F03-4DFC-BF28-DC711E2B04B4}" destId="{6AA02E43-A51F-480B-B4DB-567ACB6FF728}" srcOrd="0" destOrd="0" parTransId="{2DE8EBE2-8501-49DD-AEF7-B7A07891122A}" sibTransId="{DC75FC48-CCA9-4BA0-A949-36251BC2FD01}"/>
    <dgm:cxn modelId="{E6BD2C52-A2E7-4607-8C7D-D74BF8585430}" type="presOf" srcId="{B176E6C5-2655-495C-9EF3-CFE40D12312A}" destId="{7B507CD0-54EC-41AC-BEAB-AF03FAA4E5B0}" srcOrd="0" destOrd="0" presId="urn:microsoft.com/office/officeart/2005/8/layout/orgChart1"/>
    <dgm:cxn modelId="{5DACDE77-85F6-4181-AD89-57B168137626}" type="presOf" srcId="{C3D884A4-5C92-4E4B-A7F8-EFAC1051C500}" destId="{74CFCC4C-E577-4DB8-A161-6E314358D775}" srcOrd="0" destOrd="0" presId="urn:microsoft.com/office/officeart/2005/8/layout/orgChart1"/>
    <dgm:cxn modelId="{D9C0FC7F-8CF4-447D-A4ED-F30F02305F9B}" type="presOf" srcId="{79739FA6-BAE0-4645-844F-3C070C295B3C}" destId="{DD1FF8CE-385C-43D2-ADAD-F84941C038EA}" srcOrd="0" destOrd="0" presId="urn:microsoft.com/office/officeart/2005/8/layout/orgChart1"/>
    <dgm:cxn modelId="{E0033D88-00FB-4C82-B999-64DE5E2AAB15}" type="presOf" srcId="{6AA02E43-A51F-480B-B4DB-567ACB6FF728}" destId="{24ECE17F-CC63-4B8D-907F-ED24B60B4755}" srcOrd="0" destOrd="0" presId="urn:microsoft.com/office/officeart/2005/8/layout/orgChart1"/>
    <dgm:cxn modelId="{DF403B8D-84CF-4BAF-A3EB-A3BC09852646}" type="presOf" srcId="{089CCBF8-A877-404A-B68A-2FAFAD6370B5}" destId="{501B1B24-A6C0-443F-AFD1-9BC903EEE26D}" srcOrd="0" destOrd="0" presId="urn:microsoft.com/office/officeart/2005/8/layout/orgChart1"/>
    <dgm:cxn modelId="{39BE5591-17A6-467A-84F0-15F50245BCFD}" type="presOf" srcId="{2D6377FB-79FE-4FDD-9BFC-55E5F8573405}" destId="{17494A17-3635-41EE-B53C-C862E3949614}" srcOrd="0" destOrd="0" presId="urn:microsoft.com/office/officeart/2005/8/layout/orgChart1"/>
    <dgm:cxn modelId="{14365C9D-0B80-4D91-9AF3-23D6ABFFEA08}" type="presOf" srcId="{49DD4EF4-16B1-42C0-912B-65412A493079}" destId="{FEE2321C-B59E-41A9-9A24-BC418644F112}" srcOrd="0" destOrd="0" presId="urn:microsoft.com/office/officeart/2005/8/layout/orgChart1"/>
    <dgm:cxn modelId="{546CE3A1-684B-4872-BF6D-5C70423D0D3A}" type="presOf" srcId="{6AA02E43-A51F-480B-B4DB-567ACB6FF728}" destId="{F1C918DF-D7A4-4F6A-AB41-16ABAA556992}" srcOrd="1" destOrd="0" presId="urn:microsoft.com/office/officeart/2005/8/layout/orgChart1"/>
    <dgm:cxn modelId="{08C599A8-0801-4B86-B109-B438A56592F8}" type="presOf" srcId="{92AB5D45-427A-4144-B2D2-DA14B1F946CD}" destId="{C6AD5B47-18C7-460E-ACFD-ADCBACA4749A}" srcOrd="1" destOrd="0" presId="urn:microsoft.com/office/officeart/2005/8/layout/orgChart1"/>
    <dgm:cxn modelId="{B99B46AE-68E4-48C2-B627-2B47188ED9CD}" type="presOf" srcId="{79739FA6-BAE0-4645-844F-3C070C295B3C}" destId="{34464D25-DE49-4CB5-8F56-84F08F53410C}" srcOrd="1" destOrd="0" presId="urn:microsoft.com/office/officeart/2005/8/layout/orgChart1"/>
    <dgm:cxn modelId="{33E683AE-699D-4565-B4D7-93DD6D09DC25}" srcId="{6AA02E43-A51F-480B-B4DB-567ACB6FF728}" destId="{49DD4EF4-16B1-42C0-912B-65412A493079}" srcOrd="1" destOrd="0" parTransId="{9CCA1949-C4C3-4967-9F1B-3A05578961A7}" sibTransId="{5642D2C4-17CA-46C4-80A8-3E243DD99EF1}"/>
    <dgm:cxn modelId="{7EC002B6-A461-4980-A2A5-D31B33098099}" srcId="{6AA02E43-A51F-480B-B4DB-567ACB6FF728}" destId="{2FC95EDA-FC1D-48EB-BA00-BEBE19627843}" srcOrd="0" destOrd="0" parTransId="{B176E6C5-2655-495C-9EF3-CFE40D12312A}" sibTransId="{DEEB0BEB-53B3-42E2-BE33-395BC3633E32}"/>
    <dgm:cxn modelId="{F810AFC7-3A4E-47D2-BC87-56716C3F0340}" type="presOf" srcId="{C3D884A4-5C92-4E4B-A7F8-EFAC1051C500}" destId="{2E48DE9D-D4B3-4ADE-91AD-F84C97D352CB}" srcOrd="1" destOrd="0" presId="urn:microsoft.com/office/officeart/2005/8/layout/orgChart1"/>
    <dgm:cxn modelId="{F1FAFFE5-5173-4AF1-B1CA-8788E386B1D4}" type="presOf" srcId="{9CCA1949-C4C3-4967-9F1B-3A05578961A7}" destId="{1802A0A6-9282-4AF2-8E4D-740A04B32475}" srcOrd="0" destOrd="0" presId="urn:microsoft.com/office/officeart/2005/8/layout/orgChart1"/>
    <dgm:cxn modelId="{D10DF8FE-D4E1-41A1-953C-0383B080FAC0}" type="presOf" srcId="{2FC95EDA-FC1D-48EB-BA00-BEBE19627843}" destId="{FC48EA91-CA4E-41AB-BB90-358A0CDD3D17}" srcOrd="1" destOrd="0" presId="urn:microsoft.com/office/officeart/2005/8/layout/orgChart1"/>
    <dgm:cxn modelId="{98CFABF6-02AC-41DA-A28B-D39A29777313}" type="presParOf" srcId="{C50E0E5D-4796-4968-AB90-2CA456A9E6D3}" destId="{9E55EEC5-3C08-4D50-9BD7-A3DA5943F784}" srcOrd="0" destOrd="0" presId="urn:microsoft.com/office/officeart/2005/8/layout/orgChart1"/>
    <dgm:cxn modelId="{81A42148-FDF4-4411-AB97-BAD1D6C028E4}" type="presParOf" srcId="{9E55EEC5-3C08-4D50-9BD7-A3DA5943F784}" destId="{D2817141-AA33-45C8-917A-45ECB8581C0D}" srcOrd="0" destOrd="0" presId="urn:microsoft.com/office/officeart/2005/8/layout/orgChart1"/>
    <dgm:cxn modelId="{5B10C1D8-A768-452A-997C-6931D81081FF}" type="presParOf" srcId="{D2817141-AA33-45C8-917A-45ECB8581C0D}" destId="{24ECE17F-CC63-4B8D-907F-ED24B60B4755}" srcOrd="0" destOrd="0" presId="urn:microsoft.com/office/officeart/2005/8/layout/orgChart1"/>
    <dgm:cxn modelId="{8850988F-221E-4403-9E87-91E103B2EA9C}" type="presParOf" srcId="{D2817141-AA33-45C8-917A-45ECB8581C0D}" destId="{F1C918DF-D7A4-4F6A-AB41-16ABAA556992}" srcOrd="1" destOrd="0" presId="urn:microsoft.com/office/officeart/2005/8/layout/orgChart1"/>
    <dgm:cxn modelId="{6B9BFAB6-0CDF-450A-A45D-836234C16B1E}" type="presParOf" srcId="{9E55EEC5-3C08-4D50-9BD7-A3DA5943F784}" destId="{BA4BC9D5-9874-44AE-8683-BD73401970F4}" srcOrd="1" destOrd="0" presId="urn:microsoft.com/office/officeart/2005/8/layout/orgChart1"/>
    <dgm:cxn modelId="{7EAF9508-1428-4B6A-8A82-151572AC93AE}" type="presParOf" srcId="{BA4BC9D5-9874-44AE-8683-BD73401970F4}" destId="{7B507CD0-54EC-41AC-BEAB-AF03FAA4E5B0}" srcOrd="0" destOrd="0" presId="urn:microsoft.com/office/officeart/2005/8/layout/orgChart1"/>
    <dgm:cxn modelId="{1A94C555-B363-4948-818D-F738B36D3FD0}" type="presParOf" srcId="{BA4BC9D5-9874-44AE-8683-BD73401970F4}" destId="{8736486E-2E81-449B-9D6E-0B5295B3AF0F}" srcOrd="1" destOrd="0" presId="urn:microsoft.com/office/officeart/2005/8/layout/orgChart1"/>
    <dgm:cxn modelId="{053A47E0-69DC-4E6D-B987-250027CB62CF}" type="presParOf" srcId="{8736486E-2E81-449B-9D6E-0B5295B3AF0F}" destId="{CFC05179-3CC6-4D89-B276-87308E37D92D}" srcOrd="0" destOrd="0" presId="urn:microsoft.com/office/officeart/2005/8/layout/orgChart1"/>
    <dgm:cxn modelId="{8ECFECC1-D2B3-4601-BB76-4F378B0E0803}" type="presParOf" srcId="{CFC05179-3CC6-4D89-B276-87308E37D92D}" destId="{993340E7-2804-476E-9016-A736C7065A9A}" srcOrd="0" destOrd="0" presId="urn:microsoft.com/office/officeart/2005/8/layout/orgChart1"/>
    <dgm:cxn modelId="{E36C436B-3E8C-47A8-8FBB-74F669D88D61}" type="presParOf" srcId="{CFC05179-3CC6-4D89-B276-87308E37D92D}" destId="{FC48EA91-CA4E-41AB-BB90-358A0CDD3D17}" srcOrd="1" destOrd="0" presId="urn:microsoft.com/office/officeart/2005/8/layout/orgChart1"/>
    <dgm:cxn modelId="{46E84A7E-1DDD-4E01-BC3E-6BF95BBDDB1E}" type="presParOf" srcId="{8736486E-2E81-449B-9D6E-0B5295B3AF0F}" destId="{502AFDC5-64CF-4C39-9763-F9241F90712A}" srcOrd="1" destOrd="0" presId="urn:microsoft.com/office/officeart/2005/8/layout/orgChart1"/>
    <dgm:cxn modelId="{66DFDA04-63FD-4625-B824-6BFC393B7E80}" type="presParOf" srcId="{8736486E-2E81-449B-9D6E-0B5295B3AF0F}" destId="{82E83C34-A8A4-4399-9984-D79B02886EA7}" srcOrd="2" destOrd="0" presId="urn:microsoft.com/office/officeart/2005/8/layout/orgChart1"/>
    <dgm:cxn modelId="{96078783-4C6D-4BBF-B7D1-F350FE1DB027}" type="presParOf" srcId="{BA4BC9D5-9874-44AE-8683-BD73401970F4}" destId="{1802A0A6-9282-4AF2-8E4D-740A04B32475}" srcOrd="2" destOrd="0" presId="urn:microsoft.com/office/officeart/2005/8/layout/orgChart1"/>
    <dgm:cxn modelId="{590D1274-4237-424F-AB4D-B7CBA6AD0CB3}" type="presParOf" srcId="{BA4BC9D5-9874-44AE-8683-BD73401970F4}" destId="{862111E2-BC79-4488-9532-417FDBBFD085}" srcOrd="3" destOrd="0" presId="urn:microsoft.com/office/officeart/2005/8/layout/orgChart1"/>
    <dgm:cxn modelId="{1ABC717A-4613-4289-B0EB-DEFFBD2A96F3}" type="presParOf" srcId="{862111E2-BC79-4488-9532-417FDBBFD085}" destId="{D2D12762-4BD9-4B1B-8BF0-7170A558432E}" srcOrd="0" destOrd="0" presId="urn:microsoft.com/office/officeart/2005/8/layout/orgChart1"/>
    <dgm:cxn modelId="{6091EAB7-D0C5-4681-BF49-CEAFA6B37592}" type="presParOf" srcId="{D2D12762-4BD9-4B1B-8BF0-7170A558432E}" destId="{FEE2321C-B59E-41A9-9A24-BC418644F112}" srcOrd="0" destOrd="0" presId="urn:microsoft.com/office/officeart/2005/8/layout/orgChart1"/>
    <dgm:cxn modelId="{C50F647C-B16D-44BE-B820-E007B61937A0}" type="presParOf" srcId="{D2D12762-4BD9-4B1B-8BF0-7170A558432E}" destId="{F1A28EE4-556B-4CF9-8F4A-8E0940875B98}" srcOrd="1" destOrd="0" presId="urn:microsoft.com/office/officeart/2005/8/layout/orgChart1"/>
    <dgm:cxn modelId="{9A827D05-F941-47B4-9B66-754C9A06B6C4}" type="presParOf" srcId="{862111E2-BC79-4488-9532-417FDBBFD085}" destId="{4ABA98ED-62A4-423A-AF5E-9ACFCC15C7BE}" srcOrd="1" destOrd="0" presId="urn:microsoft.com/office/officeart/2005/8/layout/orgChart1"/>
    <dgm:cxn modelId="{063C5F1C-8BF1-420D-BFE4-9E7180934FF2}" type="presParOf" srcId="{862111E2-BC79-4488-9532-417FDBBFD085}" destId="{BFDAA379-F491-4C20-87F9-289688761E23}" srcOrd="2" destOrd="0" presId="urn:microsoft.com/office/officeart/2005/8/layout/orgChart1"/>
    <dgm:cxn modelId="{2048B6B7-85B4-4BCB-B183-CE67E41B4DB7}" type="presParOf" srcId="{BA4BC9D5-9874-44AE-8683-BD73401970F4}" destId="{F365C9FC-A5A9-468C-94D0-B182F270D923}" srcOrd="4" destOrd="0" presId="urn:microsoft.com/office/officeart/2005/8/layout/orgChart1"/>
    <dgm:cxn modelId="{08BEA0AD-46B0-452A-84E4-23B8B94DF7FE}" type="presParOf" srcId="{BA4BC9D5-9874-44AE-8683-BD73401970F4}" destId="{249E09EB-D621-4DCF-B841-2E7BB7E57CD1}" srcOrd="5" destOrd="0" presId="urn:microsoft.com/office/officeart/2005/8/layout/orgChart1"/>
    <dgm:cxn modelId="{C74AF9FE-7AAB-472B-9E9E-3136B7EB74F0}" type="presParOf" srcId="{249E09EB-D621-4DCF-B841-2E7BB7E57CD1}" destId="{432B89F4-27BC-43AA-9BDE-DB563E2D0FFF}" srcOrd="0" destOrd="0" presId="urn:microsoft.com/office/officeart/2005/8/layout/orgChart1"/>
    <dgm:cxn modelId="{91A43EBB-2D2A-47D8-963F-7123BD26F224}" type="presParOf" srcId="{432B89F4-27BC-43AA-9BDE-DB563E2D0FFF}" destId="{17494A17-3635-41EE-B53C-C862E3949614}" srcOrd="0" destOrd="0" presId="urn:microsoft.com/office/officeart/2005/8/layout/orgChart1"/>
    <dgm:cxn modelId="{532A77EF-1313-40BD-89C5-7EC6E0116886}" type="presParOf" srcId="{432B89F4-27BC-43AA-9BDE-DB563E2D0FFF}" destId="{5970FE40-4A0D-47E9-A134-9745CE7E3438}" srcOrd="1" destOrd="0" presId="urn:microsoft.com/office/officeart/2005/8/layout/orgChart1"/>
    <dgm:cxn modelId="{7F188673-CED4-4C52-8137-B51E560DF8BA}" type="presParOf" srcId="{249E09EB-D621-4DCF-B841-2E7BB7E57CD1}" destId="{79EBE55E-069E-4A63-A678-F279051A23DC}" srcOrd="1" destOrd="0" presId="urn:microsoft.com/office/officeart/2005/8/layout/orgChart1"/>
    <dgm:cxn modelId="{02DC7D2F-5B68-463E-BB51-4C88B1D2A4C3}" type="presParOf" srcId="{249E09EB-D621-4DCF-B841-2E7BB7E57CD1}" destId="{46BA26EE-5760-458A-AA05-A6F41B50F6DE}" srcOrd="2" destOrd="0" presId="urn:microsoft.com/office/officeart/2005/8/layout/orgChart1"/>
    <dgm:cxn modelId="{F0A15DB4-9AC1-4D45-9D68-1B28FC3528E5}" type="presParOf" srcId="{BA4BC9D5-9874-44AE-8683-BD73401970F4}" destId="{1AD50182-989C-4DA5-9143-294A42EB8BFD}" srcOrd="6" destOrd="0" presId="urn:microsoft.com/office/officeart/2005/8/layout/orgChart1"/>
    <dgm:cxn modelId="{7177494F-92D9-49C4-8E0F-EB275661BA5A}" type="presParOf" srcId="{BA4BC9D5-9874-44AE-8683-BD73401970F4}" destId="{C20F83C4-EE19-4C05-B495-DDC1D508B3BF}" srcOrd="7" destOrd="0" presId="urn:microsoft.com/office/officeart/2005/8/layout/orgChart1"/>
    <dgm:cxn modelId="{4F3938DF-50DE-457D-BB21-75D9C9897BFA}" type="presParOf" srcId="{C20F83C4-EE19-4C05-B495-DDC1D508B3BF}" destId="{79AE0167-5D31-43C9-89B6-DA65ADCC5B46}" srcOrd="0" destOrd="0" presId="urn:microsoft.com/office/officeart/2005/8/layout/orgChart1"/>
    <dgm:cxn modelId="{44A75250-2B8A-4063-818C-907964A37A1C}" type="presParOf" srcId="{79AE0167-5D31-43C9-89B6-DA65ADCC5B46}" destId="{37F1AF5A-4082-473D-A5CA-4863EA06B0A7}" srcOrd="0" destOrd="0" presId="urn:microsoft.com/office/officeart/2005/8/layout/orgChart1"/>
    <dgm:cxn modelId="{F6EF6368-A2F4-4579-9ACF-4CE558415BD3}" type="presParOf" srcId="{79AE0167-5D31-43C9-89B6-DA65ADCC5B46}" destId="{C6AD5B47-18C7-460E-ACFD-ADCBACA4749A}" srcOrd="1" destOrd="0" presId="urn:microsoft.com/office/officeart/2005/8/layout/orgChart1"/>
    <dgm:cxn modelId="{4A58D7FF-D6AE-45CE-B4EB-8D2810B3C9F4}" type="presParOf" srcId="{C20F83C4-EE19-4C05-B495-DDC1D508B3BF}" destId="{15132EF0-6BBB-4DDE-9667-C17BBFFA14FF}" srcOrd="1" destOrd="0" presId="urn:microsoft.com/office/officeart/2005/8/layout/orgChart1"/>
    <dgm:cxn modelId="{30865B68-D6FA-4CA2-A3DE-7F02651F1EAF}" type="presParOf" srcId="{C20F83C4-EE19-4C05-B495-DDC1D508B3BF}" destId="{E74064C8-9783-4F47-BFE8-BEFA02CCA3EB}" srcOrd="2" destOrd="0" presId="urn:microsoft.com/office/officeart/2005/8/layout/orgChart1"/>
    <dgm:cxn modelId="{F2B2DD57-C726-473B-A40C-F3C53B053EF3}" type="presParOf" srcId="{BA4BC9D5-9874-44AE-8683-BD73401970F4}" destId="{501B1B24-A6C0-443F-AFD1-9BC903EEE26D}" srcOrd="8" destOrd="0" presId="urn:microsoft.com/office/officeart/2005/8/layout/orgChart1"/>
    <dgm:cxn modelId="{8342257C-E0AE-4CF7-AF70-C45D1E4A4B9B}" type="presParOf" srcId="{BA4BC9D5-9874-44AE-8683-BD73401970F4}" destId="{06130B96-5C6A-4CA1-B641-C7BECF2C08BD}" srcOrd="9" destOrd="0" presId="urn:microsoft.com/office/officeart/2005/8/layout/orgChart1"/>
    <dgm:cxn modelId="{F4DD5C0B-4EAE-466D-BFE6-1A4F5DE3D563}" type="presParOf" srcId="{06130B96-5C6A-4CA1-B641-C7BECF2C08BD}" destId="{59EF623E-1441-45EB-9714-0B8ACC5DD4B0}" srcOrd="0" destOrd="0" presId="urn:microsoft.com/office/officeart/2005/8/layout/orgChart1"/>
    <dgm:cxn modelId="{167B6FA3-A1C6-49B2-9822-548D3368BF45}" type="presParOf" srcId="{59EF623E-1441-45EB-9714-0B8ACC5DD4B0}" destId="{74CFCC4C-E577-4DB8-A161-6E314358D775}" srcOrd="0" destOrd="0" presId="urn:microsoft.com/office/officeart/2005/8/layout/orgChart1"/>
    <dgm:cxn modelId="{A0F32EC7-DF68-41F4-99A9-6FE356D12E32}" type="presParOf" srcId="{59EF623E-1441-45EB-9714-0B8ACC5DD4B0}" destId="{2E48DE9D-D4B3-4ADE-91AD-F84C97D352CB}" srcOrd="1" destOrd="0" presId="urn:microsoft.com/office/officeart/2005/8/layout/orgChart1"/>
    <dgm:cxn modelId="{7DB79547-2425-4872-BFF1-57DCD132DC93}" type="presParOf" srcId="{06130B96-5C6A-4CA1-B641-C7BECF2C08BD}" destId="{C965331F-ED1F-4757-B9ED-D39CE18D9703}" srcOrd="1" destOrd="0" presId="urn:microsoft.com/office/officeart/2005/8/layout/orgChart1"/>
    <dgm:cxn modelId="{F9D4DFD3-A289-4B1C-BC74-5203E844D609}" type="presParOf" srcId="{06130B96-5C6A-4CA1-B641-C7BECF2C08BD}" destId="{D56B0E19-DAD2-411D-92D0-8345B55DDC3E}" srcOrd="2" destOrd="0" presId="urn:microsoft.com/office/officeart/2005/8/layout/orgChart1"/>
    <dgm:cxn modelId="{0B7D58D5-3432-49E0-8A71-2FA513E9ABB5}" type="presParOf" srcId="{BA4BC9D5-9874-44AE-8683-BD73401970F4}" destId="{EAB0CD96-5202-4F51-885A-1F97012E5891}" srcOrd="10" destOrd="0" presId="urn:microsoft.com/office/officeart/2005/8/layout/orgChart1"/>
    <dgm:cxn modelId="{1049894E-A2EA-4900-A06C-50FE51F58F35}" type="presParOf" srcId="{BA4BC9D5-9874-44AE-8683-BD73401970F4}" destId="{ABCBE774-6FF8-44E7-A7FC-153F64B5DE89}" srcOrd="11" destOrd="0" presId="urn:microsoft.com/office/officeart/2005/8/layout/orgChart1"/>
    <dgm:cxn modelId="{F8392CC9-115C-4496-B308-8CEC1430E30F}" type="presParOf" srcId="{ABCBE774-6FF8-44E7-A7FC-153F64B5DE89}" destId="{6ED52F0E-0AAE-490F-A24E-52FF4FAD2C60}" srcOrd="0" destOrd="0" presId="urn:microsoft.com/office/officeart/2005/8/layout/orgChart1"/>
    <dgm:cxn modelId="{A654DB46-74E3-4521-8BED-013B86F6AFB2}" type="presParOf" srcId="{6ED52F0E-0AAE-490F-A24E-52FF4FAD2C60}" destId="{DD1FF8CE-385C-43D2-ADAD-F84941C038EA}" srcOrd="0" destOrd="0" presId="urn:microsoft.com/office/officeart/2005/8/layout/orgChart1"/>
    <dgm:cxn modelId="{CFB82DEA-DFCA-4986-9F6B-BAF486032908}" type="presParOf" srcId="{6ED52F0E-0AAE-490F-A24E-52FF4FAD2C60}" destId="{34464D25-DE49-4CB5-8F56-84F08F53410C}" srcOrd="1" destOrd="0" presId="urn:microsoft.com/office/officeart/2005/8/layout/orgChart1"/>
    <dgm:cxn modelId="{E9F1220A-B37A-443F-932D-47075629D8F3}" type="presParOf" srcId="{ABCBE774-6FF8-44E7-A7FC-153F64B5DE89}" destId="{2FBAE8EC-BF34-442D-BBE3-AB7426FD3898}" srcOrd="1" destOrd="0" presId="urn:microsoft.com/office/officeart/2005/8/layout/orgChart1"/>
    <dgm:cxn modelId="{C40F0027-A3D2-4D49-8CEB-0DECD6212B08}" type="presParOf" srcId="{ABCBE774-6FF8-44E7-A7FC-153F64B5DE89}" destId="{164122F4-A11E-4B5F-B193-9925B044B374}" srcOrd="2" destOrd="0" presId="urn:microsoft.com/office/officeart/2005/8/layout/orgChart1"/>
    <dgm:cxn modelId="{1D1DA874-46E4-49D5-B50B-ADA6BB065B0F}" type="presParOf" srcId="{9E55EEC5-3C08-4D50-9BD7-A3DA5943F784}" destId="{E915F3B3-CD21-47B2-A920-3EA1E04EA0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586596-F7D4-44DF-B366-7314C36739D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EA101290-2A40-42CC-ACE6-55536C5100E1}">
      <dgm:prSet phldrT="[Text]"/>
      <dgm:spPr/>
      <dgm:t>
        <a:bodyPr/>
        <a:lstStyle/>
        <a:p>
          <a:r>
            <a:rPr lang="en-GB" dirty="0"/>
            <a:t>Proto-Germanic</a:t>
          </a:r>
        </a:p>
      </dgm:t>
    </dgm:pt>
    <dgm:pt modelId="{F8D9C57C-70E3-4E45-A4E6-C0406FA36C46}" type="parTrans" cxnId="{75072DFC-D320-4A26-B309-1395F3C189C1}">
      <dgm:prSet/>
      <dgm:spPr/>
      <dgm:t>
        <a:bodyPr/>
        <a:lstStyle/>
        <a:p>
          <a:endParaRPr lang="en-GB"/>
        </a:p>
      </dgm:t>
    </dgm:pt>
    <dgm:pt modelId="{F1DCE7FE-75E5-4F03-BEF3-B2BFBC726549}" type="sibTrans" cxnId="{75072DFC-D320-4A26-B309-1395F3C189C1}">
      <dgm:prSet/>
      <dgm:spPr/>
      <dgm:t>
        <a:bodyPr/>
        <a:lstStyle/>
        <a:p>
          <a:endParaRPr lang="en-GB"/>
        </a:p>
      </dgm:t>
    </dgm:pt>
    <dgm:pt modelId="{41E56DCD-63FA-4C6A-A2C6-055E04B721B3}">
      <dgm:prSet phldrT="[Text]"/>
      <dgm:spPr/>
      <dgm:t>
        <a:bodyPr/>
        <a:lstStyle/>
        <a:p>
          <a:r>
            <a:rPr lang="en-GB" dirty="0"/>
            <a:t>West Germanic</a:t>
          </a:r>
        </a:p>
      </dgm:t>
    </dgm:pt>
    <dgm:pt modelId="{5FF3017F-3060-42E7-BBA0-622865D46B70}" type="parTrans" cxnId="{BC316E48-0FC7-4B0E-92E4-F9F66AE34672}">
      <dgm:prSet/>
      <dgm:spPr/>
      <dgm:t>
        <a:bodyPr/>
        <a:lstStyle/>
        <a:p>
          <a:endParaRPr lang="en-GB"/>
        </a:p>
      </dgm:t>
    </dgm:pt>
    <dgm:pt modelId="{F4519A64-95C3-49ED-983B-7E1795103E08}" type="sibTrans" cxnId="{BC316E48-0FC7-4B0E-92E4-F9F66AE34672}">
      <dgm:prSet/>
      <dgm:spPr/>
      <dgm:t>
        <a:bodyPr/>
        <a:lstStyle/>
        <a:p>
          <a:endParaRPr lang="en-GB"/>
        </a:p>
      </dgm:t>
    </dgm:pt>
    <dgm:pt modelId="{DE80E075-F1B5-4EFB-9E9F-5A36721CF251}">
      <dgm:prSet phldrT="[Text]"/>
      <dgm:spPr/>
      <dgm:t>
        <a:bodyPr/>
        <a:lstStyle/>
        <a:p>
          <a:r>
            <a:rPr lang="en-GB" dirty="0"/>
            <a:t>North Germanic</a:t>
          </a:r>
        </a:p>
      </dgm:t>
    </dgm:pt>
    <dgm:pt modelId="{3998A966-03AB-41A7-8CF7-E537F3E89338}" type="parTrans" cxnId="{67F3A6AB-466E-4D5B-860B-5C1CFF8F5291}">
      <dgm:prSet/>
      <dgm:spPr/>
      <dgm:t>
        <a:bodyPr/>
        <a:lstStyle/>
        <a:p>
          <a:endParaRPr lang="en-GB"/>
        </a:p>
      </dgm:t>
    </dgm:pt>
    <dgm:pt modelId="{C2DF652D-1319-40B4-8232-574C8A8C70E6}" type="sibTrans" cxnId="{67F3A6AB-466E-4D5B-860B-5C1CFF8F5291}">
      <dgm:prSet/>
      <dgm:spPr/>
      <dgm:t>
        <a:bodyPr/>
        <a:lstStyle/>
        <a:p>
          <a:endParaRPr lang="en-GB"/>
        </a:p>
      </dgm:t>
    </dgm:pt>
    <dgm:pt modelId="{FC6C012C-5A8C-4114-8B18-852CEE13C68D}">
      <dgm:prSet phldrT="[Text]"/>
      <dgm:spPr/>
      <dgm:t>
        <a:bodyPr/>
        <a:lstStyle/>
        <a:p>
          <a:r>
            <a:rPr lang="en-GB" dirty="0"/>
            <a:t>East Germanic</a:t>
          </a:r>
        </a:p>
      </dgm:t>
    </dgm:pt>
    <dgm:pt modelId="{F2912267-A1D8-4E0C-9630-D401641E7F2A}" type="parTrans" cxnId="{6C800C93-4798-4E11-90B8-F02B121E7409}">
      <dgm:prSet/>
      <dgm:spPr/>
      <dgm:t>
        <a:bodyPr/>
        <a:lstStyle/>
        <a:p>
          <a:endParaRPr lang="en-GB"/>
        </a:p>
      </dgm:t>
    </dgm:pt>
    <dgm:pt modelId="{FBF26BBB-1ABE-48E2-BD16-9A252F14973E}" type="sibTrans" cxnId="{6C800C93-4798-4E11-90B8-F02B121E7409}">
      <dgm:prSet/>
      <dgm:spPr/>
      <dgm:t>
        <a:bodyPr/>
        <a:lstStyle/>
        <a:p>
          <a:endParaRPr lang="en-GB"/>
        </a:p>
      </dgm:t>
    </dgm:pt>
    <dgm:pt modelId="{6E857710-E94C-48A1-8054-603E65543C52}">
      <dgm:prSet phldrT="[Text]"/>
      <dgm:spPr/>
      <dgm:t>
        <a:bodyPr/>
        <a:lstStyle/>
        <a:p>
          <a:r>
            <a:rPr lang="en-GB" dirty="0"/>
            <a:t>Gothic</a:t>
          </a:r>
        </a:p>
      </dgm:t>
    </dgm:pt>
    <dgm:pt modelId="{514316E4-F4B6-4B99-9B45-8E2C7B876C3D}" type="parTrans" cxnId="{50E0A1D1-9A07-43A9-9BBE-1ECAF48F12CB}">
      <dgm:prSet/>
      <dgm:spPr/>
      <dgm:t>
        <a:bodyPr/>
        <a:lstStyle/>
        <a:p>
          <a:endParaRPr lang="en-GB"/>
        </a:p>
      </dgm:t>
    </dgm:pt>
    <dgm:pt modelId="{93C08ACC-19BE-424E-89C7-C14ACA0619D9}" type="sibTrans" cxnId="{50E0A1D1-9A07-43A9-9BBE-1ECAF48F12CB}">
      <dgm:prSet/>
      <dgm:spPr/>
      <dgm:t>
        <a:bodyPr/>
        <a:lstStyle/>
        <a:p>
          <a:endParaRPr lang="en-GB"/>
        </a:p>
      </dgm:t>
    </dgm:pt>
    <dgm:pt modelId="{1D4C3A3B-2F93-4F4C-B2F9-1E56A12247A1}">
      <dgm:prSet phldrT="[Text]"/>
      <dgm:spPr/>
      <dgm:t>
        <a:bodyPr/>
        <a:lstStyle/>
        <a:p>
          <a:r>
            <a:rPr lang="en-GB" dirty="0"/>
            <a:t>English</a:t>
          </a:r>
        </a:p>
      </dgm:t>
    </dgm:pt>
    <dgm:pt modelId="{2F1C91ED-697A-430C-ADAE-A15B8E94C6E5}" type="parTrans" cxnId="{45527B52-0619-456A-A7D3-721FC71E684B}">
      <dgm:prSet/>
      <dgm:spPr/>
      <dgm:t>
        <a:bodyPr/>
        <a:lstStyle/>
        <a:p>
          <a:endParaRPr lang="en-GB"/>
        </a:p>
      </dgm:t>
    </dgm:pt>
    <dgm:pt modelId="{30650C76-29DF-4F2B-9A2A-FC0130375191}" type="sibTrans" cxnId="{45527B52-0619-456A-A7D3-721FC71E684B}">
      <dgm:prSet/>
      <dgm:spPr/>
      <dgm:t>
        <a:bodyPr/>
        <a:lstStyle/>
        <a:p>
          <a:endParaRPr lang="en-GB"/>
        </a:p>
      </dgm:t>
    </dgm:pt>
    <dgm:pt modelId="{1262B0DB-7AFD-4D20-82EC-27D1932FEF56}">
      <dgm:prSet phldrT="[Text]"/>
      <dgm:spPr/>
      <dgm:t>
        <a:bodyPr/>
        <a:lstStyle/>
        <a:p>
          <a:r>
            <a:rPr lang="en-GB" dirty="0"/>
            <a:t>Frisian</a:t>
          </a:r>
        </a:p>
      </dgm:t>
    </dgm:pt>
    <dgm:pt modelId="{208CC7BC-2DF6-4696-B4B8-96B5249B06EF}" type="parTrans" cxnId="{5EC6ABA4-3EF0-4D80-B002-95ADD0F2203B}">
      <dgm:prSet/>
      <dgm:spPr/>
      <dgm:t>
        <a:bodyPr/>
        <a:lstStyle/>
        <a:p>
          <a:endParaRPr lang="en-GB"/>
        </a:p>
      </dgm:t>
    </dgm:pt>
    <dgm:pt modelId="{81393F1E-2275-49B2-BE53-8A85434DE4C6}" type="sibTrans" cxnId="{5EC6ABA4-3EF0-4D80-B002-95ADD0F2203B}">
      <dgm:prSet/>
      <dgm:spPr/>
      <dgm:t>
        <a:bodyPr/>
        <a:lstStyle/>
        <a:p>
          <a:endParaRPr lang="en-GB"/>
        </a:p>
      </dgm:t>
    </dgm:pt>
    <dgm:pt modelId="{5C57F4DB-6E7B-4942-B7E5-2081381C76CC}">
      <dgm:prSet phldrT="[Text]"/>
      <dgm:spPr/>
      <dgm:t>
        <a:bodyPr/>
        <a:lstStyle/>
        <a:p>
          <a:r>
            <a:rPr lang="en-GB" dirty="0"/>
            <a:t>Dutch</a:t>
          </a:r>
        </a:p>
      </dgm:t>
    </dgm:pt>
    <dgm:pt modelId="{E405F7F9-FADA-4469-A5D4-C4DB76B00800}" type="parTrans" cxnId="{5A16EB39-BFA2-4024-9706-B63E4A6CCC91}">
      <dgm:prSet/>
      <dgm:spPr/>
      <dgm:t>
        <a:bodyPr/>
        <a:lstStyle/>
        <a:p>
          <a:endParaRPr lang="en-GB"/>
        </a:p>
      </dgm:t>
    </dgm:pt>
    <dgm:pt modelId="{D02A6146-3368-4996-B9B5-F8963C3FAB21}" type="sibTrans" cxnId="{5A16EB39-BFA2-4024-9706-B63E4A6CCC91}">
      <dgm:prSet/>
      <dgm:spPr/>
      <dgm:t>
        <a:bodyPr/>
        <a:lstStyle/>
        <a:p>
          <a:endParaRPr lang="en-GB"/>
        </a:p>
      </dgm:t>
    </dgm:pt>
    <dgm:pt modelId="{C26A2257-041E-4E57-9242-0B85819F37D9}">
      <dgm:prSet phldrT="[Text]"/>
      <dgm:spPr/>
      <dgm:t>
        <a:bodyPr/>
        <a:lstStyle/>
        <a:p>
          <a:r>
            <a:rPr lang="en-GB" dirty="0"/>
            <a:t>German</a:t>
          </a:r>
        </a:p>
      </dgm:t>
    </dgm:pt>
    <dgm:pt modelId="{15D33741-510D-4DCB-9D5F-DBB55EE18526}" type="parTrans" cxnId="{26A272D7-1FC6-45CC-8B9A-263BF3FDD87E}">
      <dgm:prSet/>
      <dgm:spPr/>
      <dgm:t>
        <a:bodyPr/>
        <a:lstStyle/>
        <a:p>
          <a:endParaRPr lang="en-GB"/>
        </a:p>
      </dgm:t>
    </dgm:pt>
    <dgm:pt modelId="{9B6A8005-0C7B-483B-9CAE-0AF87FA8B728}" type="sibTrans" cxnId="{26A272D7-1FC6-45CC-8B9A-263BF3FDD87E}">
      <dgm:prSet/>
      <dgm:spPr/>
      <dgm:t>
        <a:bodyPr/>
        <a:lstStyle/>
        <a:p>
          <a:endParaRPr lang="en-GB"/>
        </a:p>
      </dgm:t>
    </dgm:pt>
    <dgm:pt modelId="{8D032163-32AB-4E89-8864-61651A92CA6D}">
      <dgm:prSet phldrT="[Text]"/>
      <dgm:spPr/>
      <dgm:t>
        <a:bodyPr/>
        <a:lstStyle/>
        <a:p>
          <a:r>
            <a:rPr lang="en-GB" dirty="0"/>
            <a:t>Icelandic</a:t>
          </a:r>
        </a:p>
      </dgm:t>
    </dgm:pt>
    <dgm:pt modelId="{ACBB915D-AD5F-4321-854F-EF3229C6CCF3}" type="parTrans" cxnId="{406C35C8-D044-46A2-8594-3544B37E6F0C}">
      <dgm:prSet/>
      <dgm:spPr/>
      <dgm:t>
        <a:bodyPr/>
        <a:lstStyle/>
        <a:p>
          <a:endParaRPr lang="en-GB"/>
        </a:p>
      </dgm:t>
    </dgm:pt>
    <dgm:pt modelId="{4A4BA96E-7598-4800-BD2C-B48C82557CF4}" type="sibTrans" cxnId="{406C35C8-D044-46A2-8594-3544B37E6F0C}">
      <dgm:prSet/>
      <dgm:spPr/>
      <dgm:t>
        <a:bodyPr/>
        <a:lstStyle/>
        <a:p>
          <a:endParaRPr lang="en-GB"/>
        </a:p>
      </dgm:t>
    </dgm:pt>
    <dgm:pt modelId="{21B33850-DCF8-4579-A927-204CE2CE235F}">
      <dgm:prSet phldrT="[Text]"/>
      <dgm:spPr/>
      <dgm:t>
        <a:bodyPr/>
        <a:lstStyle/>
        <a:p>
          <a:r>
            <a:rPr lang="en-GB" dirty="0"/>
            <a:t>Norwegian</a:t>
          </a:r>
        </a:p>
      </dgm:t>
    </dgm:pt>
    <dgm:pt modelId="{92FCF548-0935-475D-AC80-7093452AD9A8}" type="parTrans" cxnId="{AA070AC3-B547-465D-8585-081AE27BD54D}">
      <dgm:prSet/>
      <dgm:spPr/>
      <dgm:t>
        <a:bodyPr/>
        <a:lstStyle/>
        <a:p>
          <a:endParaRPr lang="en-GB"/>
        </a:p>
      </dgm:t>
    </dgm:pt>
    <dgm:pt modelId="{C6CB5135-EB26-49B1-BE9F-446D2FB1EB03}" type="sibTrans" cxnId="{AA070AC3-B547-465D-8585-081AE27BD54D}">
      <dgm:prSet/>
      <dgm:spPr/>
      <dgm:t>
        <a:bodyPr/>
        <a:lstStyle/>
        <a:p>
          <a:endParaRPr lang="en-GB"/>
        </a:p>
      </dgm:t>
    </dgm:pt>
    <dgm:pt modelId="{57E57714-A6BE-4985-954B-F2A7E05CCC6C}">
      <dgm:prSet phldrT="[Text]"/>
      <dgm:spPr/>
      <dgm:t>
        <a:bodyPr/>
        <a:lstStyle/>
        <a:p>
          <a:r>
            <a:rPr lang="en-GB" dirty="0"/>
            <a:t>Danish</a:t>
          </a:r>
        </a:p>
      </dgm:t>
    </dgm:pt>
    <dgm:pt modelId="{D022C817-8EC2-4C4F-AD70-846AAA5B577C}" type="parTrans" cxnId="{CD02397C-6473-4865-801F-C73B6E4DAE45}">
      <dgm:prSet/>
      <dgm:spPr/>
      <dgm:t>
        <a:bodyPr/>
        <a:lstStyle/>
        <a:p>
          <a:endParaRPr lang="en-GB"/>
        </a:p>
      </dgm:t>
    </dgm:pt>
    <dgm:pt modelId="{444A96F3-FC2E-4641-9A6B-9F26419FAB78}" type="sibTrans" cxnId="{CD02397C-6473-4865-801F-C73B6E4DAE45}">
      <dgm:prSet/>
      <dgm:spPr/>
      <dgm:t>
        <a:bodyPr/>
        <a:lstStyle/>
        <a:p>
          <a:endParaRPr lang="en-GB"/>
        </a:p>
      </dgm:t>
    </dgm:pt>
    <dgm:pt modelId="{D0EA0CDA-72E9-42FE-995F-192805FE94D5}">
      <dgm:prSet phldrT="[Text]"/>
      <dgm:spPr/>
      <dgm:t>
        <a:bodyPr/>
        <a:lstStyle/>
        <a:p>
          <a:r>
            <a:rPr lang="en-GB" dirty="0"/>
            <a:t>Swedish</a:t>
          </a:r>
        </a:p>
      </dgm:t>
    </dgm:pt>
    <dgm:pt modelId="{2BF9306D-030C-4E1A-9BCE-4D238E73EFEF}" type="parTrans" cxnId="{264556D5-A193-49E1-975E-C80D5F0FC354}">
      <dgm:prSet/>
      <dgm:spPr/>
      <dgm:t>
        <a:bodyPr/>
        <a:lstStyle/>
        <a:p>
          <a:endParaRPr lang="en-GB"/>
        </a:p>
      </dgm:t>
    </dgm:pt>
    <dgm:pt modelId="{76EB1313-6FAD-4B55-8E21-414F109906B3}" type="sibTrans" cxnId="{264556D5-A193-49E1-975E-C80D5F0FC354}">
      <dgm:prSet/>
      <dgm:spPr/>
      <dgm:t>
        <a:bodyPr/>
        <a:lstStyle/>
        <a:p>
          <a:endParaRPr lang="en-GB"/>
        </a:p>
      </dgm:t>
    </dgm:pt>
    <dgm:pt modelId="{188C39F6-7CB9-4211-A343-209ABA78C8AA}" type="pres">
      <dgm:prSet presAssocID="{F5586596-F7D4-44DF-B366-7314C36739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CECEFD-9B67-495C-831C-4D94D324937B}" type="pres">
      <dgm:prSet presAssocID="{EA101290-2A40-42CC-ACE6-55536C5100E1}" presName="hierRoot1" presStyleCnt="0">
        <dgm:presLayoutVars>
          <dgm:hierBranch val="init"/>
        </dgm:presLayoutVars>
      </dgm:prSet>
      <dgm:spPr/>
    </dgm:pt>
    <dgm:pt modelId="{58128F9F-E44E-4F08-8D1A-AB2F833F2655}" type="pres">
      <dgm:prSet presAssocID="{EA101290-2A40-42CC-ACE6-55536C5100E1}" presName="rootComposite1" presStyleCnt="0"/>
      <dgm:spPr/>
    </dgm:pt>
    <dgm:pt modelId="{182E33FB-330A-4F7B-A438-173D3654B4BF}" type="pres">
      <dgm:prSet presAssocID="{EA101290-2A40-42CC-ACE6-55536C5100E1}" presName="rootText1" presStyleLbl="node0" presStyleIdx="0" presStyleCnt="1" custScaleX="212220" custLinFactY="-21333" custLinFactNeighborY="-100000">
        <dgm:presLayoutVars>
          <dgm:chPref val="3"/>
        </dgm:presLayoutVars>
      </dgm:prSet>
      <dgm:spPr/>
    </dgm:pt>
    <dgm:pt modelId="{9A342EC7-906A-4AB7-A7CF-A6C7B45C96A1}" type="pres">
      <dgm:prSet presAssocID="{EA101290-2A40-42CC-ACE6-55536C5100E1}" presName="rootConnector1" presStyleLbl="node1" presStyleIdx="0" presStyleCnt="0"/>
      <dgm:spPr/>
    </dgm:pt>
    <dgm:pt modelId="{5D3EB679-BA8B-4E3F-A6D3-914D9C5126A3}" type="pres">
      <dgm:prSet presAssocID="{EA101290-2A40-42CC-ACE6-55536C5100E1}" presName="hierChild2" presStyleCnt="0"/>
      <dgm:spPr/>
    </dgm:pt>
    <dgm:pt modelId="{9B1B98A5-E21B-4625-BE50-85097AFA9540}" type="pres">
      <dgm:prSet presAssocID="{5FF3017F-3060-42E7-BBA0-622865D46B70}" presName="Name37" presStyleLbl="parChTrans1D2" presStyleIdx="0" presStyleCnt="3"/>
      <dgm:spPr/>
    </dgm:pt>
    <dgm:pt modelId="{0B6CBA8B-A687-4FCF-B7AE-4153CBC3C26C}" type="pres">
      <dgm:prSet presAssocID="{41E56DCD-63FA-4C6A-A2C6-055E04B721B3}" presName="hierRoot2" presStyleCnt="0">
        <dgm:presLayoutVars>
          <dgm:hierBranch/>
        </dgm:presLayoutVars>
      </dgm:prSet>
      <dgm:spPr/>
    </dgm:pt>
    <dgm:pt modelId="{9FD33B86-D60C-44B5-874C-9FEFAA183328}" type="pres">
      <dgm:prSet presAssocID="{41E56DCD-63FA-4C6A-A2C6-055E04B721B3}" presName="rootComposite" presStyleCnt="0"/>
      <dgm:spPr/>
    </dgm:pt>
    <dgm:pt modelId="{47774632-F199-48E3-A2E0-992A62116507}" type="pres">
      <dgm:prSet presAssocID="{41E56DCD-63FA-4C6A-A2C6-055E04B721B3}" presName="rootText" presStyleLbl="node2" presStyleIdx="0" presStyleCnt="3" custScaleX="159718" custLinFactNeighborY="9985">
        <dgm:presLayoutVars>
          <dgm:chPref val="3"/>
        </dgm:presLayoutVars>
      </dgm:prSet>
      <dgm:spPr/>
    </dgm:pt>
    <dgm:pt modelId="{A8FF4721-B288-4607-82A2-075AD6E2A1F1}" type="pres">
      <dgm:prSet presAssocID="{41E56DCD-63FA-4C6A-A2C6-055E04B721B3}" presName="rootConnector" presStyleLbl="node2" presStyleIdx="0" presStyleCnt="3"/>
      <dgm:spPr/>
    </dgm:pt>
    <dgm:pt modelId="{00F5384A-D16F-4C5F-B47D-C4B0E0A2E035}" type="pres">
      <dgm:prSet presAssocID="{41E56DCD-63FA-4C6A-A2C6-055E04B721B3}" presName="hierChild4" presStyleCnt="0"/>
      <dgm:spPr/>
    </dgm:pt>
    <dgm:pt modelId="{35EF46C9-02FF-42F6-BE10-C6958E6B8E94}" type="pres">
      <dgm:prSet presAssocID="{2F1C91ED-697A-430C-ADAE-A15B8E94C6E5}" presName="Name35" presStyleLbl="parChTrans1D3" presStyleIdx="0" presStyleCnt="9"/>
      <dgm:spPr/>
    </dgm:pt>
    <dgm:pt modelId="{CB518A19-79C8-4C21-B9A6-3DD9B2F25044}" type="pres">
      <dgm:prSet presAssocID="{1D4C3A3B-2F93-4F4C-B2F9-1E56A12247A1}" presName="hierRoot2" presStyleCnt="0">
        <dgm:presLayoutVars>
          <dgm:hierBranch val="init"/>
        </dgm:presLayoutVars>
      </dgm:prSet>
      <dgm:spPr/>
    </dgm:pt>
    <dgm:pt modelId="{1DD48EE2-729C-448C-A6C8-342EE188C40B}" type="pres">
      <dgm:prSet presAssocID="{1D4C3A3B-2F93-4F4C-B2F9-1E56A12247A1}" presName="rootComposite" presStyleCnt="0"/>
      <dgm:spPr/>
    </dgm:pt>
    <dgm:pt modelId="{D79ABB32-FAC5-4625-A87B-BC23F8DFBDCD}" type="pres">
      <dgm:prSet presAssocID="{1D4C3A3B-2F93-4F4C-B2F9-1E56A12247A1}" presName="rootText" presStyleLbl="node3" presStyleIdx="0" presStyleCnt="9" custLinFactY="30582" custLinFactNeighborY="100000">
        <dgm:presLayoutVars>
          <dgm:chPref val="3"/>
        </dgm:presLayoutVars>
      </dgm:prSet>
      <dgm:spPr/>
    </dgm:pt>
    <dgm:pt modelId="{B01D5E65-C336-4606-9EA7-FE6EBC330184}" type="pres">
      <dgm:prSet presAssocID="{1D4C3A3B-2F93-4F4C-B2F9-1E56A12247A1}" presName="rootConnector" presStyleLbl="node3" presStyleIdx="0" presStyleCnt="9"/>
      <dgm:spPr/>
    </dgm:pt>
    <dgm:pt modelId="{54F132BF-D2FF-46D9-935B-A2EE942DF6BD}" type="pres">
      <dgm:prSet presAssocID="{1D4C3A3B-2F93-4F4C-B2F9-1E56A12247A1}" presName="hierChild4" presStyleCnt="0"/>
      <dgm:spPr/>
    </dgm:pt>
    <dgm:pt modelId="{43D29A91-43CE-44BE-928E-F8108A2D31D3}" type="pres">
      <dgm:prSet presAssocID="{1D4C3A3B-2F93-4F4C-B2F9-1E56A12247A1}" presName="hierChild5" presStyleCnt="0"/>
      <dgm:spPr/>
    </dgm:pt>
    <dgm:pt modelId="{3708F8BB-4197-442A-9144-0A85E8CD7CA0}" type="pres">
      <dgm:prSet presAssocID="{208CC7BC-2DF6-4696-B4B8-96B5249B06EF}" presName="Name35" presStyleLbl="parChTrans1D3" presStyleIdx="1" presStyleCnt="9"/>
      <dgm:spPr/>
    </dgm:pt>
    <dgm:pt modelId="{3C02080A-B935-4CB0-8E10-0C25E767C7A3}" type="pres">
      <dgm:prSet presAssocID="{1262B0DB-7AFD-4D20-82EC-27D1932FEF56}" presName="hierRoot2" presStyleCnt="0">
        <dgm:presLayoutVars>
          <dgm:hierBranch val="init"/>
        </dgm:presLayoutVars>
      </dgm:prSet>
      <dgm:spPr/>
    </dgm:pt>
    <dgm:pt modelId="{A0FE34BF-DCAC-4A38-9F3C-3DC326087BFA}" type="pres">
      <dgm:prSet presAssocID="{1262B0DB-7AFD-4D20-82EC-27D1932FEF56}" presName="rootComposite" presStyleCnt="0"/>
      <dgm:spPr/>
    </dgm:pt>
    <dgm:pt modelId="{D533A5DA-AB2B-48BC-A169-21879D7CA83D}" type="pres">
      <dgm:prSet presAssocID="{1262B0DB-7AFD-4D20-82EC-27D1932FEF56}" presName="rootText" presStyleLbl="node3" presStyleIdx="1" presStyleCnt="9" custLinFactY="30582" custLinFactNeighborY="100000">
        <dgm:presLayoutVars>
          <dgm:chPref val="3"/>
        </dgm:presLayoutVars>
      </dgm:prSet>
      <dgm:spPr/>
    </dgm:pt>
    <dgm:pt modelId="{5A967FE3-B06A-4BCE-A7D6-E5753688BCB5}" type="pres">
      <dgm:prSet presAssocID="{1262B0DB-7AFD-4D20-82EC-27D1932FEF56}" presName="rootConnector" presStyleLbl="node3" presStyleIdx="1" presStyleCnt="9"/>
      <dgm:spPr/>
    </dgm:pt>
    <dgm:pt modelId="{6B52B906-FC4D-4E8E-88DF-0EF642431BD9}" type="pres">
      <dgm:prSet presAssocID="{1262B0DB-7AFD-4D20-82EC-27D1932FEF56}" presName="hierChild4" presStyleCnt="0"/>
      <dgm:spPr/>
    </dgm:pt>
    <dgm:pt modelId="{FB83E60E-D8C9-4AA3-8262-3404C83543BD}" type="pres">
      <dgm:prSet presAssocID="{1262B0DB-7AFD-4D20-82EC-27D1932FEF56}" presName="hierChild5" presStyleCnt="0"/>
      <dgm:spPr/>
    </dgm:pt>
    <dgm:pt modelId="{39BC4C7B-E0E5-4BF3-A383-2806636BCB1B}" type="pres">
      <dgm:prSet presAssocID="{E405F7F9-FADA-4469-A5D4-C4DB76B00800}" presName="Name35" presStyleLbl="parChTrans1D3" presStyleIdx="2" presStyleCnt="9"/>
      <dgm:spPr/>
    </dgm:pt>
    <dgm:pt modelId="{CF52E759-DEA9-45E8-941C-FE64FA255CC8}" type="pres">
      <dgm:prSet presAssocID="{5C57F4DB-6E7B-4942-B7E5-2081381C76CC}" presName="hierRoot2" presStyleCnt="0">
        <dgm:presLayoutVars>
          <dgm:hierBranch val="init"/>
        </dgm:presLayoutVars>
      </dgm:prSet>
      <dgm:spPr/>
    </dgm:pt>
    <dgm:pt modelId="{3184AFC4-85D2-4F83-B311-09111E557402}" type="pres">
      <dgm:prSet presAssocID="{5C57F4DB-6E7B-4942-B7E5-2081381C76CC}" presName="rootComposite" presStyleCnt="0"/>
      <dgm:spPr/>
    </dgm:pt>
    <dgm:pt modelId="{84CF2A17-82C0-4A4C-A217-2FB37754EADF}" type="pres">
      <dgm:prSet presAssocID="{5C57F4DB-6E7B-4942-B7E5-2081381C76CC}" presName="rootText" presStyleLbl="node3" presStyleIdx="2" presStyleCnt="9" custLinFactY="30582" custLinFactNeighborY="100000">
        <dgm:presLayoutVars>
          <dgm:chPref val="3"/>
        </dgm:presLayoutVars>
      </dgm:prSet>
      <dgm:spPr/>
    </dgm:pt>
    <dgm:pt modelId="{9A1B33D3-07C2-42BF-98D0-4268E4A74D67}" type="pres">
      <dgm:prSet presAssocID="{5C57F4DB-6E7B-4942-B7E5-2081381C76CC}" presName="rootConnector" presStyleLbl="node3" presStyleIdx="2" presStyleCnt="9"/>
      <dgm:spPr/>
    </dgm:pt>
    <dgm:pt modelId="{60EF5A82-8532-409A-BEDB-F49097B5DCD4}" type="pres">
      <dgm:prSet presAssocID="{5C57F4DB-6E7B-4942-B7E5-2081381C76CC}" presName="hierChild4" presStyleCnt="0"/>
      <dgm:spPr/>
    </dgm:pt>
    <dgm:pt modelId="{3B2F5CA3-0AA3-4C0F-9AF0-FC769D71DF08}" type="pres">
      <dgm:prSet presAssocID="{5C57F4DB-6E7B-4942-B7E5-2081381C76CC}" presName="hierChild5" presStyleCnt="0"/>
      <dgm:spPr/>
    </dgm:pt>
    <dgm:pt modelId="{01B5ECBE-2AE2-42E3-9740-14DF643FEB8E}" type="pres">
      <dgm:prSet presAssocID="{15D33741-510D-4DCB-9D5F-DBB55EE18526}" presName="Name35" presStyleLbl="parChTrans1D3" presStyleIdx="3" presStyleCnt="9"/>
      <dgm:spPr/>
    </dgm:pt>
    <dgm:pt modelId="{B61CB5ED-B374-4C80-8609-726692C6BB1F}" type="pres">
      <dgm:prSet presAssocID="{C26A2257-041E-4E57-9242-0B85819F37D9}" presName="hierRoot2" presStyleCnt="0">
        <dgm:presLayoutVars>
          <dgm:hierBranch val="init"/>
        </dgm:presLayoutVars>
      </dgm:prSet>
      <dgm:spPr/>
    </dgm:pt>
    <dgm:pt modelId="{5EFB6BBB-303E-4050-B543-90F10EEA2BB5}" type="pres">
      <dgm:prSet presAssocID="{C26A2257-041E-4E57-9242-0B85819F37D9}" presName="rootComposite" presStyleCnt="0"/>
      <dgm:spPr/>
    </dgm:pt>
    <dgm:pt modelId="{232266A7-34AB-43DA-BBB6-FC0B93329B79}" type="pres">
      <dgm:prSet presAssocID="{C26A2257-041E-4E57-9242-0B85819F37D9}" presName="rootText" presStyleLbl="node3" presStyleIdx="3" presStyleCnt="9" custLinFactY="30582" custLinFactNeighborY="100000">
        <dgm:presLayoutVars>
          <dgm:chPref val="3"/>
        </dgm:presLayoutVars>
      </dgm:prSet>
      <dgm:spPr/>
    </dgm:pt>
    <dgm:pt modelId="{E1765A4E-26E1-4FF2-AD6F-6D4A96E5C9A9}" type="pres">
      <dgm:prSet presAssocID="{C26A2257-041E-4E57-9242-0B85819F37D9}" presName="rootConnector" presStyleLbl="node3" presStyleIdx="3" presStyleCnt="9"/>
      <dgm:spPr/>
    </dgm:pt>
    <dgm:pt modelId="{5FE2451A-E31C-4EB9-8584-9A0F65E2EB03}" type="pres">
      <dgm:prSet presAssocID="{C26A2257-041E-4E57-9242-0B85819F37D9}" presName="hierChild4" presStyleCnt="0"/>
      <dgm:spPr/>
    </dgm:pt>
    <dgm:pt modelId="{89A2743A-7427-420B-AA5A-664B7B6B85F7}" type="pres">
      <dgm:prSet presAssocID="{C26A2257-041E-4E57-9242-0B85819F37D9}" presName="hierChild5" presStyleCnt="0"/>
      <dgm:spPr/>
    </dgm:pt>
    <dgm:pt modelId="{1DA26781-DD81-472A-BF71-D775EBC911A2}" type="pres">
      <dgm:prSet presAssocID="{41E56DCD-63FA-4C6A-A2C6-055E04B721B3}" presName="hierChild5" presStyleCnt="0"/>
      <dgm:spPr/>
    </dgm:pt>
    <dgm:pt modelId="{3771D2E3-F227-4E82-B457-0F0FD01A553D}" type="pres">
      <dgm:prSet presAssocID="{3998A966-03AB-41A7-8CF7-E537F3E89338}" presName="Name37" presStyleLbl="parChTrans1D2" presStyleIdx="1" presStyleCnt="3"/>
      <dgm:spPr/>
    </dgm:pt>
    <dgm:pt modelId="{E9EFF69C-962F-4990-8F79-8FC0289C59CB}" type="pres">
      <dgm:prSet presAssocID="{DE80E075-F1B5-4EFB-9E9F-5A36721CF251}" presName="hierRoot2" presStyleCnt="0">
        <dgm:presLayoutVars>
          <dgm:hierBranch/>
        </dgm:presLayoutVars>
      </dgm:prSet>
      <dgm:spPr/>
    </dgm:pt>
    <dgm:pt modelId="{122D812A-7D8E-4397-99B8-38728104F604}" type="pres">
      <dgm:prSet presAssocID="{DE80E075-F1B5-4EFB-9E9F-5A36721CF251}" presName="rootComposite" presStyleCnt="0"/>
      <dgm:spPr/>
    </dgm:pt>
    <dgm:pt modelId="{42A1CEC9-2759-4E82-B2DD-7689101B5D91}" type="pres">
      <dgm:prSet presAssocID="{DE80E075-F1B5-4EFB-9E9F-5A36721CF251}" presName="rootText" presStyleLbl="node2" presStyleIdx="1" presStyleCnt="3" custScaleX="164540" custLinFactNeighborY="9985">
        <dgm:presLayoutVars>
          <dgm:chPref val="3"/>
        </dgm:presLayoutVars>
      </dgm:prSet>
      <dgm:spPr/>
    </dgm:pt>
    <dgm:pt modelId="{B9306BD6-BDCC-4A32-B5D7-E5DEF83A9BF3}" type="pres">
      <dgm:prSet presAssocID="{DE80E075-F1B5-4EFB-9E9F-5A36721CF251}" presName="rootConnector" presStyleLbl="node2" presStyleIdx="1" presStyleCnt="3"/>
      <dgm:spPr/>
    </dgm:pt>
    <dgm:pt modelId="{E09CAE55-E503-4CF5-95F8-F5314FAE087F}" type="pres">
      <dgm:prSet presAssocID="{DE80E075-F1B5-4EFB-9E9F-5A36721CF251}" presName="hierChild4" presStyleCnt="0"/>
      <dgm:spPr/>
    </dgm:pt>
    <dgm:pt modelId="{58F4D151-3659-4C22-A702-B8D7FF46FD75}" type="pres">
      <dgm:prSet presAssocID="{ACBB915D-AD5F-4321-854F-EF3229C6CCF3}" presName="Name35" presStyleLbl="parChTrans1D3" presStyleIdx="4" presStyleCnt="9"/>
      <dgm:spPr/>
    </dgm:pt>
    <dgm:pt modelId="{7964B131-D723-49FB-AF2E-6BA152084694}" type="pres">
      <dgm:prSet presAssocID="{8D032163-32AB-4E89-8864-61651A92CA6D}" presName="hierRoot2" presStyleCnt="0">
        <dgm:presLayoutVars>
          <dgm:hierBranch val="init"/>
        </dgm:presLayoutVars>
      </dgm:prSet>
      <dgm:spPr/>
    </dgm:pt>
    <dgm:pt modelId="{18ACB021-114C-4A7D-90E5-FEE22D7EE0E0}" type="pres">
      <dgm:prSet presAssocID="{8D032163-32AB-4E89-8864-61651A92CA6D}" presName="rootComposite" presStyleCnt="0"/>
      <dgm:spPr/>
    </dgm:pt>
    <dgm:pt modelId="{E9C2E545-FE02-407F-9E11-78EB2B898E5B}" type="pres">
      <dgm:prSet presAssocID="{8D032163-32AB-4E89-8864-61651A92CA6D}" presName="rootText" presStyleLbl="node3" presStyleIdx="4" presStyleCnt="9" custLinFactY="30582" custLinFactNeighborY="100000">
        <dgm:presLayoutVars>
          <dgm:chPref val="3"/>
        </dgm:presLayoutVars>
      </dgm:prSet>
      <dgm:spPr/>
    </dgm:pt>
    <dgm:pt modelId="{A65532FD-EFEE-49DE-804A-904755BC5806}" type="pres">
      <dgm:prSet presAssocID="{8D032163-32AB-4E89-8864-61651A92CA6D}" presName="rootConnector" presStyleLbl="node3" presStyleIdx="4" presStyleCnt="9"/>
      <dgm:spPr/>
    </dgm:pt>
    <dgm:pt modelId="{CE6C1FDD-6BBF-4BF7-B4A7-364E60D2BF98}" type="pres">
      <dgm:prSet presAssocID="{8D032163-32AB-4E89-8864-61651A92CA6D}" presName="hierChild4" presStyleCnt="0"/>
      <dgm:spPr/>
    </dgm:pt>
    <dgm:pt modelId="{8FBF8321-DA3F-4C78-9470-09AB0794D6FA}" type="pres">
      <dgm:prSet presAssocID="{8D032163-32AB-4E89-8864-61651A92CA6D}" presName="hierChild5" presStyleCnt="0"/>
      <dgm:spPr/>
    </dgm:pt>
    <dgm:pt modelId="{8CB2650D-C8E1-4759-A4DE-06072DABEDFD}" type="pres">
      <dgm:prSet presAssocID="{92FCF548-0935-475D-AC80-7093452AD9A8}" presName="Name35" presStyleLbl="parChTrans1D3" presStyleIdx="5" presStyleCnt="9"/>
      <dgm:spPr/>
    </dgm:pt>
    <dgm:pt modelId="{C9ED7D51-93DB-4DC4-A10E-868FD784BC6B}" type="pres">
      <dgm:prSet presAssocID="{21B33850-DCF8-4579-A927-204CE2CE235F}" presName="hierRoot2" presStyleCnt="0">
        <dgm:presLayoutVars>
          <dgm:hierBranch val="init"/>
        </dgm:presLayoutVars>
      </dgm:prSet>
      <dgm:spPr/>
    </dgm:pt>
    <dgm:pt modelId="{079FA34F-9558-40D2-919E-B409E6356956}" type="pres">
      <dgm:prSet presAssocID="{21B33850-DCF8-4579-A927-204CE2CE235F}" presName="rootComposite" presStyleCnt="0"/>
      <dgm:spPr/>
    </dgm:pt>
    <dgm:pt modelId="{6940F5AC-5F79-4CB0-B872-4FDA08E67B24}" type="pres">
      <dgm:prSet presAssocID="{21B33850-DCF8-4579-A927-204CE2CE235F}" presName="rootText" presStyleLbl="node3" presStyleIdx="5" presStyleCnt="9" custLinFactY="30582" custLinFactNeighborY="100000">
        <dgm:presLayoutVars>
          <dgm:chPref val="3"/>
        </dgm:presLayoutVars>
      </dgm:prSet>
      <dgm:spPr/>
    </dgm:pt>
    <dgm:pt modelId="{94AD1E47-CA46-4FA9-B911-8C59B7CBAD2A}" type="pres">
      <dgm:prSet presAssocID="{21B33850-DCF8-4579-A927-204CE2CE235F}" presName="rootConnector" presStyleLbl="node3" presStyleIdx="5" presStyleCnt="9"/>
      <dgm:spPr/>
    </dgm:pt>
    <dgm:pt modelId="{2D653E53-84AB-4981-92F3-5C47D815C4BB}" type="pres">
      <dgm:prSet presAssocID="{21B33850-DCF8-4579-A927-204CE2CE235F}" presName="hierChild4" presStyleCnt="0"/>
      <dgm:spPr/>
    </dgm:pt>
    <dgm:pt modelId="{915D2C9C-3B7B-4D13-B679-61458F5A753D}" type="pres">
      <dgm:prSet presAssocID="{21B33850-DCF8-4579-A927-204CE2CE235F}" presName="hierChild5" presStyleCnt="0"/>
      <dgm:spPr/>
    </dgm:pt>
    <dgm:pt modelId="{B7E25BA1-35AF-4597-8CAE-7574324D5233}" type="pres">
      <dgm:prSet presAssocID="{D022C817-8EC2-4C4F-AD70-846AAA5B577C}" presName="Name35" presStyleLbl="parChTrans1D3" presStyleIdx="6" presStyleCnt="9"/>
      <dgm:spPr/>
    </dgm:pt>
    <dgm:pt modelId="{8A127348-795A-4443-9989-FC8A2A95F5BC}" type="pres">
      <dgm:prSet presAssocID="{57E57714-A6BE-4985-954B-F2A7E05CCC6C}" presName="hierRoot2" presStyleCnt="0">
        <dgm:presLayoutVars>
          <dgm:hierBranch val="init"/>
        </dgm:presLayoutVars>
      </dgm:prSet>
      <dgm:spPr/>
    </dgm:pt>
    <dgm:pt modelId="{20FD5CD2-A2BB-4578-9909-121417E668C3}" type="pres">
      <dgm:prSet presAssocID="{57E57714-A6BE-4985-954B-F2A7E05CCC6C}" presName="rootComposite" presStyleCnt="0"/>
      <dgm:spPr/>
    </dgm:pt>
    <dgm:pt modelId="{F2AF6C44-01B6-4A90-9F8B-502B5D02ECA6}" type="pres">
      <dgm:prSet presAssocID="{57E57714-A6BE-4985-954B-F2A7E05CCC6C}" presName="rootText" presStyleLbl="node3" presStyleIdx="6" presStyleCnt="9" custLinFactY="30582" custLinFactNeighborY="100000">
        <dgm:presLayoutVars>
          <dgm:chPref val="3"/>
        </dgm:presLayoutVars>
      </dgm:prSet>
      <dgm:spPr/>
    </dgm:pt>
    <dgm:pt modelId="{6BB59953-39E0-442A-A43F-4B121F620C5F}" type="pres">
      <dgm:prSet presAssocID="{57E57714-A6BE-4985-954B-F2A7E05CCC6C}" presName="rootConnector" presStyleLbl="node3" presStyleIdx="6" presStyleCnt="9"/>
      <dgm:spPr/>
    </dgm:pt>
    <dgm:pt modelId="{21CF9A70-1E7E-43D1-B5D6-C8FA4F6F0978}" type="pres">
      <dgm:prSet presAssocID="{57E57714-A6BE-4985-954B-F2A7E05CCC6C}" presName="hierChild4" presStyleCnt="0"/>
      <dgm:spPr/>
    </dgm:pt>
    <dgm:pt modelId="{EB8BBD65-5DD0-405D-BFF5-6FA4E52201DC}" type="pres">
      <dgm:prSet presAssocID="{57E57714-A6BE-4985-954B-F2A7E05CCC6C}" presName="hierChild5" presStyleCnt="0"/>
      <dgm:spPr/>
    </dgm:pt>
    <dgm:pt modelId="{21A04AE8-32F3-4635-A0CE-14DBF30D4603}" type="pres">
      <dgm:prSet presAssocID="{2BF9306D-030C-4E1A-9BCE-4D238E73EFEF}" presName="Name35" presStyleLbl="parChTrans1D3" presStyleIdx="7" presStyleCnt="9"/>
      <dgm:spPr/>
    </dgm:pt>
    <dgm:pt modelId="{589E9FB8-B084-4B5B-ABF8-BAE8892DDCB4}" type="pres">
      <dgm:prSet presAssocID="{D0EA0CDA-72E9-42FE-995F-192805FE94D5}" presName="hierRoot2" presStyleCnt="0">
        <dgm:presLayoutVars>
          <dgm:hierBranch val="init"/>
        </dgm:presLayoutVars>
      </dgm:prSet>
      <dgm:spPr/>
    </dgm:pt>
    <dgm:pt modelId="{E333ED75-D3D8-46AE-A9A6-432ECB173FA8}" type="pres">
      <dgm:prSet presAssocID="{D0EA0CDA-72E9-42FE-995F-192805FE94D5}" presName="rootComposite" presStyleCnt="0"/>
      <dgm:spPr/>
    </dgm:pt>
    <dgm:pt modelId="{D87E3EB1-0703-41E7-B064-42A50A75A2FC}" type="pres">
      <dgm:prSet presAssocID="{D0EA0CDA-72E9-42FE-995F-192805FE94D5}" presName="rootText" presStyleLbl="node3" presStyleIdx="7" presStyleCnt="9" custLinFactY="30582" custLinFactNeighborY="100000">
        <dgm:presLayoutVars>
          <dgm:chPref val="3"/>
        </dgm:presLayoutVars>
      </dgm:prSet>
      <dgm:spPr/>
    </dgm:pt>
    <dgm:pt modelId="{907ADE03-0D5A-453C-9870-B7E9F3765906}" type="pres">
      <dgm:prSet presAssocID="{D0EA0CDA-72E9-42FE-995F-192805FE94D5}" presName="rootConnector" presStyleLbl="node3" presStyleIdx="7" presStyleCnt="9"/>
      <dgm:spPr/>
    </dgm:pt>
    <dgm:pt modelId="{C527D7CD-B4A9-472F-9FEC-9908AD07C299}" type="pres">
      <dgm:prSet presAssocID="{D0EA0CDA-72E9-42FE-995F-192805FE94D5}" presName="hierChild4" presStyleCnt="0"/>
      <dgm:spPr/>
    </dgm:pt>
    <dgm:pt modelId="{17531F79-CD87-4676-80F5-CE081B283696}" type="pres">
      <dgm:prSet presAssocID="{D0EA0CDA-72E9-42FE-995F-192805FE94D5}" presName="hierChild5" presStyleCnt="0"/>
      <dgm:spPr/>
    </dgm:pt>
    <dgm:pt modelId="{38989D97-DF07-4F47-B984-A90CF26E5AC1}" type="pres">
      <dgm:prSet presAssocID="{DE80E075-F1B5-4EFB-9E9F-5A36721CF251}" presName="hierChild5" presStyleCnt="0"/>
      <dgm:spPr/>
    </dgm:pt>
    <dgm:pt modelId="{33C02E45-EC62-4FB1-BD1F-20838D63216C}" type="pres">
      <dgm:prSet presAssocID="{F2912267-A1D8-4E0C-9630-D401641E7F2A}" presName="Name37" presStyleLbl="parChTrans1D2" presStyleIdx="2" presStyleCnt="3"/>
      <dgm:spPr/>
    </dgm:pt>
    <dgm:pt modelId="{91F9E214-BA65-4011-84B2-4F9D1EC78D1E}" type="pres">
      <dgm:prSet presAssocID="{FC6C012C-5A8C-4114-8B18-852CEE13C68D}" presName="hierRoot2" presStyleCnt="0">
        <dgm:presLayoutVars>
          <dgm:hierBranch/>
        </dgm:presLayoutVars>
      </dgm:prSet>
      <dgm:spPr/>
    </dgm:pt>
    <dgm:pt modelId="{35A27D90-9AE4-4567-BC02-2979AD6FED55}" type="pres">
      <dgm:prSet presAssocID="{FC6C012C-5A8C-4114-8B18-852CEE13C68D}" presName="rootComposite" presStyleCnt="0"/>
      <dgm:spPr/>
    </dgm:pt>
    <dgm:pt modelId="{33704E68-E79C-414A-83D0-0458DB3021A8}" type="pres">
      <dgm:prSet presAssocID="{FC6C012C-5A8C-4114-8B18-852CEE13C68D}" presName="rootText" presStyleLbl="node2" presStyleIdx="2" presStyleCnt="3" custScaleX="149205" custLinFactNeighborY="9985">
        <dgm:presLayoutVars>
          <dgm:chPref val="3"/>
        </dgm:presLayoutVars>
      </dgm:prSet>
      <dgm:spPr/>
    </dgm:pt>
    <dgm:pt modelId="{674F4936-EE29-4FED-8B6A-78EF0BF268B1}" type="pres">
      <dgm:prSet presAssocID="{FC6C012C-5A8C-4114-8B18-852CEE13C68D}" presName="rootConnector" presStyleLbl="node2" presStyleIdx="2" presStyleCnt="3"/>
      <dgm:spPr/>
    </dgm:pt>
    <dgm:pt modelId="{B8A1B2CA-CB2F-49B9-97BA-A06FB9EFD8DE}" type="pres">
      <dgm:prSet presAssocID="{FC6C012C-5A8C-4114-8B18-852CEE13C68D}" presName="hierChild4" presStyleCnt="0"/>
      <dgm:spPr/>
    </dgm:pt>
    <dgm:pt modelId="{AE0D1A62-C18E-478F-B3E5-0EFDC2FB1B6F}" type="pres">
      <dgm:prSet presAssocID="{514316E4-F4B6-4B99-9B45-8E2C7B876C3D}" presName="Name35" presStyleLbl="parChTrans1D3" presStyleIdx="8" presStyleCnt="9"/>
      <dgm:spPr/>
    </dgm:pt>
    <dgm:pt modelId="{8E9EE776-451E-4416-9B2C-6D904903F50C}" type="pres">
      <dgm:prSet presAssocID="{6E857710-E94C-48A1-8054-603E65543C52}" presName="hierRoot2" presStyleCnt="0">
        <dgm:presLayoutVars>
          <dgm:hierBranch val="init"/>
        </dgm:presLayoutVars>
      </dgm:prSet>
      <dgm:spPr/>
    </dgm:pt>
    <dgm:pt modelId="{5DD57955-5C54-4EC4-85E6-BC3431E52784}" type="pres">
      <dgm:prSet presAssocID="{6E857710-E94C-48A1-8054-603E65543C52}" presName="rootComposite" presStyleCnt="0"/>
      <dgm:spPr/>
    </dgm:pt>
    <dgm:pt modelId="{F58ED1D1-EC9E-4664-A9CA-25176721285A}" type="pres">
      <dgm:prSet presAssocID="{6E857710-E94C-48A1-8054-603E65543C52}" presName="rootText" presStyleLbl="node3" presStyleIdx="8" presStyleCnt="9" custLinFactNeighborY="9985">
        <dgm:presLayoutVars>
          <dgm:chPref val="3"/>
        </dgm:presLayoutVars>
      </dgm:prSet>
      <dgm:spPr/>
    </dgm:pt>
    <dgm:pt modelId="{5612681E-529A-459E-A1AE-B9098B4F38F1}" type="pres">
      <dgm:prSet presAssocID="{6E857710-E94C-48A1-8054-603E65543C52}" presName="rootConnector" presStyleLbl="node3" presStyleIdx="8" presStyleCnt="9"/>
      <dgm:spPr/>
    </dgm:pt>
    <dgm:pt modelId="{C261DE2A-1C89-4600-9D8C-1DD3347015BA}" type="pres">
      <dgm:prSet presAssocID="{6E857710-E94C-48A1-8054-603E65543C52}" presName="hierChild4" presStyleCnt="0"/>
      <dgm:spPr/>
    </dgm:pt>
    <dgm:pt modelId="{AE0F48EB-C570-4A79-BB7F-A1D89614CE03}" type="pres">
      <dgm:prSet presAssocID="{6E857710-E94C-48A1-8054-603E65543C52}" presName="hierChild5" presStyleCnt="0"/>
      <dgm:spPr/>
    </dgm:pt>
    <dgm:pt modelId="{39800109-337C-46D7-8FE6-6AC47BC30125}" type="pres">
      <dgm:prSet presAssocID="{FC6C012C-5A8C-4114-8B18-852CEE13C68D}" presName="hierChild5" presStyleCnt="0"/>
      <dgm:spPr/>
    </dgm:pt>
    <dgm:pt modelId="{DA7587A3-4DD0-4AD8-A278-6AC4C87D05E8}" type="pres">
      <dgm:prSet presAssocID="{EA101290-2A40-42CC-ACE6-55536C5100E1}" presName="hierChild3" presStyleCnt="0"/>
      <dgm:spPr/>
    </dgm:pt>
  </dgm:ptLst>
  <dgm:cxnLst>
    <dgm:cxn modelId="{B6B47102-7103-4A70-8EC0-B7D67236DFDA}" type="presOf" srcId="{92FCF548-0935-475D-AC80-7093452AD9A8}" destId="{8CB2650D-C8E1-4759-A4DE-06072DABEDFD}" srcOrd="0" destOrd="0" presId="urn:microsoft.com/office/officeart/2005/8/layout/orgChart1"/>
    <dgm:cxn modelId="{576CBF0E-EEC7-4469-866A-C6C7F7888CD8}" type="presOf" srcId="{41E56DCD-63FA-4C6A-A2C6-055E04B721B3}" destId="{47774632-F199-48E3-A2E0-992A62116507}" srcOrd="0" destOrd="0" presId="urn:microsoft.com/office/officeart/2005/8/layout/orgChart1"/>
    <dgm:cxn modelId="{40EA1817-6F02-42D9-B697-79162F82E7B2}" type="presOf" srcId="{5FF3017F-3060-42E7-BBA0-622865D46B70}" destId="{9B1B98A5-E21B-4625-BE50-85097AFA9540}" srcOrd="0" destOrd="0" presId="urn:microsoft.com/office/officeart/2005/8/layout/orgChart1"/>
    <dgm:cxn modelId="{CA8F801E-9369-4738-902B-D43DA8644100}" type="presOf" srcId="{5C57F4DB-6E7B-4942-B7E5-2081381C76CC}" destId="{84CF2A17-82C0-4A4C-A217-2FB37754EADF}" srcOrd="0" destOrd="0" presId="urn:microsoft.com/office/officeart/2005/8/layout/orgChart1"/>
    <dgm:cxn modelId="{F33AC826-DAEB-4446-8EBF-DDEB0ED50360}" type="presOf" srcId="{DE80E075-F1B5-4EFB-9E9F-5A36721CF251}" destId="{B9306BD6-BDCC-4A32-B5D7-E5DEF83A9BF3}" srcOrd="1" destOrd="0" presId="urn:microsoft.com/office/officeart/2005/8/layout/orgChart1"/>
    <dgm:cxn modelId="{82AFD129-7A2D-40E0-9B74-C3C2087A10DB}" type="presOf" srcId="{2BF9306D-030C-4E1A-9BCE-4D238E73EFEF}" destId="{21A04AE8-32F3-4635-A0CE-14DBF30D4603}" srcOrd="0" destOrd="0" presId="urn:microsoft.com/office/officeart/2005/8/layout/orgChart1"/>
    <dgm:cxn modelId="{307B762A-44A0-4E43-83CD-602C32EDD152}" type="presOf" srcId="{C26A2257-041E-4E57-9242-0B85819F37D9}" destId="{232266A7-34AB-43DA-BBB6-FC0B93329B79}" srcOrd="0" destOrd="0" presId="urn:microsoft.com/office/officeart/2005/8/layout/orgChart1"/>
    <dgm:cxn modelId="{15906C2C-48FF-40DF-B58F-33B7EE98C576}" type="presOf" srcId="{D022C817-8EC2-4C4F-AD70-846AAA5B577C}" destId="{B7E25BA1-35AF-4597-8CAE-7574324D5233}" srcOrd="0" destOrd="0" presId="urn:microsoft.com/office/officeart/2005/8/layout/orgChart1"/>
    <dgm:cxn modelId="{57FF4E30-7B6B-43A2-A991-42044181D007}" type="presOf" srcId="{8D032163-32AB-4E89-8864-61651A92CA6D}" destId="{E9C2E545-FE02-407F-9E11-78EB2B898E5B}" srcOrd="0" destOrd="0" presId="urn:microsoft.com/office/officeart/2005/8/layout/orgChart1"/>
    <dgm:cxn modelId="{CB93E230-7446-48A8-8997-2A12424D9CCA}" type="presOf" srcId="{8D032163-32AB-4E89-8864-61651A92CA6D}" destId="{A65532FD-EFEE-49DE-804A-904755BC5806}" srcOrd="1" destOrd="0" presId="urn:microsoft.com/office/officeart/2005/8/layout/orgChart1"/>
    <dgm:cxn modelId="{72970733-8CB0-4611-BAB8-9679A7B29AE3}" type="presOf" srcId="{41E56DCD-63FA-4C6A-A2C6-055E04B721B3}" destId="{A8FF4721-B288-4607-82A2-075AD6E2A1F1}" srcOrd="1" destOrd="0" presId="urn:microsoft.com/office/officeart/2005/8/layout/orgChart1"/>
    <dgm:cxn modelId="{5A16EB39-BFA2-4024-9706-B63E4A6CCC91}" srcId="{41E56DCD-63FA-4C6A-A2C6-055E04B721B3}" destId="{5C57F4DB-6E7B-4942-B7E5-2081381C76CC}" srcOrd="2" destOrd="0" parTransId="{E405F7F9-FADA-4469-A5D4-C4DB76B00800}" sibTransId="{D02A6146-3368-4996-B9B5-F8963C3FAB21}"/>
    <dgm:cxn modelId="{8841E843-25E5-4B71-8466-20DA85400033}" type="presOf" srcId="{15D33741-510D-4DCB-9D5F-DBB55EE18526}" destId="{01B5ECBE-2AE2-42E3-9740-14DF643FEB8E}" srcOrd="0" destOrd="0" presId="urn:microsoft.com/office/officeart/2005/8/layout/orgChart1"/>
    <dgm:cxn modelId="{F0ED6D65-9887-4567-8EBD-D4C60918F5DB}" type="presOf" srcId="{E405F7F9-FADA-4469-A5D4-C4DB76B00800}" destId="{39BC4C7B-E0E5-4BF3-A383-2806636BCB1B}" srcOrd="0" destOrd="0" presId="urn:microsoft.com/office/officeart/2005/8/layout/orgChart1"/>
    <dgm:cxn modelId="{BC316E48-0FC7-4B0E-92E4-F9F66AE34672}" srcId="{EA101290-2A40-42CC-ACE6-55536C5100E1}" destId="{41E56DCD-63FA-4C6A-A2C6-055E04B721B3}" srcOrd="0" destOrd="0" parTransId="{5FF3017F-3060-42E7-BBA0-622865D46B70}" sibTransId="{F4519A64-95C3-49ED-983B-7E1795103E08}"/>
    <dgm:cxn modelId="{7B73946C-3662-4BCB-886A-FA00E3709125}" type="presOf" srcId="{21B33850-DCF8-4579-A927-204CE2CE235F}" destId="{94AD1E47-CA46-4FA9-B911-8C59B7CBAD2A}" srcOrd="1" destOrd="0" presId="urn:microsoft.com/office/officeart/2005/8/layout/orgChart1"/>
    <dgm:cxn modelId="{E33BBA50-B720-48FC-9442-CE3FCD3179B5}" type="presOf" srcId="{1262B0DB-7AFD-4D20-82EC-27D1932FEF56}" destId="{5A967FE3-B06A-4BCE-A7D6-E5753688BCB5}" srcOrd="1" destOrd="0" presId="urn:microsoft.com/office/officeart/2005/8/layout/orgChart1"/>
    <dgm:cxn modelId="{45527B52-0619-456A-A7D3-721FC71E684B}" srcId="{41E56DCD-63FA-4C6A-A2C6-055E04B721B3}" destId="{1D4C3A3B-2F93-4F4C-B2F9-1E56A12247A1}" srcOrd="0" destOrd="0" parTransId="{2F1C91ED-697A-430C-ADAE-A15B8E94C6E5}" sibTransId="{30650C76-29DF-4F2B-9A2A-FC0130375191}"/>
    <dgm:cxn modelId="{25E08372-ACF3-448C-B9E4-A9DE952137A8}" type="presOf" srcId="{1D4C3A3B-2F93-4F4C-B2F9-1E56A12247A1}" destId="{B01D5E65-C336-4606-9EA7-FE6EBC330184}" srcOrd="1" destOrd="0" presId="urn:microsoft.com/office/officeart/2005/8/layout/orgChart1"/>
    <dgm:cxn modelId="{5022C873-3321-48C3-95CD-4F09F5EE61DD}" type="presOf" srcId="{3998A966-03AB-41A7-8CF7-E537F3E89338}" destId="{3771D2E3-F227-4E82-B457-0F0FD01A553D}" srcOrd="0" destOrd="0" presId="urn:microsoft.com/office/officeart/2005/8/layout/orgChart1"/>
    <dgm:cxn modelId="{3F2D9254-3163-492C-8F31-BAE9654D44AF}" type="presOf" srcId="{F2912267-A1D8-4E0C-9630-D401641E7F2A}" destId="{33C02E45-EC62-4FB1-BD1F-20838D63216C}" srcOrd="0" destOrd="0" presId="urn:microsoft.com/office/officeart/2005/8/layout/orgChart1"/>
    <dgm:cxn modelId="{CD02397C-6473-4865-801F-C73B6E4DAE45}" srcId="{DE80E075-F1B5-4EFB-9E9F-5A36721CF251}" destId="{57E57714-A6BE-4985-954B-F2A7E05CCC6C}" srcOrd="2" destOrd="0" parTransId="{D022C817-8EC2-4C4F-AD70-846AAA5B577C}" sibTransId="{444A96F3-FC2E-4641-9A6B-9F26419FAB78}"/>
    <dgm:cxn modelId="{2228F67E-5B26-4BAE-BA37-87EF9E580F63}" type="presOf" srcId="{57E57714-A6BE-4985-954B-F2A7E05CCC6C}" destId="{6BB59953-39E0-442A-A43F-4B121F620C5F}" srcOrd="1" destOrd="0" presId="urn:microsoft.com/office/officeart/2005/8/layout/orgChart1"/>
    <dgm:cxn modelId="{97A54487-29C3-4430-BF02-4A8F5769067C}" type="presOf" srcId="{1D4C3A3B-2F93-4F4C-B2F9-1E56A12247A1}" destId="{D79ABB32-FAC5-4625-A87B-BC23F8DFBDCD}" srcOrd="0" destOrd="0" presId="urn:microsoft.com/office/officeart/2005/8/layout/orgChart1"/>
    <dgm:cxn modelId="{006F078D-1784-41BF-A349-547688BE901E}" type="presOf" srcId="{F5586596-F7D4-44DF-B366-7314C36739D6}" destId="{188C39F6-7CB9-4211-A343-209ABA78C8AA}" srcOrd="0" destOrd="0" presId="urn:microsoft.com/office/officeart/2005/8/layout/orgChart1"/>
    <dgm:cxn modelId="{6C800C93-4798-4E11-90B8-F02B121E7409}" srcId="{EA101290-2A40-42CC-ACE6-55536C5100E1}" destId="{FC6C012C-5A8C-4114-8B18-852CEE13C68D}" srcOrd="2" destOrd="0" parTransId="{F2912267-A1D8-4E0C-9630-D401641E7F2A}" sibTransId="{FBF26BBB-1ABE-48E2-BD16-9A252F14973E}"/>
    <dgm:cxn modelId="{663B8795-EB66-490A-8875-2EB5AC6C6D62}" type="presOf" srcId="{EA101290-2A40-42CC-ACE6-55536C5100E1}" destId="{182E33FB-330A-4F7B-A438-173D3654B4BF}" srcOrd="0" destOrd="0" presId="urn:microsoft.com/office/officeart/2005/8/layout/orgChart1"/>
    <dgm:cxn modelId="{46BBBF97-1FEA-401B-9405-BB79AE8A541F}" type="presOf" srcId="{1262B0DB-7AFD-4D20-82EC-27D1932FEF56}" destId="{D533A5DA-AB2B-48BC-A169-21879D7CA83D}" srcOrd="0" destOrd="0" presId="urn:microsoft.com/office/officeart/2005/8/layout/orgChart1"/>
    <dgm:cxn modelId="{5EC6ABA4-3EF0-4D80-B002-95ADD0F2203B}" srcId="{41E56DCD-63FA-4C6A-A2C6-055E04B721B3}" destId="{1262B0DB-7AFD-4D20-82EC-27D1932FEF56}" srcOrd="1" destOrd="0" parTransId="{208CC7BC-2DF6-4696-B4B8-96B5249B06EF}" sibTransId="{81393F1E-2275-49B2-BE53-8A85434DE4C6}"/>
    <dgm:cxn modelId="{67F3A6AB-466E-4D5B-860B-5C1CFF8F5291}" srcId="{EA101290-2A40-42CC-ACE6-55536C5100E1}" destId="{DE80E075-F1B5-4EFB-9E9F-5A36721CF251}" srcOrd="1" destOrd="0" parTransId="{3998A966-03AB-41A7-8CF7-E537F3E89338}" sibTransId="{C2DF652D-1319-40B4-8232-574C8A8C70E6}"/>
    <dgm:cxn modelId="{148BB5AF-2ECD-46A7-9CFA-3DA4FBEDF8EE}" type="presOf" srcId="{DE80E075-F1B5-4EFB-9E9F-5A36721CF251}" destId="{42A1CEC9-2759-4E82-B2DD-7689101B5D91}" srcOrd="0" destOrd="0" presId="urn:microsoft.com/office/officeart/2005/8/layout/orgChart1"/>
    <dgm:cxn modelId="{BE04F5B3-7888-4D64-AC7D-1F350EDA5A3A}" type="presOf" srcId="{208CC7BC-2DF6-4696-B4B8-96B5249B06EF}" destId="{3708F8BB-4197-442A-9144-0A85E8CD7CA0}" srcOrd="0" destOrd="0" presId="urn:microsoft.com/office/officeart/2005/8/layout/orgChart1"/>
    <dgm:cxn modelId="{C5CAC4B6-7B65-40E8-86D4-66619953BC84}" type="presOf" srcId="{ACBB915D-AD5F-4321-854F-EF3229C6CCF3}" destId="{58F4D151-3659-4C22-A702-B8D7FF46FD75}" srcOrd="0" destOrd="0" presId="urn:microsoft.com/office/officeart/2005/8/layout/orgChart1"/>
    <dgm:cxn modelId="{AB5271BC-FE4C-4F09-B4A7-38D6A89AB92D}" type="presOf" srcId="{EA101290-2A40-42CC-ACE6-55536C5100E1}" destId="{9A342EC7-906A-4AB7-A7CF-A6C7B45C96A1}" srcOrd="1" destOrd="0" presId="urn:microsoft.com/office/officeart/2005/8/layout/orgChart1"/>
    <dgm:cxn modelId="{725A3ABE-AFA1-4227-AF65-BE69B4E89F1F}" type="presOf" srcId="{57E57714-A6BE-4985-954B-F2A7E05CCC6C}" destId="{F2AF6C44-01B6-4A90-9F8B-502B5D02ECA6}" srcOrd="0" destOrd="0" presId="urn:microsoft.com/office/officeart/2005/8/layout/orgChart1"/>
    <dgm:cxn modelId="{E68EA9BE-24F6-4898-8200-F9C6C680113D}" type="presOf" srcId="{514316E4-F4B6-4B99-9B45-8E2C7B876C3D}" destId="{AE0D1A62-C18E-478F-B3E5-0EFDC2FB1B6F}" srcOrd="0" destOrd="0" presId="urn:microsoft.com/office/officeart/2005/8/layout/orgChart1"/>
    <dgm:cxn modelId="{F4F60EC1-84F4-49CA-98AB-4822946A8E8A}" type="presOf" srcId="{21B33850-DCF8-4579-A927-204CE2CE235F}" destId="{6940F5AC-5F79-4CB0-B872-4FDA08E67B24}" srcOrd="0" destOrd="0" presId="urn:microsoft.com/office/officeart/2005/8/layout/orgChart1"/>
    <dgm:cxn modelId="{AA070AC3-B547-465D-8585-081AE27BD54D}" srcId="{DE80E075-F1B5-4EFB-9E9F-5A36721CF251}" destId="{21B33850-DCF8-4579-A927-204CE2CE235F}" srcOrd="1" destOrd="0" parTransId="{92FCF548-0935-475D-AC80-7093452AD9A8}" sibTransId="{C6CB5135-EB26-49B1-BE9F-446D2FB1EB03}"/>
    <dgm:cxn modelId="{7A4CDFC4-E0CD-407B-A343-E7FAC17D62FE}" type="presOf" srcId="{5C57F4DB-6E7B-4942-B7E5-2081381C76CC}" destId="{9A1B33D3-07C2-42BF-98D0-4268E4A74D67}" srcOrd="1" destOrd="0" presId="urn:microsoft.com/office/officeart/2005/8/layout/orgChart1"/>
    <dgm:cxn modelId="{11BDFAC7-D4E4-4221-AC59-1D695CDFA50F}" type="presOf" srcId="{FC6C012C-5A8C-4114-8B18-852CEE13C68D}" destId="{674F4936-EE29-4FED-8B6A-78EF0BF268B1}" srcOrd="1" destOrd="0" presId="urn:microsoft.com/office/officeart/2005/8/layout/orgChart1"/>
    <dgm:cxn modelId="{406C35C8-D044-46A2-8594-3544B37E6F0C}" srcId="{DE80E075-F1B5-4EFB-9E9F-5A36721CF251}" destId="{8D032163-32AB-4E89-8864-61651A92CA6D}" srcOrd="0" destOrd="0" parTransId="{ACBB915D-AD5F-4321-854F-EF3229C6CCF3}" sibTransId="{4A4BA96E-7598-4800-BD2C-B48C82557CF4}"/>
    <dgm:cxn modelId="{7DD797CF-DD8B-47CF-A095-7DB3EB2D835E}" type="presOf" srcId="{6E857710-E94C-48A1-8054-603E65543C52}" destId="{5612681E-529A-459E-A1AE-B9098B4F38F1}" srcOrd="1" destOrd="0" presId="urn:microsoft.com/office/officeart/2005/8/layout/orgChart1"/>
    <dgm:cxn modelId="{50E0A1D1-9A07-43A9-9BBE-1ECAF48F12CB}" srcId="{FC6C012C-5A8C-4114-8B18-852CEE13C68D}" destId="{6E857710-E94C-48A1-8054-603E65543C52}" srcOrd="0" destOrd="0" parTransId="{514316E4-F4B6-4B99-9B45-8E2C7B876C3D}" sibTransId="{93C08ACC-19BE-424E-89C7-C14ACA0619D9}"/>
    <dgm:cxn modelId="{CB9911D3-8B7E-46C3-B196-0DCE04905739}" type="presOf" srcId="{C26A2257-041E-4E57-9242-0B85819F37D9}" destId="{E1765A4E-26E1-4FF2-AD6F-6D4A96E5C9A9}" srcOrd="1" destOrd="0" presId="urn:microsoft.com/office/officeart/2005/8/layout/orgChart1"/>
    <dgm:cxn modelId="{264556D5-A193-49E1-975E-C80D5F0FC354}" srcId="{DE80E075-F1B5-4EFB-9E9F-5A36721CF251}" destId="{D0EA0CDA-72E9-42FE-995F-192805FE94D5}" srcOrd="3" destOrd="0" parTransId="{2BF9306D-030C-4E1A-9BCE-4D238E73EFEF}" sibTransId="{76EB1313-6FAD-4B55-8E21-414F109906B3}"/>
    <dgm:cxn modelId="{26A272D7-1FC6-45CC-8B9A-263BF3FDD87E}" srcId="{41E56DCD-63FA-4C6A-A2C6-055E04B721B3}" destId="{C26A2257-041E-4E57-9242-0B85819F37D9}" srcOrd="3" destOrd="0" parTransId="{15D33741-510D-4DCB-9D5F-DBB55EE18526}" sibTransId="{9B6A8005-0C7B-483B-9CAE-0AF87FA8B728}"/>
    <dgm:cxn modelId="{E38D7DDC-57CC-4120-8021-E0D3D6CE1BA0}" type="presOf" srcId="{6E857710-E94C-48A1-8054-603E65543C52}" destId="{F58ED1D1-EC9E-4664-A9CA-25176721285A}" srcOrd="0" destOrd="0" presId="urn:microsoft.com/office/officeart/2005/8/layout/orgChart1"/>
    <dgm:cxn modelId="{D09758E5-AB4C-49DF-8287-B9172DE2BBCD}" type="presOf" srcId="{FC6C012C-5A8C-4114-8B18-852CEE13C68D}" destId="{33704E68-E79C-414A-83D0-0458DB3021A8}" srcOrd="0" destOrd="0" presId="urn:microsoft.com/office/officeart/2005/8/layout/orgChart1"/>
    <dgm:cxn modelId="{783F82E6-0983-41BB-840F-38291BBD84AD}" type="presOf" srcId="{D0EA0CDA-72E9-42FE-995F-192805FE94D5}" destId="{907ADE03-0D5A-453C-9870-B7E9F3765906}" srcOrd="1" destOrd="0" presId="urn:microsoft.com/office/officeart/2005/8/layout/orgChart1"/>
    <dgm:cxn modelId="{2A3BAAF4-B7F4-4873-9D27-855ECF31162A}" type="presOf" srcId="{2F1C91ED-697A-430C-ADAE-A15B8E94C6E5}" destId="{35EF46C9-02FF-42F6-BE10-C6958E6B8E94}" srcOrd="0" destOrd="0" presId="urn:microsoft.com/office/officeart/2005/8/layout/orgChart1"/>
    <dgm:cxn modelId="{5A64B2F5-F692-43C0-8DF0-FCA314FF0A06}" type="presOf" srcId="{D0EA0CDA-72E9-42FE-995F-192805FE94D5}" destId="{D87E3EB1-0703-41E7-B064-42A50A75A2FC}" srcOrd="0" destOrd="0" presId="urn:microsoft.com/office/officeart/2005/8/layout/orgChart1"/>
    <dgm:cxn modelId="{75072DFC-D320-4A26-B309-1395F3C189C1}" srcId="{F5586596-F7D4-44DF-B366-7314C36739D6}" destId="{EA101290-2A40-42CC-ACE6-55536C5100E1}" srcOrd="0" destOrd="0" parTransId="{F8D9C57C-70E3-4E45-A4E6-C0406FA36C46}" sibTransId="{F1DCE7FE-75E5-4F03-BEF3-B2BFBC726549}"/>
    <dgm:cxn modelId="{5B32A7A4-A174-4AE9-8D85-A0FAFC895205}" type="presParOf" srcId="{188C39F6-7CB9-4211-A343-209ABA78C8AA}" destId="{89CECEFD-9B67-495C-831C-4D94D324937B}" srcOrd="0" destOrd="0" presId="urn:microsoft.com/office/officeart/2005/8/layout/orgChart1"/>
    <dgm:cxn modelId="{7C295AE1-3BA1-4D8D-B484-4C1B30F1A33B}" type="presParOf" srcId="{89CECEFD-9B67-495C-831C-4D94D324937B}" destId="{58128F9F-E44E-4F08-8D1A-AB2F833F2655}" srcOrd="0" destOrd="0" presId="urn:microsoft.com/office/officeart/2005/8/layout/orgChart1"/>
    <dgm:cxn modelId="{7128F0C4-0D2C-461F-A108-FAB7FE37E0CB}" type="presParOf" srcId="{58128F9F-E44E-4F08-8D1A-AB2F833F2655}" destId="{182E33FB-330A-4F7B-A438-173D3654B4BF}" srcOrd="0" destOrd="0" presId="urn:microsoft.com/office/officeart/2005/8/layout/orgChart1"/>
    <dgm:cxn modelId="{60CE26CD-18F3-4AA9-9AB4-936CB1CA2B0F}" type="presParOf" srcId="{58128F9F-E44E-4F08-8D1A-AB2F833F2655}" destId="{9A342EC7-906A-4AB7-A7CF-A6C7B45C96A1}" srcOrd="1" destOrd="0" presId="urn:microsoft.com/office/officeart/2005/8/layout/orgChart1"/>
    <dgm:cxn modelId="{49BE0A0B-259A-429B-9C35-A92423A2BFEF}" type="presParOf" srcId="{89CECEFD-9B67-495C-831C-4D94D324937B}" destId="{5D3EB679-BA8B-4E3F-A6D3-914D9C5126A3}" srcOrd="1" destOrd="0" presId="urn:microsoft.com/office/officeart/2005/8/layout/orgChart1"/>
    <dgm:cxn modelId="{DD25F5B3-7A28-4E52-888E-AD9AA7A7BF53}" type="presParOf" srcId="{5D3EB679-BA8B-4E3F-A6D3-914D9C5126A3}" destId="{9B1B98A5-E21B-4625-BE50-85097AFA9540}" srcOrd="0" destOrd="0" presId="urn:microsoft.com/office/officeart/2005/8/layout/orgChart1"/>
    <dgm:cxn modelId="{A5C04D52-5857-4C92-9874-39B7F68070BE}" type="presParOf" srcId="{5D3EB679-BA8B-4E3F-A6D3-914D9C5126A3}" destId="{0B6CBA8B-A687-4FCF-B7AE-4153CBC3C26C}" srcOrd="1" destOrd="0" presId="urn:microsoft.com/office/officeart/2005/8/layout/orgChart1"/>
    <dgm:cxn modelId="{D3E2F79B-BBD2-4AB3-B935-F2859EA747FC}" type="presParOf" srcId="{0B6CBA8B-A687-4FCF-B7AE-4153CBC3C26C}" destId="{9FD33B86-D60C-44B5-874C-9FEFAA183328}" srcOrd="0" destOrd="0" presId="urn:microsoft.com/office/officeart/2005/8/layout/orgChart1"/>
    <dgm:cxn modelId="{36EF2FED-7A22-415B-AB38-8347632693C2}" type="presParOf" srcId="{9FD33B86-D60C-44B5-874C-9FEFAA183328}" destId="{47774632-F199-48E3-A2E0-992A62116507}" srcOrd="0" destOrd="0" presId="urn:microsoft.com/office/officeart/2005/8/layout/orgChart1"/>
    <dgm:cxn modelId="{EDDD2BC5-E09E-4279-8C25-9DD1B57351F3}" type="presParOf" srcId="{9FD33B86-D60C-44B5-874C-9FEFAA183328}" destId="{A8FF4721-B288-4607-82A2-075AD6E2A1F1}" srcOrd="1" destOrd="0" presId="urn:microsoft.com/office/officeart/2005/8/layout/orgChart1"/>
    <dgm:cxn modelId="{8FE36B9F-CC2E-457F-898E-6A8F495820E2}" type="presParOf" srcId="{0B6CBA8B-A687-4FCF-B7AE-4153CBC3C26C}" destId="{00F5384A-D16F-4C5F-B47D-C4B0E0A2E035}" srcOrd="1" destOrd="0" presId="urn:microsoft.com/office/officeart/2005/8/layout/orgChart1"/>
    <dgm:cxn modelId="{D3CA00E5-FB26-423F-BE6A-B5B5AADE35AF}" type="presParOf" srcId="{00F5384A-D16F-4C5F-B47D-C4B0E0A2E035}" destId="{35EF46C9-02FF-42F6-BE10-C6958E6B8E94}" srcOrd="0" destOrd="0" presId="urn:microsoft.com/office/officeart/2005/8/layout/orgChart1"/>
    <dgm:cxn modelId="{979A6796-C06E-49F1-B4FF-7A6F6E243DE7}" type="presParOf" srcId="{00F5384A-D16F-4C5F-B47D-C4B0E0A2E035}" destId="{CB518A19-79C8-4C21-B9A6-3DD9B2F25044}" srcOrd="1" destOrd="0" presId="urn:microsoft.com/office/officeart/2005/8/layout/orgChart1"/>
    <dgm:cxn modelId="{04D9635E-E735-4B57-BE61-23CAC18E38FB}" type="presParOf" srcId="{CB518A19-79C8-4C21-B9A6-3DD9B2F25044}" destId="{1DD48EE2-729C-448C-A6C8-342EE188C40B}" srcOrd="0" destOrd="0" presId="urn:microsoft.com/office/officeart/2005/8/layout/orgChart1"/>
    <dgm:cxn modelId="{EE396377-D464-4487-906C-A3C37F99F86A}" type="presParOf" srcId="{1DD48EE2-729C-448C-A6C8-342EE188C40B}" destId="{D79ABB32-FAC5-4625-A87B-BC23F8DFBDCD}" srcOrd="0" destOrd="0" presId="urn:microsoft.com/office/officeart/2005/8/layout/orgChart1"/>
    <dgm:cxn modelId="{A5907C32-9150-4237-8938-37098D122376}" type="presParOf" srcId="{1DD48EE2-729C-448C-A6C8-342EE188C40B}" destId="{B01D5E65-C336-4606-9EA7-FE6EBC330184}" srcOrd="1" destOrd="0" presId="urn:microsoft.com/office/officeart/2005/8/layout/orgChart1"/>
    <dgm:cxn modelId="{BFC1B3A0-8A24-4782-B4AC-2EF700FD2B9B}" type="presParOf" srcId="{CB518A19-79C8-4C21-B9A6-3DD9B2F25044}" destId="{54F132BF-D2FF-46D9-935B-A2EE942DF6BD}" srcOrd="1" destOrd="0" presId="urn:microsoft.com/office/officeart/2005/8/layout/orgChart1"/>
    <dgm:cxn modelId="{2848AEE1-9F7B-4CAE-88EF-84DB710EB520}" type="presParOf" srcId="{CB518A19-79C8-4C21-B9A6-3DD9B2F25044}" destId="{43D29A91-43CE-44BE-928E-F8108A2D31D3}" srcOrd="2" destOrd="0" presId="urn:microsoft.com/office/officeart/2005/8/layout/orgChart1"/>
    <dgm:cxn modelId="{0C0B5ED3-7596-408A-961D-52279B7692BB}" type="presParOf" srcId="{00F5384A-D16F-4C5F-B47D-C4B0E0A2E035}" destId="{3708F8BB-4197-442A-9144-0A85E8CD7CA0}" srcOrd="2" destOrd="0" presId="urn:microsoft.com/office/officeart/2005/8/layout/orgChart1"/>
    <dgm:cxn modelId="{4D0FC173-6E97-4162-B9D5-C313A2052D95}" type="presParOf" srcId="{00F5384A-D16F-4C5F-B47D-C4B0E0A2E035}" destId="{3C02080A-B935-4CB0-8E10-0C25E767C7A3}" srcOrd="3" destOrd="0" presId="urn:microsoft.com/office/officeart/2005/8/layout/orgChart1"/>
    <dgm:cxn modelId="{03FC8812-5783-4F5D-9CF3-A33589D16802}" type="presParOf" srcId="{3C02080A-B935-4CB0-8E10-0C25E767C7A3}" destId="{A0FE34BF-DCAC-4A38-9F3C-3DC326087BFA}" srcOrd="0" destOrd="0" presId="urn:microsoft.com/office/officeart/2005/8/layout/orgChart1"/>
    <dgm:cxn modelId="{79DBE457-C7E9-4B16-9D69-3C00E4B31429}" type="presParOf" srcId="{A0FE34BF-DCAC-4A38-9F3C-3DC326087BFA}" destId="{D533A5DA-AB2B-48BC-A169-21879D7CA83D}" srcOrd="0" destOrd="0" presId="urn:microsoft.com/office/officeart/2005/8/layout/orgChart1"/>
    <dgm:cxn modelId="{4BEBEF5E-9CB8-4650-A80E-49E1EF45F613}" type="presParOf" srcId="{A0FE34BF-DCAC-4A38-9F3C-3DC326087BFA}" destId="{5A967FE3-B06A-4BCE-A7D6-E5753688BCB5}" srcOrd="1" destOrd="0" presId="urn:microsoft.com/office/officeart/2005/8/layout/orgChart1"/>
    <dgm:cxn modelId="{601634D7-38D6-4F04-BC15-A018355D8C93}" type="presParOf" srcId="{3C02080A-B935-4CB0-8E10-0C25E767C7A3}" destId="{6B52B906-FC4D-4E8E-88DF-0EF642431BD9}" srcOrd="1" destOrd="0" presId="urn:microsoft.com/office/officeart/2005/8/layout/orgChart1"/>
    <dgm:cxn modelId="{DC0440BB-F40B-408F-B2DD-836A201E2C64}" type="presParOf" srcId="{3C02080A-B935-4CB0-8E10-0C25E767C7A3}" destId="{FB83E60E-D8C9-4AA3-8262-3404C83543BD}" srcOrd="2" destOrd="0" presId="urn:microsoft.com/office/officeart/2005/8/layout/orgChart1"/>
    <dgm:cxn modelId="{E7929F67-C2F8-4A18-AE8A-4EF3B13F50DA}" type="presParOf" srcId="{00F5384A-D16F-4C5F-B47D-C4B0E0A2E035}" destId="{39BC4C7B-E0E5-4BF3-A383-2806636BCB1B}" srcOrd="4" destOrd="0" presId="urn:microsoft.com/office/officeart/2005/8/layout/orgChart1"/>
    <dgm:cxn modelId="{6D5DFD9D-EA9F-41F7-8711-4C2EC9F7267E}" type="presParOf" srcId="{00F5384A-D16F-4C5F-B47D-C4B0E0A2E035}" destId="{CF52E759-DEA9-45E8-941C-FE64FA255CC8}" srcOrd="5" destOrd="0" presId="urn:microsoft.com/office/officeart/2005/8/layout/orgChart1"/>
    <dgm:cxn modelId="{D6EE59A5-56CA-4450-A75C-B063C18D4689}" type="presParOf" srcId="{CF52E759-DEA9-45E8-941C-FE64FA255CC8}" destId="{3184AFC4-85D2-4F83-B311-09111E557402}" srcOrd="0" destOrd="0" presId="urn:microsoft.com/office/officeart/2005/8/layout/orgChart1"/>
    <dgm:cxn modelId="{D682C825-759F-4198-A24F-45712001F36B}" type="presParOf" srcId="{3184AFC4-85D2-4F83-B311-09111E557402}" destId="{84CF2A17-82C0-4A4C-A217-2FB37754EADF}" srcOrd="0" destOrd="0" presId="urn:microsoft.com/office/officeart/2005/8/layout/orgChart1"/>
    <dgm:cxn modelId="{CD579190-625F-464B-932B-38D74F8434D9}" type="presParOf" srcId="{3184AFC4-85D2-4F83-B311-09111E557402}" destId="{9A1B33D3-07C2-42BF-98D0-4268E4A74D67}" srcOrd="1" destOrd="0" presId="urn:microsoft.com/office/officeart/2005/8/layout/orgChart1"/>
    <dgm:cxn modelId="{C811EC4B-3832-4485-8C7C-5B7F42C41E80}" type="presParOf" srcId="{CF52E759-DEA9-45E8-941C-FE64FA255CC8}" destId="{60EF5A82-8532-409A-BEDB-F49097B5DCD4}" srcOrd="1" destOrd="0" presId="urn:microsoft.com/office/officeart/2005/8/layout/orgChart1"/>
    <dgm:cxn modelId="{1081DF7D-165E-48BF-A223-E77072D71790}" type="presParOf" srcId="{CF52E759-DEA9-45E8-941C-FE64FA255CC8}" destId="{3B2F5CA3-0AA3-4C0F-9AF0-FC769D71DF08}" srcOrd="2" destOrd="0" presId="urn:microsoft.com/office/officeart/2005/8/layout/orgChart1"/>
    <dgm:cxn modelId="{0D6D3B53-9654-4CB6-B5C6-1B44E0D9C6FC}" type="presParOf" srcId="{00F5384A-D16F-4C5F-B47D-C4B0E0A2E035}" destId="{01B5ECBE-2AE2-42E3-9740-14DF643FEB8E}" srcOrd="6" destOrd="0" presId="urn:microsoft.com/office/officeart/2005/8/layout/orgChart1"/>
    <dgm:cxn modelId="{D7F6621A-CE43-426B-827E-7C168157AC84}" type="presParOf" srcId="{00F5384A-D16F-4C5F-B47D-C4B0E0A2E035}" destId="{B61CB5ED-B374-4C80-8609-726692C6BB1F}" srcOrd="7" destOrd="0" presId="urn:microsoft.com/office/officeart/2005/8/layout/orgChart1"/>
    <dgm:cxn modelId="{B9534373-7C46-4186-8804-21682ACE6E46}" type="presParOf" srcId="{B61CB5ED-B374-4C80-8609-726692C6BB1F}" destId="{5EFB6BBB-303E-4050-B543-90F10EEA2BB5}" srcOrd="0" destOrd="0" presId="urn:microsoft.com/office/officeart/2005/8/layout/orgChart1"/>
    <dgm:cxn modelId="{D1E456FC-B3DF-4EA3-A060-535F6917E577}" type="presParOf" srcId="{5EFB6BBB-303E-4050-B543-90F10EEA2BB5}" destId="{232266A7-34AB-43DA-BBB6-FC0B93329B79}" srcOrd="0" destOrd="0" presId="urn:microsoft.com/office/officeart/2005/8/layout/orgChart1"/>
    <dgm:cxn modelId="{B8CE6462-4070-4784-B02B-F6C314B24C7F}" type="presParOf" srcId="{5EFB6BBB-303E-4050-B543-90F10EEA2BB5}" destId="{E1765A4E-26E1-4FF2-AD6F-6D4A96E5C9A9}" srcOrd="1" destOrd="0" presId="urn:microsoft.com/office/officeart/2005/8/layout/orgChart1"/>
    <dgm:cxn modelId="{EE45CC53-E399-41FA-B2FB-483CBFF9573E}" type="presParOf" srcId="{B61CB5ED-B374-4C80-8609-726692C6BB1F}" destId="{5FE2451A-E31C-4EB9-8584-9A0F65E2EB03}" srcOrd="1" destOrd="0" presId="urn:microsoft.com/office/officeart/2005/8/layout/orgChart1"/>
    <dgm:cxn modelId="{C623B1BE-E2D6-4DFF-AD35-7FA744D20867}" type="presParOf" srcId="{B61CB5ED-B374-4C80-8609-726692C6BB1F}" destId="{89A2743A-7427-420B-AA5A-664B7B6B85F7}" srcOrd="2" destOrd="0" presId="urn:microsoft.com/office/officeart/2005/8/layout/orgChart1"/>
    <dgm:cxn modelId="{97E6A688-D5F9-4403-8926-63BD62BD58E3}" type="presParOf" srcId="{0B6CBA8B-A687-4FCF-B7AE-4153CBC3C26C}" destId="{1DA26781-DD81-472A-BF71-D775EBC911A2}" srcOrd="2" destOrd="0" presId="urn:microsoft.com/office/officeart/2005/8/layout/orgChart1"/>
    <dgm:cxn modelId="{A2BD6DEF-7757-4E96-A0D2-4CC552B2E2AE}" type="presParOf" srcId="{5D3EB679-BA8B-4E3F-A6D3-914D9C5126A3}" destId="{3771D2E3-F227-4E82-B457-0F0FD01A553D}" srcOrd="2" destOrd="0" presId="urn:microsoft.com/office/officeart/2005/8/layout/orgChart1"/>
    <dgm:cxn modelId="{1863FFA8-96B5-43D5-9CCD-8FEEA667C114}" type="presParOf" srcId="{5D3EB679-BA8B-4E3F-A6D3-914D9C5126A3}" destId="{E9EFF69C-962F-4990-8F79-8FC0289C59CB}" srcOrd="3" destOrd="0" presId="urn:microsoft.com/office/officeart/2005/8/layout/orgChart1"/>
    <dgm:cxn modelId="{60C6CA93-1876-43D4-8B97-2C60D86A2363}" type="presParOf" srcId="{E9EFF69C-962F-4990-8F79-8FC0289C59CB}" destId="{122D812A-7D8E-4397-99B8-38728104F604}" srcOrd="0" destOrd="0" presId="urn:microsoft.com/office/officeart/2005/8/layout/orgChart1"/>
    <dgm:cxn modelId="{F92A503D-947D-49A5-8702-2A709188EC21}" type="presParOf" srcId="{122D812A-7D8E-4397-99B8-38728104F604}" destId="{42A1CEC9-2759-4E82-B2DD-7689101B5D91}" srcOrd="0" destOrd="0" presId="urn:microsoft.com/office/officeart/2005/8/layout/orgChart1"/>
    <dgm:cxn modelId="{F4683987-AF58-47F9-A010-E43D925C91E1}" type="presParOf" srcId="{122D812A-7D8E-4397-99B8-38728104F604}" destId="{B9306BD6-BDCC-4A32-B5D7-E5DEF83A9BF3}" srcOrd="1" destOrd="0" presId="urn:microsoft.com/office/officeart/2005/8/layout/orgChart1"/>
    <dgm:cxn modelId="{4FDBDC4F-49FD-44CD-81D9-76A151ED84D5}" type="presParOf" srcId="{E9EFF69C-962F-4990-8F79-8FC0289C59CB}" destId="{E09CAE55-E503-4CF5-95F8-F5314FAE087F}" srcOrd="1" destOrd="0" presId="urn:microsoft.com/office/officeart/2005/8/layout/orgChart1"/>
    <dgm:cxn modelId="{0F631A85-1214-4F2F-9134-3618A9D76193}" type="presParOf" srcId="{E09CAE55-E503-4CF5-95F8-F5314FAE087F}" destId="{58F4D151-3659-4C22-A702-B8D7FF46FD75}" srcOrd="0" destOrd="0" presId="urn:microsoft.com/office/officeart/2005/8/layout/orgChart1"/>
    <dgm:cxn modelId="{AD6C03E6-4FE7-487F-8FF2-AE711DF3174E}" type="presParOf" srcId="{E09CAE55-E503-4CF5-95F8-F5314FAE087F}" destId="{7964B131-D723-49FB-AF2E-6BA152084694}" srcOrd="1" destOrd="0" presId="urn:microsoft.com/office/officeart/2005/8/layout/orgChart1"/>
    <dgm:cxn modelId="{53B7755C-72BF-4E85-80DD-40E9DC9CBBF0}" type="presParOf" srcId="{7964B131-D723-49FB-AF2E-6BA152084694}" destId="{18ACB021-114C-4A7D-90E5-FEE22D7EE0E0}" srcOrd="0" destOrd="0" presId="urn:microsoft.com/office/officeart/2005/8/layout/orgChart1"/>
    <dgm:cxn modelId="{3BFB8ECC-1743-4521-9745-6B5C72572CE9}" type="presParOf" srcId="{18ACB021-114C-4A7D-90E5-FEE22D7EE0E0}" destId="{E9C2E545-FE02-407F-9E11-78EB2B898E5B}" srcOrd="0" destOrd="0" presId="urn:microsoft.com/office/officeart/2005/8/layout/orgChart1"/>
    <dgm:cxn modelId="{7D451434-7B7E-4D0E-A7CC-11D38B1930BD}" type="presParOf" srcId="{18ACB021-114C-4A7D-90E5-FEE22D7EE0E0}" destId="{A65532FD-EFEE-49DE-804A-904755BC5806}" srcOrd="1" destOrd="0" presId="urn:microsoft.com/office/officeart/2005/8/layout/orgChart1"/>
    <dgm:cxn modelId="{657D5482-A370-42AA-B3E7-28264B9E2B3E}" type="presParOf" srcId="{7964B131-D723-49FB-AF2E-6BA152084694}" destId="{CE6C1FDD-6BBF-4BF7-B4A7-364E60D2BF98}" srcOrd="1" destOrd="0" presId="urn:microsoft.com/office/officeart/2005/8/layout/orgChart1"/>
    <dgm:cxn modelId="{BB17C524-B0CE-4BE8-9239-24D59DC7B523}" type="presParOf" srcId="{7964B131-D723-49FB-AF2E-6BA152084694}" destId="{8FBF8321-DA3F-4C78-9470-09AB0794D6FA}" srcOrd="2" destOrd="0" presId="urn:microsoft.com/office/officeart/2005/8/layout/orgChart1"/>
    <dgm:cxn modelId="{BA551544-BB7F-42D5-9EE5-A65BDA082FCD}" type="presParOf" srcId="{E09CAE55-E503-4CF5-95F8-F5314FAE087F}" destId="{8CB2650D-C8E1-4759-A4DE-06072DABEDFD}" srcOrd="2" destOrd="0" presId="urn:microsoft.com/office/officeart/2005/8/layout/orgChart1"/>
    <dgm:cxn modelId="{4C859166-0C3E-469F-8B60-943AA4AC36F0}" type="presParOf" srcId="{E09CAE55-E503-4CF5-95F8-F5314FAE087F}" destId="{C9ED7D51-93DB-4DC4-A10E-868FD784BC6B}" srcOrd="3" destOrd="0" presId="urn:microsoft.com/office/officeart/2005/8/layout/orgChart1"/>
    <dgm:cxn modelId="{CBD44A2B-5ADA-4D29-B63A-611E24CAFE26}" type="presParOf" srcId="{C9ED7D51-93DB-4DC4-A10E-868FD784BC6B}" destId="{079FA34F-9558-40D2-919E-B409E6356956}" srcOrd="0" destOrd="0" presId="urn:microsoft.com/office/officeart/2005/8/layout/orgChart1"/>
    <dgm:cxn modelId="{9062F558-1159-4E1B-9ADB-65F32CE0A4C8}" type="presParOf" srcId="{079FA34F-9558-40D2-919E-B409E6356956}" destId="{6940F5AC-5F79-4CB0-B872-4FDA08E67B24}" srcOrd="0" destOrd="0" presId="urn:microsoft.com/office/officeart/2005/8/layout/orgChart1"/>
    <dgm:cxn modelId="{CB796D2C-A5D3-45FA-86A0-FEDE13C80494}" type="presParOf" srcId="{079FA34F-9558-40D2-919E-B409E6356956}" destId="{94AD1E47-CA46-4FA9-B911-8C59B7CBAD2A}" srcOrd="1" destOrd="0" presId="urn:microsoft.com/office/officeart/2005/8/layout/orgChart1"/>
    <dgm:cxn modelId="{B80F38DB-48BB-4540-A3C7-13FAE2E2FCA3}" type="presParOf" srcId="{C9ED7D51-93DB-4DC4-A10E-868FD784BC6B}" destId="{2D653E53-84AB-4981-92F3-5C47D815C4BB}" srcOrd="1" destOrd="0" presId="urn:microsoft.com/office/officeart/2005/8/layout/orgChart1"/>
    <dgm:cxn modelId="{2B621209-062B-4561-BCE6-2EBDA6E42F89}" type="presParOf" srcId="{C9ED7D51-93DB-4DC4-A10E-868FD784BC6B}" destId="{915D2C9C-3B7B-4D13-B679-61458F5A753D}" srcOrd="2" destOrd="0" presId="urn:microsoft.com/office/officeart/2005/8/layout/orgChart1"/>
    <dgm:cxn modelId="{FC8EF012-6E0B-444E-A804-3BB158F41EEB}" type="presParOf" srcId="{E09CAE55-E503-4CF5-95F8-F5314FAE087F}" destId="{B7E25BA1-35AF-4597-8CAE-7574324D5233}" srcOrd="4" destOrd="0" presId="urn:microsoft.com/office/officeart/2005/8/layout/orgChart1"/>
    <dgm:cxn modelId="{11515110-865A-4D5E-80F7-8F9C09C6036A}" type="presParOf" srcId="{E09CAE55-E503-4CF5-95F8-F5314FAE087F}" destId="{8A127348-795A-4443-9989-FC8A2A95F5BC}" srcOrd="5" destOrd="0" presId="urn:microsoft.com/office/officeart/2005/8/layout/orgChart1"/>
    <dgm:cxn modelId="{D3F32A79-F6AA-4E6D-B8F3-E4CDE2F23D58}" type="presParOf" srcId="{8A127348-795A-4443-9989-FC8A2A95F5BC}" destId="{20FD5CD2-A2BB-4578-9909-121417E668C3}" srcOrd="0" destOrd="0" presId="urn:microsoft.com/office/officeart/2005/8/layout/orgChart1"/>
    <dgm:cxn modelId="{13776C10-3DEB-41F7-9928-78736F985E91}" type="presParOf" srcId="{20FD5CD2-A2BB-4578-9909-121417E668C3}" destId="{F2AF6C44-01B6-4A90-9F8B-502B5D02ECA6}" srcOrd="0" destOrd="0" presId="urn:microsoft.com/office/officeart/2005/8/layout/orgChart1"/>
    <dgm:cxn modelId="{73934E79-FB4C-400F-B173-558ACBD72984}" type="presParOf" srcId="{20FD5CD2-A2BB-4578-9909-121417E668C3}" destId="{6BB59953-39E0-442A-A43F-4B121F620C5F}" srcOrd="1" destOrd="0" presId="urn:microsoft.com/office/officeart/2005/8/layout/orgChart1"/>
    <dgm:cxn modelId="{81E2ED5F-039E-4563-9BEC-D9FDE080E61D}" type="presParOf" srcId="{8A127348-795A-4443-9989-FC8A2A95F5BC}" destId="{21CF9A70-1E7E-43D1-B5D6-C8FA4F6F0978}" srcOrd="1" destOrd="0" presId="urn:microsoft.com/office/officeart/2005/8/layout/orgChart1"/>
    <dgm:cxn modelId="{911E4B7D-E88F-48E8-87AB-6704A0E69B31}" type="presParOf" srcId="{8A127348-795A-4443-9989-FC8A2A95F5BC}" destId="{EB8BBD65-5DD0-405D-BFF5-6FA4E52201DC}" srcOrd="2" destOrd="0" presId="urn:microsoft.com/office/officeart/2005/8/layout/orgChart1"/>
    <dgm:cxn modelId="{8E9B85DE-B5E2-4402-A730-E6A8F1AC0041}" type="presParOf" srcId="{E09CAE55-E503-4CF5-95F8-F5314FAE087F}" destId="{21A04AE8-32F3-4635-A0CE-14DBF30D4603}" srcOrd="6" destOrd="0" presId="urn:microsoft.com/office/officeart/2005/8/layout/orgChart1"/>
    <dgm:cxn modelId="{EE57FEB2-8061-4DCF-8966-FEEBCFACF853}" type="presParOf" srcId="{E09CAE55-E503-4CF5-95F8-F5314FAE087F}" destId="{589E9FB8-B084-4B5B-ABF8-BAE8892DDCB4}" srcOrd="7" destOrd="0" presId="urn:microsoft.com/office/officeart/2005/8/layout/orgChart1"/>
    <dgm:cxn modelId="{A3AF9B77-CF48-4824-B8CB-6E440B89AF8F}" type="presParOf" srcId="{589E9FB8-B084-4B5B-ABF8-BAE8892DDCB4}" destId="{E333ED75-D3D8-46AE-A9A6-432ECB173FA8}" srcOrd="0" destOrd="0" presId="urn:microsoft.com/office/officeart/2005/8/layout/orgChart1"/>
    <dgm:cxn modelId="{8CADAB30-E70A-4F6D-989A-84C5AB5447D1}" type="presParOf" srcId="{E333ED75-D3D8-46AE-A9A6-432ECB173FA8}" destId="{D87E3EB1-0703-41E7-B064-42A50A75A2FC}" srcOrd="0" destOrd="0" presId="urn:microsoft.com/office/officeart/2005/8/layout/orgChart1"/>
    <dgm:cxn modelId="{695AFE39-338A-4858-89A6-E38FE9A336DE}" type="presParOf" srcId="{E333ED75-D3D8-46AE-A9A6-432ECB173FA8}" destId="{907ADE03-0D5A-453C-9870-B7E9F3765906}" srcOrd="1" destOrd="0" presId="urn:microsoft.com/office/officeart/2005/8/layout/orgChart1"/>
    <dgm:cxn modelId="{54C2470A-15F2-4793-82CE-789E17E6EB0C}" type="presParOf" srcId="{589E9FB8-B084-4B5B-ABF8-BAE8892DDCB4}" destId="{C527D7CD-B4A9-472F-9FEC-9908AD07C299}" srcOrd="1" destOrd="0" presId="urn:microsoft.com/office/officeart/2005/8/layout/orgChart1"/>
    <dgm:cxn modelId="{31AF1386-B3E1-4638-A7D0-767CCEBF0B9E}" type="presParOf" srcId="{589E9FB8-B084-4B5B-ABF8-BAE8892DDCB4}" destId="{17531F79-CD87-4676-80F5-CE081B283696}" srcOrd="2" destOrd="0" presId="urn:microsoft.com/office/officeart/2005/8/layout/orgChart1"/>
    <dgm:cxn modelId="{5CC9AFC2-753D-4945-AC01-BBCD2A86F43D}" type="presParOf" srcId="{E9EFF69C-962F-4990-8F79-8FC0289C59CB}" destId="{38989D97-DF07-4F47-B984-A90CF26E5AC1}" srcOrd="2" destOrd="0" presId="urn:microsoft.com/office/officeart/2005/8/layout/orgChart1"/>
    <dgm:cxn modelId="{9B70118D-BBDE-46AD-B6A2-145698F00203}" type="presParOf" srcId="{5D3EB679-BA8B-4E3F-A6D3-914D9C5126A3}" destId="{33C02E45-EC62-4FB1-BD1F-20838D63216C}" srcOrd="4" destOrd="0" presId="urn:microsoft.com/office/officeart/2005/8/layout/orgChart1"/>
    <dgm:cxn modelId="{F206BFE3-3202-4345-9904-8EEC003DBF2B}" type="presParOf" srcId="{5D3EB679-BA8B-4E3F-A6D3-914D9C5126A3}" destId="{91F9E214-BA65-4011-84B2-4F9D1EC78D1E}" srcOrd="5" destOrd="0" presId="urn:microsoft.com/office/officeart/2005/8/layout/orgChart1"/>
    <dgm:cxn modelId="{EEF8DCF5-B0C3-4C26-88F3-2A953784A577}" type="presParOf" srcId="{91F9E214-BA65-4011-84B2-4F9D1EC78D1E}" destId="{35A27D90-9AE4-4567-BC02-2979AD6FED55}" srcOrd="0" destOrd="0" presId="urn:microsoft.com/office/officeart/2005/8/layout/orgChart1"/>
    <dgm:cxn modelId="{9CABDBA0-E885-405D-8BDD-15F9ED2FFC8A}" type="presParOf" srcId="{35A27D90-9AE4-4567-BC02-2979AD6FED55}" destId="{33704E68-E79C-414A-83D0-0458DB3021A8}" srcOrd="0" destOrd="0" presId="urn:microsoft.com/office/officeart/2005/8/layout/orgChart1"/>
    <dgm:cxn modelId="{2CF0C1F0-7380-46AB-8F1A-C2908C19B97D}" type="presParOf" srcId="{35A27D90-9AE4-4567-BC02-2979AD6FED55}" destId="{674F4936-EE29-4FED-8B6A-78EF0BF268B1}" srcOrd="1" destOrd="0" presId="urn:microsoft.com/office/officeart/2005/8/layout/orgChart1"/>
    <dgm:cxn modelId="{A0BCD93F-C433-4A58-B0D6-54EA41C5C522}" type="presParOf" srcId="{91F9E214-BA65-4011-84B2-4F9D1EC78D1E}" destId="{B8A1B2CA-CB2F-49B9-97BA-A06FB9EFD8DE}" srcOrd="1" destOrd="0" presId="urn:microsoft.com/office/officeart/2005/8/layout/orgChart1"/>
    <dgm:cxn modelId="{1203B280-DA36-427C-9B90-D874B3CE5783}" type="presParOf" srcId="{B8A1B2CA-CB2F-49B9-97BA-A06FB9EFD8DE}" destId="{AE0D1A62-C18E-478F-B3E5-0EFDC2FB1B6F}" srcOrd="0" destOrd="0" presId="urn:microsoft.com/office/officeart/2005/8/layout/orgChart1"/>
    <dgm:cxn modelId="{A9FE2FF7-C99D-4DD6-AEF0-3FE24A932135}" type="presParOf" srcId="{B8A1B2CA-CB2F-49B9-97BA-A06FB9EFD8DE}" destId="{8E9EE776-451E-4416-9B2C-6D904903F50C}" srcOrd="1" destOrd="0" presId="urn:microsoft.com/office/officeart/2005/8/layout/orgChart1"/>
    <dgm:cxn modelId="{C0FDBAC0-341A-47C2-ADA3-9EFF8EA0DAF6}" type="presParOf" srcId="{8E9EE776-451E-4416-9B2C-6D904903F50C}" destId="{5DD57955-5C54-4EC4-85E6-BC3431E52784}" srcOrd="0" destOrd="0" presId="urn:microsoft.com/office/officeart/2005/8/layout/orgChart1"/>
    <dgm:cxn modelId="{7B0EE73C-9212-4950-A4DC-64C3F528C014}" type="presParOf" srcId="{5DD57955-5C54-4EC4-85E6-BC3431E52784}" destId="{F58ED1D1-EC9E-4664-A9CA-25176721285A}" srcOrd="0" destOrd="0" presId="urn:microsoft.com/office/officeart/2005/8/layout/orgChart1"/>
    <dgm:cxn modelId="{C8452E6A-18FF-4DC9-9A39-6C2C612C7965}" type="presParOf" srcId="{5DD57955-5C54-4EC4-85E6-BC3431E52784}" destId="{5612681E-529A-459E-A1AE-B9098B4F38F1}" srcOrd="1" destOrd="0" presId="urn:microsoft.com/office/officeart/2005/8/layout/orgChart1"/>
    <dgm:cxn modelId="{AEBED8AB-4146-422C-882C-067F39ED2F45}" type="presParOf" srcId="{8E9EE776-451E-4416-9B2C-6D904903F50C}" destId="{C261DE2A-1C89-4600-9D8C-1DD3347015BA}" srcOrd="1" destOrd="0" presId="urn:microsoft.com/office/officeart/2005/8/layout/orgChart1"/>
    <dgm:cxn modelId="{099A0374-2822-43A1-B954-B2253A73A65E}" type="presParOf" srcId="{8E9EE776-451E-4416-9B2C-6D904903F50C}" destId="{AE0F48EB-C570-4A79-BB7F-A1D89614CE03}" srcOrd="2" destOrd="0" presId="urn:microsoft.com/office/officeart/2005/8/layout/orgChart1"/>
    <dgm:cxn modelId="{C24E9A9D-7E66-4F21-9E0B-073E5FA5D790}" type="presParOf" srcId="{91F9E214-BA65-4011-84B2-4F9D1EC78D1E}" destId="{39800109-337C-46D7-8FE6-6AC47BC30125}" srcOrd="2" destOrd="0" presId="urn:microsoft.com/office/officeart/2005/8/layout/orgChart1"/>
    <dgm:cxn modelId="{DAC77E9C-D0BA-4ADC-A8A8-D007FCB27420}" type="presParOf" srcId="{89CECEFD-9B67-495C-831C-4D94D324937B}" destId="{DA7587A3-4DD0-4AD8-A278-6AC4C87D05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0F974-8E1D-4C14-9104-F9C974A5F07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B7AC0A99-BE08-43FB-BDC0-96CFCA1919AD}">
      <dgm:prSet phldrT="[Text]"/>
      <dgm:spPr/>
      <dgm:t>
        <a:bodyPr/>
        <a:lstStyle/>
        <a:p>
          <a:r>
            <a:rPr lang="en-GB" dirty="0"/>
            <a:t>Indo-European</a:t>
          </a:r>
        </a:p>
      </dgm:t>
    </dgm:pt>
    <dgm:pt modelId="{FAE21CEB-D8D4-46E9-B0EC-D0FE256D1C54}" type="parTrans" cxnId="{E097FA9D-C217-4C3A-B3F9-733CE80086D5}">
      <dgm:prSet/>
      <dgm:spPr/>
      <dgm:t>
        <a:bodyPr/>
        <a:lstStyle/>
        <a:p>
          <a:endParaRPr lang="en-GB"/>
        </a:p>
      </dgm:t>
    </dgm:pt>
    <dgm:pt modelId="{E548B42C-6407-4B3C-A28B-8F3156C45705}" type="sibTrans" cxnId="{E097FA9D-C217-4C3A-B3F9-733CE80086D5}">
      <dgm:prSet/>
      <dgm:spPr/>
      <dgm:t>
        <a:bodyPr/>
        <a:lstStyle/>
        <a:p>
          <a:endParaRPr lang="en-GB"/>
        </a:p>
      </dgm:t>
    </dgm:pt>
    <dgm:pt modelId="{82DAB30E-BBB5-44E8-9E71-B470B9177215}">
      <dgm:prSet phldrT="[Text]"/>
      <dgm:spPr/>
      <dgm:t>
        <a:bodyPr/>
        <a:lstStyle/>
        <a:p>
          <a:r>
            <a:rPr lang="en-GB" dirty="0"/>
            <a:t>Celtic</a:t>
          </a:r>
        </a:p>
      </dgm:t>
    </dgm:pt>
    <dgm:pt modelId="{902A019D-E364-4056-AAC3-229430DF63E6}" type="parTrans" cxnId="{A935F60F-D2AD-4151-A4E2-C65A20E749C4}">
      <dgm:prSet/>
      <dgm:spPr/>
      <dgm:t>
        <a:bodyPr/>
        <a:lstStyle/>
        <a:p>
          <a:endParaRPr lang="en-GB"/>
        </a:p>
      </dgm:t>
    </dgm:pt>
    <dgm:pt modelId="{2A6C8AA1-E25B-485C-A102-A399AAEAD7D1}" type="sibTrans" cxnId="{A935F60F-D2AD-4151-A4E2-C65A20E749C4}">
      <dgm:prSet/>
      <dgm:spPr/>
      <dgm:t>
        <a:bodyPr/>
        <a:lstStyle/>
        <a:p>
          <a:endParaRPr lang="en-GB"/>
        </a:p>
      </dgm:t>
    </dgm:pt>
    <dgm:pt modelId="{37093F39-B975-434D-BCB4-F17E67576525}">
      <dgm:prSet phldrT="[Text]"/>
      <dgm:spPr/>
      <dgm:t>
        <a:bodyPr/>
        <a:lstStyle/>
        <a:p>
          <a:r>
            <a:rPr lang="en-GB" dirty="0"/>
            <a:t>Goidelic</a:t>
          </a:r>
        </a:p>
      </dgm:t>
    </dgm:pt>
    <dgm:pt modelId="{797022A8-7F41-41D8-92C3-6888A1F4C309}" type="parTrans" cxnId="{4F008BBA-D43B-44E5-AD9A-5899BC0E6CD4}">
      <dgm:prSet/>
      <dgm:spPr/>
      <dgm:t>
        <a:bodyPr/>
        <a:lstStyle/>
        <a:p>
          <a:endParaRPr lang="en-GB"/>
        </a:p>
      </dgm:t>
    </dgm:pt>
    <dgm:pt modelId="{6F94CB9A-4C2F-4BD6-9EFE-234E6387C37F}" type="sibTrans" cxnId="{4F008BBA-D43B-44E5-AD9A-5899BC0E6CD4}">
      <dgm:prSet/>
      <dgm:spPr/>
      <dgm:t>
        <a:bodyPr/>
        <a:lstStyle/>
        <a:p>
          <a:endParaRPr lang="en-GB"/>
        </a:p>
      </dgm:t>
    </dgm:pt>
    <dgm:pt modelId="{78FB55B6-84D5-43F9-B88A-6ACF9A8C19C3}">
      <dgm:prSet phldrT="[Text]"/>
      <dgm:spPr/>
      <dgm:t>
        <a:bodyPr/>
        <a:lstStyle/>
        <a:p>
          <a:r>
            <a:rPr lang="en-GB" dirty="0"/>
            <a:t>Italic</a:t>
          </a:r>
        </a:p>
      </dgm:t>
    </dgm:pt>
    <dgm:pt modelId="{C4442D3A-B3BC-4EA8-8706-FE633F44005E}" type="parTrans" cxnId="{011BDEF9-5A65-49B9-A24B-B81D7478261A}">
      <dgm:prSet/>
      <dgm:spPr/>
      <dgm:t>
        <a:bodyPr/>
        <a:lstStyle/>
        <a:p>
          <a:endParaRPr lang="en-GB"/>
        </a:p>
      </dgm:t>
    </dgm:pt>
    <dgm:pt modelId="{C7B0E623-86C5-4F2A-9F7A-667A70A95A84}" type="sibTrans" cxnId="{011BDEF9-5A65-49B9-A24B-B81D7478261A}">
      <dgm:prSet/>
      <dgm:spPr/>
      <dgm:t>
        <a:bodyPr/>
        <a:lstStyle/>
        <a:p>
          <a:endParaRPr lang="en-GB"/>
        </a:p>
      </dgm:t>
    </dgm:pt>
    <dgm:pt modelId="{398EA42A-62EB-42E9-869E-B4CF62163729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Irish</a:t>
          </a:r>
        </a:p>
      </dgm:t>
    </dgm:pt>
    <dgm:pt modelId="{C9CC867F-301B-48D6-A196-816185B9B6D4}" type="parTrans" cxnId="{E6449419-0F2F-470A-8E16-7777A0A3063C}">
      <dgm:prSet/>
      <dgm:spPr/>
      <dgm:t>
        <a:bodyPr/>
        <a:lstStyle/>
        <a:p>
          <a:endParaRPr lang="en-GB"/>
        </a:p>
      </dgm:t>
    </dgm:pt>
    <dgm:pt modelId="{82E0C803-5382-4CA2-92FF-12AD0CA5C67F}" type="sibTrans" cxnId="{E6449419-0F2F-470A-8E16-7777A0A3063C}">
      <dgm:prSet/>
      <dgm:spPr/>
      <dgm:t>
        <a:bodyPr/>
        <a:lstStyle/>
        <a:p>
          <a:endParaRPr lang="en-GB"/>
        </a:p>
      </dgm:t>
    </dgm:pt>
    <dgm:pt modelId="{CD3EC570-DF33-4110-A5C4-2F9631064967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Scots Gaelic</a:t>
          </a:r>
        </a:p>
      </dgm:t>
    </dgm:pt>
    <dgm:pt modelId="{942FF272-BD86-4137-AF23-439F81808F4E}" type="parTrans" cxnId="{738544C5-266C-416A-B039-648D5FF0EF6A}">
      <dgm:prSet/>
      <dgm:spPr/>
      <dgm:t>
        <a:bodyPr/>
        <a:lstStyle/>
        <a:p>
          <a:endParaRPr lang="en-GB"/>
        </a:p>
      </dgm:t>
    </dgm:pt>
    <dgm:pt modelId="{CDD5E4BA-BC35-4AC7-BA82-BF669DB5DF1D}" type="sibTrans" cxnId="{738544C5-266C-416A-B039-648D5FF0EF6A}">
      <dgm:prSet/>
      <dgm:spPr/>
      <dgm:t>
        <a:bodyPr/>
        <a:lstStyle/>
        <a:p>
          <a:endParaRPr lang="en-GB"/>
        </a:p>
      </dgm:t>
    </dgm:pt>
    <dgm:pt modelId="{DB5D1948-3D16-47A2-84CE-9552DDA3CB52}">
      <dgm:prSet phldrT="[Text]"/>
      <dgm:spPr/>
      <dgm:t>
        <a:bodyPr/>
        <a:lstStyle/>
        <a:p>
          <a:r>
            <a:rPr lang="en-GB" dirty="0"/>
            <a:t>Brythonic</a:t>
          </a:r>
        </a:p>
      </dgm:t>
    </dgm:pt>
    <dgm:pt modelId="{823723AB-A8A1-4C8D-BA19-CD6720A26CD6}" type="parTrans" cxnId="{8FC2160E-8626-4A7B-B638-8F5451995399}">
      <dgm:prSet/>
      <dgm:spPr/>
      <dgm:t>
        <a:bodyPr/>
        <a:lstStyle/>
        <a:p>
          <a:endParaRPr lang="en-GB"/>
        </a:p>
      </dgm:t>
    </dgm:pt>
    <dgm:pt modelId="{C4B40A77-8CF0-484F-94D0-80B3E0E733BE}" type="sibTrans" cxnId="{8FC2160E-8626-4A7B-B638-8F5451995399}">
      <dgm:prSet/>
      <dgm:spPr/>
      <dgm:t>
        <a:bodyPr/>
        <a:lstStyle/>
        <a:p>
          <a:endParaRPr lang="en-GB"/>
        </a:p>
      </dgm:t>
    </dgm:pt>
    <dgm:pt modelId="{A98F3033-51A4-442B-95E7-32021EF18366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Welsh</a:t>
          </a:r>
        </a:p>
      </dgm:t>
    </dgm:pt>
    <dgm:pt modelId="{9B86AF22-FCE2-4D11-9E9E-9900E19ED6AA}" type="parTrans" cxnId="{76B4F834-B2A4-45AE-A4B2-CF83B1A28F79}">
      <dgm:prSet/>
      <dgm:spPr/>
      <dgm:t>
        <a:bodyPr/>
        <a:lstStyle/>
        <a:p>
          <a:endParaRPr lang="en-GB"/>
        </a:p>
      </dgm:t>
    </dgm:pt>
    <dgm:pt modelId="{12DC9FE9-B011-442D-AE8E-504C3EC80E16}" type="sibTrans" cxnId="{76B4F834-B2A4-45AE-A4B2-CF83B1A28F79}">
      <dgm:prSet/>
      <dgm:spPr/>
      <dgm:t>
        <a:bodyPr/>
        <a:lstStyle/>
        <a:p>
          <a:endParaRPr lang="en-GB"/>
        </a:p>
      </dgm:t>
    </dgm:pt>
    <dgm:pt modelId="{9BA8A2FE-ACC8-4E33-9376-54F43BED80FF}">
      <dgm:prSet phldrT="[Text]"/>
      <dgm:spPr/>
      <dgm:t>
        <a:bodyPr/>
        <a:lstStyle/>
        <a:p>
          <a:r>
            <a:rPr lang="en-GB" u="none" dirty="0"/>
            <a:t>Latin</a:t>
          </a:r>
        </a:p>
      </dgm:t>
    </dgm:pt>
    <dgm:pt modelId="{7BA79B6F-A00B-41A2-A7C0-1AEA7FE8693E}" type="parTrans" cxnId="{9E07313B-715B-45CE-BB9E-D7F53590EC9A}">
      <dgm:prSet/>
      <dgm:spPr/>
      <dgm:t>
        <a:bodyPr/>
        <a:lstStyle/>
        <a:p>
          <a:endParaRPr lang="en-GB"/>
        </a:p>
      </dgm:t>
    </dgm:pt>
    <dgm:pt modelId="{E6CF02DC-FF7E-4B40-AD11-6AE6B9F8F74F}" type="sibTrans" cxnId="{9E07313B-715B-45CE-BB9E-D7F53590EC9A}">
      <dgm:prSet/>
      <dgm:spPr/>
      <dgm:t>
        <a:bodyPr/>
        <a:lstStyle/>
        <a:p>
          <a:endParaRPr lang="en-GB"/>
        </a:p>
      </dgm:t>
    </dgm:pt>
    <dgm:pt modelId="{D131827D-E411-41EE-8506-19AE0DFD1AB6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Italian</a:t>
          </a:r>
        </a:p>
      </dgm:t>
    </dgm:pt>
    <dgm:pt modelId="{059EFE7F-04E2-4931-9C29-75766B6D7F9E}" type="parTrans" cxnId="{2D86388E-18F0-4E52-8008-B8B64DA3FB66}">
      <dgm:prSet/>
      <dgm:spPr/>
      <dgm:t>
        <a:bodyPr/>
        <a:lstStyle/>
        <a:p>
          <a:endParaRPr lang="en-GB"/>
        </a:p>
      </dgm:t>
    </dgm:pt>
    <dgm:pt modelId="{8FD4D0EB-F2E3-4F40-9A7A-3F462095AC97}" type="sibTrans" cxnId="{2D86388E-18F0-4E52-8008-B8B64DA3FB66}">
      <dgm:prSet/>
      <dgm:spPr/>
      <dgm:t>
        <a:bodyPr/>
        <a:lstStyle/>
        <a:p>
          <a:endParaRPr lang="en-GB"/>
        </a:p>
      </dgm:t>
    </dgm:pt>
    <dgm:pt modelId="{185C8899-F2A5-4185-8E06-68AE496C12EA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French</a:t>
          </a:r>
        </a:p>
      </dgm:t>
    </dgm:pt>
    <dgm:pt modelId="{AAA053FD-1982-4AC7-A715-349C18635874}" type="parTrans" cxnId="{6A9986CC-A9BC-46B0-BF45-4D02F5B49CC1}">
      <dgm:prSet/>
      <dgm:spPr/>
      <dgm:t>
        <a:bodyPr/>
        <a:lstStyle/>
        <a:p>
          <a:endParaRPr lang="en-GB"/>
        </a:p>
      </dgm:t>
    </dgm:pt>
    <dgm:pt modelId="{183DC938-9563-4A3B-9456-E3B9CDFA025C}" type="sibTrans" cxnId="{6A9986CC-A9BC-46B0-BF45-4D02F5B49CC1}">
      <dgm:prSet/>
      <dgm:spPr/>
      <dgm:t>
        <a:bodyPr/>
        <a:lstStyle/>
        <a:p>
          <a:endParaRPr lang="en-GB"/>
        </a:p>
      </dgm:t>
    </dgm:pt>
    <dgm:pt modelId="{A20C0091-B387-4183-99A7-2D769071846C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Spanish</a:t>
          </a:r>
        </a:p>
      </dgm:t>
    </dgm:pt>
    <dgm:pt modelId="{A56CAD2D-00DC-4928-B91D-D94FD9EB3E84}" type="parTrans" cxnId="{C0E9C7B5-5795-4C98-8A12-C7138B42AA02}">
      <dgm:prSet/>
      <dgm:spPr/>
      <dgm:t>
        <a:bodyPr/>
        <a:lstStyle/>
        <a:p>
          <a:endParaRPr lang="en-GB"/>
        </a:p>
      </dgm:t>
    </dgm:pt>
    <dgm:pt modelId="{8DF67866-588E-4127-AB47-5ADDA639BD22}" type="sibTrans" cxnId="{C0E9C7B5-5795-4C98-8A12-C7138B42AA02}">
      <dgm:prSet/>
      <dgm:spPr/>
      <dgm:t>
        <a:bodyPr/>
        <a:lstStyle/>
        <a:p>
          <a:endParaRPr lang="en-GB"/>
        </a:p>
      </dgm:t>
    </dgm:pt>
    <dgm:pt modelId="{6A4F3640-73D9-46F8-A101-88FFA492853E}">
      <dgm:prSet phldrT="[Text]"/>
      <dgm:spPr/>
      <dgm:t>
        <a:bodyPr/>
        <a:lstStyle/>
        <a:p>
          <a:r>
            <a:rPr lang="en-GB" dirty="0"/>
            <a:t>Germanic</a:t>
          </a:r>
        </a:p>
      </dgm:t>
    </dgm:pt>
    <dgm:pt modelId="{935BEDF0-2F4D-49B5-910C-098FEFF8E1BE}" type="parTrans" cxnId="{2CBC2EBD-6AB0-43CA-9B4F-D5100820200A}">
      <dgm:prSet/>
      <dgm:spPr/>
      <dgm:t>
        <a:bodyPr/>
        <a:lstStyle/>
        <a:p>
          <a:endParaRPr lang="en-GB"/>
        </a:p>
      </dgm:t>
    </dgm:pt>
    <dgm:pt modelId="{A4EF50F4-A152-4D0F-8BD9-72C8971853CD}" type="sibTrans" cxnId="{2CBC2EBD-6AB0-43CA-9B4F-D5100820200A}">
      <dgm:prSet/>
      <dgm:spPr/>
      <dgm:t>
        <a:bodyPr/>
        <a:lstStyle/>
        <a:p>
          <a:endParaRPr lang="en-GB"/>
        </a:p>
      </dgm:t>
    </dgm:pt>
    <dgm:pt modelId="{D919840F-68F7-4204-A893-F7BED275906B}">
      <dgm:prSet phldrT="[Text]"/>
      <dgm:spPr/>
      <dgm:t>
        <a:bodyPr/>
        <a:lstStyle/>
        <a:p>
          <a:r>
            <a:rPr lang="en-GB" dirty="0"/>
            <a:t>West Germanic</a:t>
          </a:r>
        </a:p>
      </dgm:t>
    </dgm:pt>
    <dgm:pt modelId="{1B6D446A-F8AD-478B-8023-CAC4A6061D9C}" type="parTrans" cxnId="{04611AD7-8B06-4B55-AAC0-99B794ABADBC}">
      <dgm:prSet/>
      <dgm:spPr/>
      <dgm:t>
        <a:bodyPr/>
        <a:lstStyle/>
        <a:p>
          <a:endParaRPr lang="en-GB"/>
        </a:p>
      </dgm:t>
    </dgm:pt>
    <dgm:pt modelId="{FC53CCC2-9BB9-4F6D-A9DD-03B1775CFB43}" type="sibTrans" cxnId="{04611AD7-8B06-4B55-AAC0-99B794ABADBC}">
      <dgm:prSet/>
      <dgm:spPr/>
      <dgm:t>
        <a:bodyPr/>
        <a:lstStyle/>
        <a:p>
          <a:endParaRPr lang="en-GB"/>
        </a:p>
      </dgm:t>
    </dgm:pt>
    <dgm:pt modelId="{7849EB6C-0AA2-4925-92C0-7DDCBDE2FF0B}">
      <dgm:prSet phldrT="[Text]"/>
      <dgm:spPr/>
      <dgm:t>
        <a:bodyPr/>
        <a:lstStyle/>
        <a:p>
          <a:r>
            <a:rPr lang="en-GB" dirty="0"/>
            <a:t>North Germanic</a:t>
          </a:r>
        </a:p>
      </dgm:t>
    </dgm:pt>
    <dgm:pt modelId="{FDD21B9E-5A4F-4598-B0B8-668A7BCAB0F9}" type="parTrans" cxnId="{99A9BE27-3180-4DB8-BEB6-0A626E87B4B2}">
      <dgm:prSet/>
      <dgm:spPr/>
      <dgm:t>
        <a:bodyPr/>
        <a:lstStyle/>
        <a:p>
          <a:endParaRPr lang="en-GB"/>
        </a:p>
      </dgm:t>
    </dgm:pt>
    <dgm:pt modelId="{AEB69F2C-8791-4F45-ABA3-5D829B0CCB7B}" type="sibTrans" cxnId="{99A9BE27-3180-4DB8-BEB6-0A626E87B4B2}">
      <dgm:prSet/>
      <dgm:spPr/>
      <dgm:t>
        <a:bodyPr/>
        <a:lstStyle/>
        <a:p>
          <a:endParaRPr lang="en-GB"/>
        </a:p>
      </dgm:t>
    </dgm:pt>
    <dgm:pt modelId="{AB5C7D49-0907-4305-839A-A26A5A555524}">
      <dgm:prSet phldrT="[Text]"/>
      <dgm:spPr/>
      <dgm:t>
        <a:bodyPr/>
        <a:lstStyle/>
        <a:p>
          <a:r>
            <a:rPr lang="en-GB" b="0" u="none" dirty="0">
              <a:solidFill>
                <a:schemeClr val="tx1"/>
              </a:solidFill>
            </a:rPr>
            <a:t>German</a:t>
          </a:r>
        </a:p>
      </dgm:t>
    </dgm:pt>
    <dgm:pt modelId="{E9DA0632-0FF8-45E6-B7EC-703AB4E578E0}" type="parTrans" cxnId="{8DA01B87-590A-498E-A413-A257335B45BF}">
      <dgm:prSet/>
      <dgm:spPr/>
      <dgm:t>
        <a:bodyPr/>
        <a:lstStyle/>
        <a:p>
          <a:endParaRPr lang="en-GB"/>
        </a:p>
      </dgm:t>
    </dgm:pt>
    <dgm:pt modelId="{53BD8590-A8E1-415B-857A-16F4DD356F0E}" type="sibTrans" cxnId="{8DA01B87-590A-498E-A413-A257335B45BF}">
      <dgm:prSet/>
      <dgm:spPr/>
      <dgm:t>
        <a:bodyPr/>
        <a:lstStyle/>
        <a:p>
          <a:endParaRPr lang="en-GB"/>
        </a:p>
      </dgm:t>
    </dgm:pt>
    <dgm:pt modelId="{7E0B5E40-09EF-41F5-AAD2-1CCEE725BECF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Dutch</a:t>
          </a:r>
        </a:p>
      </dgm:t>
    </dgm:pt>
    <dgm:pt modelId="{458F6A14-06D6-4A6C-BC6A-2467E3DC22CE}" type="parTrans" cxnId="{34804505-1631-4DC9-8CCB-6A6F4086024E}">
      <dgm:prSet/>
      <dgm:spPr/>
      <dgm:t>
        <a:bodyPr/>
        <a:lstStyle/>
        <a:p>
          <a:endParaRPr lang="en-GB"/>
        </a:p>
      </dgm:t>
    </dgm:pt>
    <dgm:pt modelId="{7AF765FD-7003-4369-84C5-48247E0A8305}" type="sibTrans" cxnId="{34804505-1631-4DC9-8CCB-6A6F4086024E}">
      <dgm:prSet/>
      <dgm:spPr/>
      <dgm:t>
        <a:bodyPr/>
        <a:lstStyle/>
        <a:p>
          <a:endParaRPr lang="en-GB"/>
        </a:p>
      </dgm:t>
    </dgm:pt>
    <dgm:pt modelId="{AC02344F-50CB-4F73-9E03-C8E6F83E708F}">
      <dgm:prSet phldrT="[Text]"/>
      <dgm:spPr/>
      <dgm:t>
        <a:bodyPr/>
        <a:lstStyle/>
        <a:p>
          <a:r>
            <a:rPr lang="en-GB" b="0" u="none" dirty="0">
              <a:solidFill>
                <a:schemeClr val="tx1"/>
              </a:solidFill>
            </a:rPr>
            <a:t>English</a:t>
          </a:r>
        </a:p>
      </dgm:t>
    </dgm:pt>
    <dgm:pt modelId="{3A38FA5E-C331-45E4-940E-2A98648F9306}" type="parTrans" cxnId="{AA3D6D1B-3F4F-4101-A008-8BE28B10D762}">
      <dgm:prSet/>
      <dgm:spPr/>
      <dgm:t>
        <a:bodyPr/>
        <a:lstStyle/>
        <a:p>
          <a:endParaRPr lang="en-GB"/>
        </a:p>
      </dgm:t>
    </dgm:pt>
    <dgm:pt modelId="{A76DA919-4AAE-4724-A43F-29511B30C149}" type="sibTrans" cxnId="{AA3D6D1B-3F4F-4101-A008-8BE28B10D762}">
      <dgm:prSet/>
      <dgm:spPr/>
      <dgm:t>
        <a:bodyPr/>
        <a:lstStyle/>
        <a:p>
          <a:endParaRPr lang="en-GB"/>
        </a:p>
      </dgm:t>
    </dgm:pt>
    <dgm:pt modelId="{BBDE34E5-B0FE-4509-8E28-9568ECBA82D8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Icelandic</a:t>
          </a:r>
        </a:p>
      </dgm:t>
    </dgm:pt>
    <dgm:pt modelId="{89E5A59C-A22C-40E9-B0F9-B683F9BA7358}" type="parTrans" cxnId="{A79A85C3-3BBC-40A8-8CEA-9022B5000559}">
      <dgm:prSet/>
      <dgm:spPr/>
      <dgm:t>
        <a:bodyPr/>
        <a:lstStyle/>
        <a:p>
          <a:endParaRPr lang="en-GB"/>
        </a:p>
      </dgm:t>
    </dgm:pt>
    <dgm:pt modelId="{BC59B175-BE12-4BC1-9A9D-BFA42FCB6EBD}" type="sibTrans" cxnId="{A79A85C3-3BBC-40A8-8CEA-9022B5000559}">
      <dgm:prSet/>
      <dgm:spPr/>
      <dgm:t>
        <a:bodyPr/>
        <a:lstStyle/>
        <a:p>
          <a:endParaRPr lang="en-GB"/>
        </a:p>
      </dgm:t>
    </dgm:pt>
    <dgm:pt modelId="{8DFE351B-8429-4D4B-8A09-533832B887BC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Danish</a:t>
          </a:r>
        </a:p>
      </dgm:t>
    </dgm:pt>
    <dgm:pt modelId="{6E5A047A-25B1-43AC-8F5D-8A4E1CAD56D5}" type="parTrans" cxnId="{039C93B8-B90F-42E1-88C6-757B5F514803}">
      <dgm:prSet/>
      <dgm:spPr/>
      <dgm:t>
        <a:bodyPr/>
        <a:lstStyle/>
        <a:p>
          <a:endParaRPr lang="en-GB"/>
        </a:p>
      </dgm:t>
    </dgm:pt>
    <dgm:pt modelId="{A5BB9BB7-2399-464C-8B66-225E07B15CC6}" type="sibTrans" cxnId="{039C93B8-B90F-42E1-88C6-757B5F514803}">
      <dgm:prSet/>
      <dgm:spPr/>
      <dgm:t>
        <a:bodyPr/>
        <a:lstStyle/>
        <a:p>
          <a:endParaRPr lang="en-GB"/>
        </a:p>
      </dgm:t>
    </dgm:pt>
    <dgm:pt modelId="{21E10CDB-8C53-4EAD-AC66-737526DEA44E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Swedish</a:t>
          </a:r>
        </a:p>
      </dgm:t>
    </dgm:pt>
    <dgm:pt modelId="{1304FFF2-C33E-46CA-B0BF-D0F0E55B383B}" type="parTrans" cxnId="{59BB7810-6EF1-49CB-ABC6-04DFAE795C55}">
      <dgm:prSet/>
      <dgm:spPr/>
      <dgm:t>
        <a:bodyPr/>
        <a:lstStyle/>
        <a:p>
          <a:endParaRPr lang="en-GB"/>
        </a:p>
      </dgm:t>
    </dgm:pt>
    <dgm:pt modelId="{3BB9AC71-F5BA-4F74-B21F-44A7D27A6C2A}" type="sibTrans" cxnId="{59BB7810-6EF1-49CB-ABC6-04DFAE795C55}">
      <dgm:prSet/>
      <dgm:spPr/>
      <dgm:t>
        <a:bodyPr/>
        <a:lstStyle/>
        <a:p>
          <a:endParaRPr lang="en-GB"/>
        </a:p>
      </dgm:t>
    </dgm:pt>
    <dgm:pt modelId="{F6AE7A36-50E8-4A22-B421-FF1380F0CA1A}">
      <dgm:prSet phldrT="[Text]"/>
      <dgm:spPr/>
      <dgm:t>
        <a:bodyPr/>
        <a:lstStyle/>
        <a:p>
          <a:r>
            <a:rPr lang="en-GB" dirty="0"/>
            <a:t>Balto-Slavic</a:t>
          </a:r>
        </a:p>
      </dgm:t>
    </dgm:pt>
    <dgm:pt modelId="{5360411D-2466-4CA3-9DC8-D21ABDB95DFA}" type="parTrans" cxnId="{8C189592-208F-4974-8E6A-2A2E7F622876}">
      <dgm:prSet/>
      <dgm:spPr/>
      <dgm:t>
        <a:bodyPr/>
        <a:lstStyle/>
        <a:p>
          <a:endParaRPr lang="en-GB"/>
        </a:p>
      </dgm:t>
    </dgm:pt>
    <dgm:pt modelId="{03F77A1E-BD5A-4734-8EFE-2BC564FE6814}" type="sibTrans" cxnId="{8C189592-208F-4974-8E6A-2A2E7F622876}">
      <dgm:prSet/>
      <dgm:spPr/>
      <dgm:t>
        <a:bodyPr/>
        <a:lstStyle/>
        <a:p>
          <a:endParaRPr lang="en-GB"/>
        </a:p>
      </dgm:t>
    </dgm:pt>
    <dgm:pt modelId="{8F671552-AC98-4C8C-82AD-805D5DE4CB15}">
      <dgm:prSet phldrT="[Text]"/>
      <dgm:spPr/>
      <dgm:t>
        <a:bodyPr/>
        <a:lstStyle/>
        <a:p>
          <a:r>
            <a:rPr lang="en-GB" dirty="0"/>
            <a:t>Baltic</a:t>
          </a:r>
        </a:p>
      </dgm:t>
    </dgm:pt>
    <dgm:pt modelId="{2A1AA7A0-4343-42D1-8546-E5EAF9E7D327}" type="parTrans" cxnId="{9AE807F6-636C-4842-9BD5-753ED4B51100}">
      <dgm:prSet/>
      <dgm:spPr/>
      <dgm:t>
        <a:bodyPr/>
        <a:lstStyle/>
        <a:p>
          <a:endParaRPr lang="en-GB"/>
        </a:p>
      </dgm:t>
    </dgm:pt>
    <dgm:pt modelId="{B5AD963A-8147-400A-8230-A8D1FEBD44E4}" type="sibTrans" cxnId="{9AE807F6-636C-4842-9BD5-753ED4B51100}">
      <dgm:prSet/>
      <dgm:spPr/>
      <dgm:t>
        <a:bodyPr/>
        <a:lstStyle/>
        <a:p>
          <a:endParaRPr lang="en-GB"/>
        </a:p>
      </dgm:t>
    </dgm:pt>
    <dgm:pt modelId="{5B31D565-3E84-4D9E-83B2-CBDD38B3DCEA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Latvian</a:t>
          </a:r>
        </a:p>
      </dgm:t>
    </dgm:pt>
    <dgm:pt modelId="{77FC049F-8E14-4421-AB03-C0CF658A98AD}" type="parTrans" cxnId="{E893A286-90F2-4378-9951-6148F21E19CA}">
      <dgm:prSet/>
      <dgm:spPr/>
      <dgm:t>
        <a:bodyPr/>
        <a:lstStyle/>
        <a:p>
          <a:endParaRPr lang="en-GB"/>
        </a:p>
      </dgm:t>
    </dgm:pt>
    <dgm:pt modelId="{3E252C3D-52AF-4B93-AB09-BB7E24E9CA28}" type="sibTrans" cxnId="{E893A286-90F2-4378-9951-6148F21E19CA}">
      <dgm:prSet/>
      <dgm:spPr/>
      <dgm:t>
        <a:bodyPr/>
        <a:lstStyle/>
        <a:p>
          <a:endParaRPr lang="en-GB"/>
        </a:p>
      </dgm:t>
    </dgm:pt>
    <dgm:pt modelId="{A203CBA4-45B1-4B50-A6C8-72107A46033D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Lithuanian</a:t>
          </a:r>
        </a:p>
      </dgm:t>
    </dgm:pt>
    <dgm:pt modelId="{46C8EE88-81D0-44F9-9935-815A5B852E12}" type="parTrans" cxnId="{8F7A3634-2933-4CAD-842D-7CDE10003918}">
      <dgm:prSet/>
      <dgm:spPr/>
      <dgm:t>
        <a:bodyPr/>
        <a:lstStyle/>
        <a:p>
          <a:endParaRPr lang="en-GB"/>
        </a:p>
      </dgm:t>
    </dgm:pt>
    <dgm:pt modelId="{EE8A2708-1B10-4021-9B2A-C829FB04F860}" type="sibTrans" cxnId="{8F7A3634-2933-4CAD-842D-7CDE10003918}">
      <dgm:prSet/>
      <dgm:spPr/>
      <dgm:t>
        <a:bodyPr/>
        <a:lstStyle/>
        <a:p>
          <a:endParaRPr lang="en-GB"/>
        </a:p>
      </dgm:t>
    </dgm:pt>
    <dgm:pt modelId="{A0CFFCA0-696E-463C-8448-6B9693810415}">
      <dgm:prSet phldrT="[Text]"/>
      <dgm:spPr/>
      <dgm:t>
        <a:bodyPr/>
        <a:lstStyle/>
        <a:p>
          <a:r>
            <a:rPr lang="en-GB" dirty="0"/>
            <a:t>Slavic</a:t>
          </a:r>
        </a:p>
      </dgm:t>
    </dgm:pt>
    <dgm:pt modelId="{21FA5A6E-C8BB-4100-893C-92A2674D2007}" type="parTrans" cxnId="{AE2BFC7F-FAFA-4CA8-84EF-57910944ECB2}">
      <dgm:prSet/>
      <dgm:spPr/>
      <dgm:t>
        <a:bodyPr/>
        <a:lstStyle/>
        <a:p>
          <a:endParaRPr lang="en-GB"/>
        </a:p>
      </dgm:t>
    </dgm:pt>
    <dgm:pt modelId="{796E619F-A136-4AAC-B9AD-F76E6F97165B}" type="sibTrans" cxnId="{AE2BFC7F-FAFA-4CA8-84EF-57910944ECB2}">
      <dgm:prSet/>
      <dgm:spPr/>
      <dgm:t>
        <a:bodyPr/>
        <a:lstStyle/>
        <a:p>
          <a:endParaRPr lang="en-GB"/>
        </a:p>
      </dgm:t>
    </dgm:pt>
    <dgm:pt modelId="{EDD57B0F-D2F8-4CDC-99CD-78537A88B120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Polish</a:t>
          </a:r>
        </a:p>
      </dgm:t>
    </dgm:pt>
    <dgm:pt modelId="{936A27FD-00A8-41C1-91DD-7DAFA0D574F3}" type="parTrans" cxnId="{D9046C58-06F8-4905-8BA0-882CD79113E7}">
      <dgm:prSet/>
      <dgm:spPr/>
      <dgm:t>
        <a:bodyPr/>
        <a:lstStyle/>
        <a:p>
          <a:endParaRPr lang="en-GB"/>
        </a:p>
      </dgm:t>
    </dgm:pt>
    <dgm:pt modelId="{A20910C8-9C88-440A-A73D-3B18E439C2E4}" type="sibTrans" cxnId="{D9046C58-06F8-4905-8BA0-882CD79113E7}">
      <dgm:prSet/>
      <dgm:spPr/>
      <dgm:t>
        <a:bodyPr/>
        <a:lstStyle/>
        <a:p>
          <a:endParaRPr lang="en-GB"/>
        </a:p>
      </dgm:t>
    </dgm:pt>
    <dgm:pt modelId="{E8AE0354-2859-48C8-B5D4-5AAA5AA96611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Czech</a:t>
          </a:r>
        </a:p>
      </dgm:t>
    </dgm:pt>
    <dgm:pt modelId="{1170B3D2-5495-4F50-B34B-BA7B61779003}" type="parTrans" cxnId="{D7B0AFAD-B72E-4D66-B168-C52B73E98DB9}">
      <dgm:prSet/>
      <dgm:spPr/>
      <dgm:t>
        <a:bodyPr/>
        <a:lstStyle/>
        <a:p>
          <a:endParaRPr lang="en-GB"/>
        </a:p>
      </dgm:t>
    </dgm:pt>
    <dgm:pt modelId="{F163434A-FC31-4C95-90A4-906CA070F44C}" type="sibTrans" cxnId="{D7B0AFAD-B72E-4D66-B168-C52B73E98DB9}">
      <dgm:prSet/>
      <dgm:spPr/>
      <dgm:t>
        <a:bodyPr/>
        <a:lstStyle/>
        <a:p>
          <a:endParaRPr lang="en-GB"/>
        </a:p>
      </dgm:t>
    </dgm:pt>
    <dgm:pt modelId="{6C142E12-3AB0-41AE-AA26-20B5E6E1F6FC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Russian</a:t>
          </a:r>
        </a:p>
      </dgm:t>
    </dgm:pt>
    <dgm:pt modelId="{4D992054-2529-484D-8DC0-5897EC3D9955}" type="parTrans" cxnId="{1E679196-AEE8-45DB-8005-B99EFAD4F32C}">
      <dgm:prSet/>
      <dgm:spPr/>
      <dgm:t>
        <a:bodyPr/>
        <a:lstStyle/>
        <a:p>
          <a:endParaRPr lang="en-GB"/>
        </a:p>
      </dgm:t>
    </dgm:pt>
    <dgm:pt modelId="{BEE92A7B-93C3-4579-AF30-38FDD8EA19BD}" type="sibTrans" cxnId="{1E679196-AEE8-45DB-8005-B99EFAD4F32C}">
      <dgm:prSet/>
      <dgm:spPr/>
      <dgm:t>
        <a:bodyPr/>
        <a:lstStyle/>
        <a:p>
          <a:endParaRPr lang="en-GB"/>
        </a:p>
      </dgm:t>
    </dgm:pt>
    <dgm:pt modelId="{5FB0C8E5-8ED9-448F-8131-DB9383A06850}">
      <dgm:prSet phldrT="[Text]"/>
      <dgm:spPr/>
      <dgm:t>
        <a:bodyPr/>
        <a:lstStyle/>
        <a:p>
          <a:r>
            <a:rPr lang="en-GB" dirty="0"/>
            <a:t>Indo-Iranian</a:t>
          </a:r>
        </a:p>
      </dgm:t>
    </dgm:pt>
    <dgm:pt modelId="{A3C374CD-117C-461E-9E5A-1B64F8CD9A3A}" type="parTrans" cxnId="{C7623CA6-E881-4B63-8009-824A0EE2ED84}">
      <dgm:prSet/>
      <dgm:spPr/>
      <dgm:t>
        <a:bodyPr/>
        <a:lstStyle/>
        <a:p>
          <a:endParaRPr lang="en-GB"/>
        </a:p>
      </dgm:t>
    </dgm:pt>
    <dgm:pt modelId="{46F7958A-9F24-4905-90D5-013C9E88B3B0}" type="sibTrans" cxnId="{C7623CA6-E881-4B63-8009-824A0EE2ED84}">
      <dgm:prSet/>
      <dgm:spPr/>
      <dgm:t>
        <a:bodyPr/>
        <a:lstStyle/>
        <a:p>
          <a:endParaRPr lang="en-GB"/>
        </a:p>
      </dgm:t>
    </dgm:pt>
    <dgm:pt modelId="{22253D6D-6369-4577-8375-E7C0E49BB3EE}">
      <dgm:prSet phldrT="[Text]"/>
      <dgm:spPr/>
      <dgm:t>
        <a:bodyPr/>
        <a:lstStyle/>
        <a:p>
          <a:r>
            <a:rPr lang="en-GB" dirty="0"/>
            <a:t>Indic</a:t>
          </a:r>
        </a:p>
      </dgm:t>
    </dgm:pt>
    <dgm:pt modelId="{1898C0CF-2DA3-4DA7-8679-EFCC65C0E848}" type="parTrans" cxnId="{D93F3DD6-FC6B-4C60-AB30-D25D437B7688}">
      <dgm:prSet/>
      <dgm:spPr/>
      <dgm:t>
        <a:bodyPr/>
        <a:lstStyle/>
        <a:p>
          <a:endParaRPr lang="en-GB"/>
        </a:p>
      </dgm:t>
    </dgm:pt>
    <dgm:pt modelId="{0C264D67-A240-438D-B68B-B4C7F5234BF9}" type="sibTrans" cxnId="{D93F3DD6-FC6B-4C60-AB30-D25D437B7688}">
      <dgm:prSet/>
      <dgm:spPr/>
      <dgm:t>
        <a:bodyPr/>
        <a:lstStyle/>
        <a:p>
          <a:endParaRPr lang="en-GB"/>
        </a:p>
      </dgm:t>
    </dgm:pt>
    <dgm:pt modelId="{E162A014-8550-4EF2-8BB5-DDC2B72C4FC2}">
      <dgm:prSet phldrT="[Text]"/>
      <dgm:spPr/>
      <dgm:t>
        <a:bodyPr/>
        <a:lstStyle/>
        <a:p>
          <a:r>
            <a:rPr lang="en-GB" dirty="0"/>
            <a:t>Iranian</a:t>
          </a:r>
        </a:p>
      </dgm:t>
    </dgm:pt>
    <dgm:pt modelId="{AF026A9A-A3B6-4B41-B0D8-350CDF57FB7D}" type="parTrans" cxnId="{7A3E77A8-5260-4022-837D-021EFE660B8F}">
      <dgm:prSet/>
      <dgm:spPr/>
      <dgm:t>
        <a:bodyPr/>
        <a:lstStyle/>
        <a:p>
          <a:endParaRPr lang="en-GB"/>
        </a:p>
      </dgm:t>
    </dgm:pt>
    <dgm:pt modelId="{54877087-9727-4CAE-B955-F11735BAD9A6}" type="sibTrans" cxnId="{7A3E77A8-5260-4022-837D-021EFE660B8F}">
      <dgm:prSet/>
      <dgm:spPr/>
      <dgm:t>
        <a:bodyPr/>
        <a:lstStyle/>
        <a:p>
          <a:endParaRPr lang="en-GB"/>
        </a:p>
      </dgm:t>
    </dgm:pt>
    <dgm:pt modelId="{93718A34-A35A-4097-AF57-125E5567CCA3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Hindi</a:t>
          </a:r>
        </a:p>
      </dgm:t>
    </dgm:pt>
    <dgm:pt modelId="{ACAC2EF0-7E29-4D96-97D2-96E2FB5E7294}" type="parTrans" cxnId="{68D0C3B4-3B58-4E6B-86F6-1400EAC0CCF5}">
      <dgm:prSet/>
      <dgm:spPr/>
      <dgm:t>
        <a:bodyPr/>
        <a:lstStyle/>
        <a:p>
          <a:endParaRPr lang="en-GB"/>
        </a:p>
      </dgm:t>
    </dgm:pt>
    <dgm:pt modelId="{F58B0646-DF47-4607-A9BC-60867C43097F}" type="sibTrans" cxnId="{68D0C3B4-3B58-4E6B-86F6-1400EAC0CCF5}">
      <dgm:prSet/>
      <dgm:spPr/>
      <dgm:t>
        <a:bodyPr/>
        <a:lstStyle/>
        <a:p>
          <a:endParaRPr lang="en-GB"/>
        </a:p>
      </dgm:t>
    </dgm:pt>
    <dgm:pt modelId="{6B0B61D5-E403-4495-8A89-1B1279E90E9F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Urdu</a:t>
          </a:r>
        </a:p>
      </dgm:t>
    </dgm:pt>
    <dgm:pt modelId="{1B1B5AAB-1DA0-45AB-BDF5-346C6526DAEA}" type="parTrans" cxnId="{D4909474-EEC7-4002-B7BC-07C22027D287}">
      <dgm:prSet/>
      <dgm:spPr/>
      <dgm:t>
        <a:bodyPr/>
        <a:lstStyle/>
        <a:p>
          <a:endParaRPr lang="en-GB"/>
        </a:p>
      </dgm:t>
    </dgm:pt>
    <dgm:pt modelId="{820B98E6-CFC5-453C-94EF-E8F440D48415}" type="sibTrans" cxnId="{D4909474-EEC7-4002-B7BC-07C22027D287}">
      <dgm:prSet/>
      <dgm:spPr/>
      <dgm:t>
        <a:bodyPr/>
        <a:lstStyle/>
        <a:p>
          <a:endParaRPr lang="en-GB"/>
        </a:p>
      </dgm:t>
    </dgm:pt>
    <dgm:pt modelId="{80983C7A-C26A-4F96-9011-6297BE90D38C}" type="asst">
      <dgm:prSet/>
      <dgm:spPr/>
      <dgm:t>
        <a:bodyPr/>
        <a:lstStyle/>
        <a:p>
          <a:r>
            <a:rPr lang="en-GB" u="none" dirty="0"/>
            <a:t>Sanskrit</a:t>
          </a:r>
        </a:p>
      </dgm:t>
    </dgm:pt>
    <dgm:pt modelId="{A6D4B8D4-DDB5-4FBC-BC67-BDB0E6B86B32}" type="parTrans" cxnId="{7CE4E749-D1F5-49DE-A16A-D457D9D3C703}">
      <dgm:prSet/>
      <dgm:spPr/>
      <dgm:t>
        <a:bodyPr/>
        <a:lstStyle/>
        <a:p>
          <a:endParaRPr lang="en-GB"/>
        </a:p>
      </dgm:t>
    </dgm:pt>
    <dgm:pt modelId="{E8EB82B5-A747-4A51-B8E5-0F0765963BAF}" type="sibTrans" cxnId="{7CE4E749-D1F5-49DE-A16A-D457D9D3C703}">
      <dgm:prSet/>
      <dgm:spPr/>
      <dgm:t>
        <a:bodyPr/>
        <a:lstStyle/>
        <a:p>
          <a:endParaRPr lang="en-GB"/>
        </a:p>
      </dgm:t>
    </dgm:pt>
    <dgm:pt modelId="{B3AA1351-C66E-41F5-BA95-87E45D008EBE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Farsi</a:t>
          </a:r>
        </a:p>
      </dgm:t>
    </dgm:pt>
    <dgm:pt modelId="{40E7C8C6-E486-4B87-85EF-7C5508327752}" type="parTrans" cxnId="{BD2D9E27-395E-45E0-8B83-60CBBD2F6797}">
      <dgm:prSet/>
      <dgm:spPr/>
      <dgm:t>
        <a:bodyPr/>
        <a:lstStyle/>
        <a:p>
          <a:endParaRPr lang="en-GB"/>
        </a:p>
      </dgm:t>
    </dgm:pt>
    <dgm:pt modelId="{7F07CDA1-8089-4049-BAAF-420950876220}" type="sibTrans" cxnId="{BD2D9E27-395E-45E0-8B83-60CBBD2F6797}">
      <dgm:prSet/>
      <dgm:spPr/>
      <dgm:t>
        <a:bodyPr/>
        <a:lstStyle/>
        <a:p>
          <a:endParaRPr lang="en-GB"/>
        </a:p>
      </dgm:t>
    </dgm:pt>
    <dgm:pt modelId="{6BEFAAAF-EFAF-4761-9385-B7E99DDA348A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Kurdish</a:t>
          </a:r>
        </a:p>
      </dgm:t>
    </dgm:pt>
    <dgm:pt modelId="{2A2F4F60-6AB4-45C0-B2DF-36C170AEE27D}" type="parTrans" cxnId="{C3D030B5-3A5D-4899-8265-727E50206411}">
      <dgm:prSet/>
      <dgm:spPr/>
      <dgm:t>
        <a:bodyPr/>
        <a:lstStyle/>
        <a:p>
          <a:endParaRPr lang="en-GB"/>
        </a:p>
      </dgm:t>
    </dgm:pt>
    <dgm:pt modelId="{212A6E7A-AE1A-4D37-B7C5-2F23FFE92223}" type="sibTrans" cxnId="{C3D030B5-3A5D-4899-8265-727E50206411}">
      <dgm:prSet/>
      <dgm:spPr/>
      <dgm:t>
        <a:bodyPr/>
        <a:lstStyle/>
        <a:p>
          <a:endParaRPr lang="en-GB"/>
        </a:p>
      </dgm:t>
    </dgm:pt>
    <dgm:pt modelId="{73C12864-72FE-49D5-847A-29579F4134F4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Pashto</a:t>
          </a:r>
        </a:p>
      </dgm:t>
    </dgm:pt>
    <dgm:pt modelId="{19ADAD94-13A8-4EE0-AAAA-7F196187861E}" type="parTrans" cxnId="{B62328AB-0095-4D46-B16B-0A220366942E}">
      <dgm:prSet/>
      <dgm:spPr/>
      <dgm:t>
        <a:bodyPr/>
        <a:lstStyle/>
        <a:p>
          <a:endParaRPr lang="en-GB"/>
        </a:p>
      </dgm:t>
    </dgm:pt>
    <dgm:pt modelId="{8B0B2068-E87D-4DCA-99AE-37FE6EEF84C0}" type="sibTrans" cxnId="{B62328AB-0095-4D46-B16B-0A220366942E}">
      <dgm:prSet/>
      <dgm:spPr/>
      <dgm:t>
        <a:bodyPr/>
        <a:lstStyle/>
        <a:p>
          <a:endParaRPr lang="en-GB"/>
        </a:p>
      </dgm:t>
    </dgm:pt>
    <dgm:pt modelId="{819B277C-5D0A-4644-924C-09A1BF680E40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Breton</a:t>
          </a:r>
        </a:p>
      </dgm:t>
    </dgm:pt>
    <dgm:pt modelId="{6622D7A7-023E-4B10-8E4C-D5382F85E324}" type="parTrans" cxnId="{8EA458DA-BC9F-4AE5-88BB-FC4C7783EF27}">
      <dgm:prSet/>
      <dgm:spPr/>
      <dgm:t>
        <a:bodyPr/>
        <a:lstStyle/>
        <a:p>
          <a:endParaRPr lang="en-GB"/>
        </a:p>
      </dgm:t>
    </dgm:pt>
    <dgm:pt modelId="{A96FEF14-074D-49E1-87E6-3C6EAF6DE90C}" type="sibTrans" cxnId="{8EA458DA-BC9F-4AE5-88BB-FC4C7783EF27}">
      <dgm:prSet/>
      <dgm:spPr/>
      <dgm:t>
        <a:bodyPr/>
        <a:lstStyle/>
        <a:p>
          <a:endParaRPr lang="en-GB"/>
        </a:p>
      </dgm:t>
    </dgm:pt>
    <dgm:pt modelId="{9960B86E-A461-4D97-9625-0B4B80B28666}">
      <dgm:prSet phldrT="[Text]"/>
      <dgm:spPr/>
      <dgm:t>
        <a:bodyPr/>
        <a:lstStyle/>
        <a:p>
          <a:r>
            <a:rPr lang="en-GB" dirty="0"/>
            <a:t>Hellenic</a:t>
          </a:r>
        </a:p>
      </dgm:t>
    </dgm:pt>
    <dgm:pt modelId="{446E625B-501C-4B37-A5A1-44D5AB4294BA}" type="parTrans" cxnId="{6B6A5375-D40B-49C4-809A-C52C0F58FEE2}">
      <dgm:prSet/>
      <dgm:spPr/>
      <dgm:t>
        <a:bodyPr/>
        <a:lstStyle/>
        <a:p>
          <a:endParaRPr lang="en-GB"/>
        </a:p>
      </dgm:t>
    </dgm:pt>
    <dgm:pt modelId="{5C72EBDA-D2CB-4F37-9FC8-A9ACE0C414CA}" type="sibTrans" cxnId="{6B6A5375-D40B-49C4-809A-C52C0F58FEE2}">
      <dgm:prSet/>
      <dgm:spPr/>
      <dgm:t>
        <a:bodyPr/>
        <a:lstStyle/>
        <a:p>
          <a:endParaRPr lang="en-GB"/>
        </a:p>
      </dgm:t>
    </dgm:pt>
    <dgm:pt modelId="{F1DD6132-1F75-41D5-A078-D7815AE4F860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Armenian</a:t>
          </a:r>
        </a:p>
      </dgm:t>
    </dgm:pt>
    <dgm:pt modelId="{23791D7C-BAFE-4043-B254-914494D033C8}" type="parTrans" cxnId="{0F4EC0E7-A004-4781-BFC1-6BBDCFE212EB}">
      <dgm:prSet/>
      <dgm:spPr>
        <a:scene3d>
          <a:camera prst="orthographicFront">
            <a:rot lat="0" lon="0" rev="1080000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514B0F0A-15A2-4D13-B447-514B70809DE3}" type="sibTrans" cxnId="{0F4EC0E7-A004-4781-BFC1-6BBDCFE212EB}">
      <dgm:prSet/>
      <dgm:spPr/>
      <dgm:t>
        <a:bodyPr/>
        <a:lstStyle/>
        <a:p>
          <a:endParaRPr lang="en-GB"/>
        </a:p>
      </dgm:t>
    </dgm:pt>
    <dgm:pt modelId="{47FDD8D0-68F2-4536-BC49-A17C21855543}">
      <dgm:prSet phldrT="[Text]"/>
      <dgm:spPr/>
      <dgm:t>
        <a:bodyPr/>
        <a:lstStyle/>
        <a:p>
          <a:r>
            <a:rPr lang="en-GB" u="none" dirty="0">
              <a:solidFill>
                <a:schemeClr val="tx1"/>
              </a:solidFill>
            </a:rPr>
            <a:t>Albanian</a:t>
          </a:r>
        </a:p>
      </dgm:t>
    </dgm:pt>
    <dgm:pt modelId="{78938248-91E5-4D5D-A6C2-29D82900E33C}" type="parTrans" cxnId="{148FFDC4-9649-4424-8FA8-5A67649EDFE4}">
      <dgm:prSet/>
      <dgm:spPr>
        <a:scene3d>
          <a:camera prst="orthographicFront">
            <a:rot lat="0" lon="0" rev="1080000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1DFC5A8A-66D4-40CD-B31A-F034466BBC2D}" type="sibTrans" cxnId="{148FFDC4-9649-4424-8FA8-5A67649EDFE4}">
      <dgm:prSet/>
      <dgm:spPr/>
      <dgm:t>
        <a:bodyPr/>
        <a:lstStyle/>
        <a:p>
          <a:endParaRPr lang="en-GB"/>
        </a:p>
      </dgm:t>
    </dgm:pt>
    <dgm:pt modelId="{8E3F02CC-AE1E-4520-86F0-26FCE44FEB8F}">
      <dgm:prSet phldrT="[Text]"/>
      <dgm:spPr/>
      <dgm:t>
        <a:bodyPr/>
        <a:lstStyle/>
        <a:p>
          <a:r>
            <a:rPr lang="en-GB" b="0" u="none" dirty="0">
              <a:solidFill>
                <a:schemeClr val="tx1"/>
              </a:solidFill>
            </a:rPr>
            <a:t>Greek</a:t>
          </a:r>
        </a:p>
      </dgm:t>
    </dgm:pt>
    <dgm:pt modelId="{CA13685D-8FCA-4E22-8C09-CDA2F47B4158}" type="sibTrans" cxnId="{74FB0D5E-92F9-46FB-8D39-B8B1396EFDFD}">
      <dgm:prSet/>
      <dgm:spPr/>
      <dgm:t>
        <a:bodyPr/>
        <a:lstStyle/>
        <a:p>
          <a:endParaRPr lang="en-GB"/>
        </a:p>
      </dgm:t>
    </dgm:pt>
    <dgm:pt modelId="{92E1CEBD-FA71-4EA4-A70A-2E58FD62798D}" type="parTrans" cxnId="{74FB0D5E-92F9-46FB-8D39-B8B1396EFDFD}">
      <dgm:prSet/>
      <dgm:spPr/>
      <dgm:t>
        <a:bodyPr/>
        <a:lstStyle/>
        <a:p>
          <a:endParaRPr lang="en-GB"/>
        </a:p>
      </dgm:t>
    </dgm:pt>
    <dgm:pt modelId="{FAAB0A61-CE10-4C17-AFBC-012496C4C889}" type="pres">
      <dgm:prSet presAssocID="{A1A0F974-8E1D-4C14-9104-F9C974A5F0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F0D92D-77E1-4FB6-9E55-1B624A91BAB5}" type="pres">
      <dgm:prSet presAssocID="{B7AC0A99-BE08-43FB-BDC0-96CFCA1919AD}" presName="hierRoot1" presStyleCnt="0">
        <dgm:presLayoutVars>
          <dgm:hierBranch val="init"/>
        </dgm:presLayoutVars>
      </dgm:prSet>
      <dgm:spPr/>
    </dgm:pt>
    <dgm:pt modelId="{5AB12AE5-5D6C-4662-85A2-F936C03D81EE}" type="pres">
      <dgm:prSet presAssocID="{B7AC0A99-BE08-43FB-BDC0-96CFCA1919AD}" presName="rootComposite1" presStyleCnt="0"/>
      <dgm:spPr/>
    </dgm:pt>
    <dgm:pt modelId="{96383565-555D-4670-8339-C3D8835CA6AB}" type="pres">
      <dgm:prSet presAssocID="{B7AC0A99-BE08-43FB-BDC0-96CFCA1919AD}" presName="rootText1" presStyleLbl="node0" presStyleIdx="0" presStyleCnt="1">
        <dgm:presLayoutVars>
          <dgm:chPref val="3"/>
        </dgm:presLayoutVars>
      </dgm:prSet>
      <dgm:spPr/>
    </dgm:pt>
    <dgm:pt modelId="{DD52D1FD-D7AB-4D59-97DA-F9D9783B0ABF}" type="pres">
      <dgm:prSet presAssocID="{B7AC0A99-BE08-43FB-BDC0-96CFCA1919AD}" presName="rootConnector1" presStyleLbl="node1" presStyleIdx="0" presStyleCnt="0"/>
      <dgm:spPr/>
    </dgm:pt>
    <dgm:pt modelId="{5B47BE64-593E-4D3E-9ABA-385F08788CF1}" type="pres">
      <dgm:prSet presAssocID="{B7AC0A99-BE08-43FB-BDC0-96CFCA1919AD}" presName="hierChild2" presStyleCnt="0"/>
      <dgm:spPr/>
    </dgm:pt>
    <dgm:pt modelId="{5A784B55-AF83-4D48-9203-C4027AC54A32}" type="pres">
      <dgm:prSet presAssocID="{902A019D-E364-4056-AAC3-229430DF63E6}" presName="Name37" presStyleLbl="parChTrans1D2" presStyleIdx="0" presStyleCnt="8"/>
      <dgm:spPr/>
    </dgm:pt>
    <dgm:pt modelId="{265DDF84-548E-4512-87BF-97522D0A879D}" type="pres">
      <dgm:prSet presAssocID="{82DAB30E-BBB5-44E8-9E71-B470B9177215}" presName="hierRoot2" presStyleCnt="0">
        <dgm:presLayoutVars>
          <dgm:hierBranch val="init"/>
        </dgm:presLayoutVars>
      </dgm:prSet>
      <dgm:spPr/>
    </dgm:pt>
    <dgm:pt modelId="{A55A14F9-576F-4B36-B16C-77807CD12892}" type="pres">
      <dgm:prSet presAssocID="{82DAB30E-BBB5-44E8-9E71-B470B9177215}" presName="rootComposite" presStyleCnt="0"/>
      <dgm:spPr/>
    </dgm:pt>
    <dgm:pt modelId="{B29CF43E-BA73-4E23-A02F-9D7FE6899773}" type="pres">
      <dgm:prSet presAssocID="{82DAB30E-BBB5-44E8-9E71-B470B9177215}" presName="rootText" presStyleLbl="node2" presStyleIdx="0" presStyleCnt="8">
        <dgm:presLayoutVars>
          <dgm:chPref val="3"/>
        </dgm:presLayoutVars>
      </dgm:prSet>
      <dgm:spPr/>
    </dgm:pt>
    <dgm:pt modelId="{39092511-A751-4098-8DB8-4E8195578B0F}" type="pres">
      <dgm:prSet presAssocID="{82DAB30E-BBB5-44E8-9E71-B470B9177215}" presName="rootConnector" presStyleLbl="node2" presStyleIdx="0" presStyleCnt="8"/>
      <dgm:spPr/>
    </dgm:pt>
    <dgm:pt modelId="{45BB90D1-3318-4942-B76F-798C8EE5E7AB}" type="pres">
      <dgm:prSet presAssocID="{82DAB30E-BBB5-44E8-9E71-B470B9177215}" presName="hierChild4" presStyleCnt="0"/>
      <dgm:spPr/>
    </dgm:pt>
    <dgm:pt modelId="{0845E29A-98A9-4536-B402-2508E1961309}" type="pres">
      <dgm:prSet presAssocID="{797022A8-7F41-41D8-92C3-6888A1F4C309}" presName="Name37" presStyleLbl="parChTrans1D3" presStyleIdx="0" presStyleCnt="10"/>
      <dgm:spPr/>
    </dgm:pt>
    <dgm:pt modelId="{48EECD82-8610-4CAC-A9D2-E859DF707881}" type="pres">
      <dgm:prSet presAssocID="{37093F39-B975-434D-BCB4-F17E67576525}" presName="hierRoot2" presStyleCnt="0">
        <dgm:presLayoutVars>
          <dgm:hierBranch val="init"/>
        </dgm:presLayoutVars>
      </dgm:prSet>
      <dgm:spPr/>
    </dgm:pt>
    <dgm:pt modelId="{AE97D365-E515-47FD-AFD5-DC0D8C0B3499}" type="pres">
      <dgm:prSet presAssocID="{37093F39-B975-434D-BCB4-F17E67576525}" presName="rootComposite" presStyleCnt="0"/>
      <dgm:spPr/>
    </dgm:pt>
    <dgm:pt modelId="{3170F676-315D-4953-AD36-4CED94DD262E}" type="pres">
      <dgm:prSet presAssocID="{37093F39-B975-434D-BCB4-F17E67576525}" presName="rootText" presStyleLbl="node3" presStyleIdx="0" presStyleCnt="10">
        <dgm:presLayoutVars>
          <dgm:chPref val="3"/>
        </dgm:presLayoutVars>
      </dgm:prSet>
      <dgm:spPr/>
    </dgm:pt>
    <dgm:pt modelId="{621B5B92-5DF4-4914-819F-3B790148FA58}" type="pres">
      <dgm:prSet presAssocID="{37093F39-B975-434D-BCB4-F17E67576525}" presName="rootConnector" presStyleLbl="node3" presStyleIdx="0" presStyleCnt="10"/>
      <dgm:spPr/>
    </dgm:pt>
    <dgm:pt modelId="{1A92B585-1AD0-4EC4-B4FB-E09997718524}" type="pres">
      <dgm:prSet presAssocID="{37093F39-B975-434D-BCB4-F17E67576525}" presName="hierChild4" presStyleCnt="0"/>
      <dgm:spPr/>
    </dgm:pt>
    <dgm:pt modelId="{7B3BDEB6-D438-4617-9E9B-FDDAD6E46C93}" type="pres">
      <dgm:prSet presAssocID="{C9CC867F-301B-48D6-A196-816185B9B6D4}" presName="Name37" presStyleLbl="parChTrans1D4" presStyleIdx="0" presStyleCnt="24"/>
      <dgm:spPr/>
    </dgm:pt>
    <dgm:pt modelId="{8B65E6AA-E80D-4919-AD8B-265FDD0136A1}" type="pres">
      <dgm:prSet presAssocID="{398EA42A-62EB-42E9-869E-B4CF62163729}" presName="hierRoot2" presStyleCnt="0">
        <dgm:presLayoutVars>
          <dgm:hierBranch val="init"/>
        </dgm:presLayoutVars>
      </dgm:prSet>
      <dgm:spPr/>
    </dgm:pt>
    <dgm:pt modelId="{AAE6FC30-9DD6-473A-9177-98C104E96E60}" type="pres">
      <dgm:prSet presAssocID="{398EA42A-62EB-42E9-869E-B4CF62163729}" presName="rootComposite" presStyleCnt="0"/>
      <dgm:spPr/>
    </dgm:pt>
    <dgm:pt modelId="{66EBFEB8-0905-43C0-B658-FB2C461B01A1}" type="pres">
      <dgm:prSet presAssocID="{398EA42A-62EB-42E9-869E-B4CF62163729}" presName="rootText" presStyleLbl="node4" presStyleIdx="0" presStyleCnt="23">
        <dgm:presLayoutVars>
          <dgm:chPref val="3"/>
        </dgm:presLayoutVars>
      </dgm:prSet>
      <dgm:spPr/>
    </dgm:pt>
    <dgm:pt modelId="{27B3BAA2-B8AE-4CDB-B20D-3E906374162B}" type="pres">
      <dgm:prSet presAssocID="{398EA42A-62EB-42E9-869E-B4CF62163729}" presName="rootConnector" presStyleLbl="node4" presStyleIdx="0" presStyleCnt="23"/>
      <dgm:spPr/>
    </dgm:pt>
    <dgm:pt modelId="{7620E268-6678-464C-B7EB-8387B1075183}" type="pres">
      <dgm:prSet presAssocID="{398EA42A-62EB-42E9-869E-B4CF62163729}" presName="hierChild4" presStyleCnt="0"/>
      <dgm:spPr/>
    </dgm:pt>
    <dgm:pt modelId="{99F66D3A-3065-4663-A780-59BEE11B6100}" type="pres">
      <dgm:prSet presAssocID="{398EA42A-62EB-42E9-869E-B4CF62163729}" presName="hierChild5" presStyleCnt="0"/>
      <dgm:spPr/>
    </dgm:pt>
    <dgm:pt modelId="{DE9CFBA5-C028-409E-AF4B-5270F0A95BF4}" type="pres">
      <dgm:prSet presAssocID="{942FF272-BD86-4137-AF23-439F81808F4E}" presName="Name37" presStyleLbl="parChTrans1D4" presStyleIdx="1" presStyleCnt="24"/>
      <dgm:spPr/>
    </dgm:pt>
    <dgm:pt modelId="{F0FEF188-32A9-4285-A4C4-DCED866A45AB}" type="pres">
      <dgm:prSet presAssocID="{CD3EC570-DF33-4110-A5C4-2F9631064967}" presName="hierRoot2" presStyleCnt="0">
        <dgm:presLayoutVars>
          <dgm:hierBranch val="init"/>
        </dgm:presLayoutVars>
      </dgm:prSet>
      <dgm:spPr/>
    </dgm:pt>
    <dgm:pt modelId="{71823F68-C0EE-46F3-AFC8-17D3AD555EB2}" type="pres">
      <dgm:prSet presAssocID="{CD3EC570-DF33-4110-A5C4-2F9631064967}" presName="rootComposite" presStyleCnt="0"/>
      <dgm:spPr/>
    </dgm:pt>
    <dgm:pt modelId="{87C47F9A-17DE-4407-A05D-34A53CA5168F}" type="pres">
      <dgm:prSet presAssocID="{CD3EC570-DF33-4110-A5C4-2F9631064967}" presName="rootText" presStyleLbl="node4" presStyleIdx="1" presStyleCnt="23">
        <dgm:presLayoutVars>
          <dgm:chPref val="3"/>
        </dgm:presLayoutVars>
      </dgm:prSet>
      <dgm:spPr/>
    </dgm:pt>
    <dgm:pt modelId="{23768C04-23F8-4B00-ADD1-CFDC3E0C8EEF}" type="pres">
      <dgm:prSet presAssocID="{CD3EC570-DF33-4110-A5C4-2F9631064967}" presName="rootConnector" presStyleLbl="node4" presStyleIdx="1" presStyleCnt="23"/>
      <dgm:spPr/>
    </dgm:pt>
    <dgm:pt modelId="{C3E4D19C-BA61-429E-964C-D446117DDF3A}" type="pres">
      <dgm:prSet presAssocID="{CD3EC570-DF33-4110-A5C4-2F9631064967}" presName="hierChild4" presStyleCnt="0"/>
      <dgm:spPr/>
    </dgm:pt>
    <dgm:pt modelId="{A58DC1B4-69BC-4751-BCC2-6F6F0D3FBA18}" type="pres">
      <dgm:prSet presAssocID="{CD3EC570-DF33-4110-A5C4-2F9631064967}" presName="hierChild5" presStyleCnt="0"/>
      <dgm:spPr/>
    </dgm:pt>
    <dgm:pt modelId="{15DFE398-8D1F-42E4-9E23-64F6786667CB}" type="pres">
      <dgm:prSet presAssocID="{37093F39-B975-434D-BCB4-F17E67576525}" presName="hierChild5" presStyleCnt="0"/>
      <dgm:spPr/>
    </dgm:pt>
    <dgm:pt modelId="{26C263F7-38D2-4F29-A25A-CCA9E7E04152}" type="pres">
      <dgm:prSet presAssocID="{823723AB-A8A1-4C8D-BA19-CD6720A26CD6}" presName="Name37" presStyleLbl="parChTrans1D3" presStyleIdx="1" presStyleCnt="10"/>
      <dgm:spPr/>
    </dgm:pt>
    <dgm:pt modelId="{C442EBF6-0A2F-4D57-BBC2-FEA27F984C3B}" type="pres">
      <dgm:prSet presAssocID="{DB5D1948-3D16-47A2-84CE-9552DDA3CB52}" presName="hierRoot2" presStyleCnt="0">
        <dgm:presLayoutVars>
          <dgm:hierBranch val="init"/>
        </dgm:presLayoutVars>
      </dgm:prSet>
      <dgm:spPr/>
    </dgm:pt>
    <dgm:pt modelId="{264FB78A-A008-4C1C-9EAE-426A0D207C18}" type="pres">
      <dgm:prSet presAssocID="{DB5D1948-3D16-47A2-84CE-9552DDA3CB52}" presName="rootComposite" presStyleCnt="0"/>
      <dgm:spPr/>
    </dgm:pt>
    <dgm:pt modelId="{ABF585A6-65A0-4D78-9B30-6AA15584621C}" type="pres">
      <dgm:prSet presAssocID="{DB5D1948-3D16-47A2-84CE-9552DDA3CB52}" presName="rootText" presStyleLbl="node3" presStyleIdx="1" presStyleCnt="10">
        <dgm:presLayoutVars>
          <dgm:chPref val="3"/>
        </dgm:presLayoutVars>
      </dgm:prSet>
      <dgm:spPr/>
    </dgm:pt>
    <dgm:pt modelId="{61887941-793E-4B33-B7E1-26C64C9AA0C4}" type="pres">
      <dgm:prSet presAssocID="{DB5D1948-3D16-47A2-84CE-9552DDA3CB52}" presName="rootConnector" presStyleLbl="node3" presStyleIdx="1" presStyleCnt="10"/>
      <dgm:spPr/>
    </dgm:pt>
    <dgm:pt modelId="{E56A7E1C-15FF-4E7D-8FA9-C9D843F3D64D}" type="pres">
      <dgm:prSet presAssocID="{DB5D1948-3D16-47A2-84CE-9552DDA3CB52}" presName="hierChild4" presStyleCnt="0"/>
      <dgm:spPr/>
    </dgm:pt>
    <dgm:pt modelId="{D4876E64-F826-4482-BB43-C2772E9CB3C7}" type="pres">
      <dgm:prSet presAssocID="{9B86AF22-FCE2-4D11-9E9E-9900E19ED6AA}" presName="Name37" presStyleLbl="parChTrans1D4" presStyleIdx="2" presStyleCnt="24"/>
      <dgm:spPr/>
    </dgm:pt>
    <dgm:pt modelId="{0F13A64D-D14F-4CBA-B78F-9E9B46C7EBCE}" type="pres">
      <dgm:prSet presAssocID="{A98F3033-51A4-442B-95E7-32021EF18366}" presName="hierRoot2" presStyleCnt="0">
        <dgm:presLayoutVars>
          <dgm:hierBranch val="init"/>
        </dgm:presLayoutVars>
      </dgm:prSet>
      <dgm:spPr/>
    </dgm:pt>
    <dgm:pt modelId="{83BE52C3-0423-4324-8DA7-88F711AFB4B4}" type="pres">
      <dgm:prSet presAssocID="{A98F3033-51A4-442B-95E7-32021EF18366}" presName="rootComposite" presStyleCnt="0"/>
      <dgm:spPr/>
    </dgm:pt>
    <dgm:pt modelId="{E6FB1246-6932-4B3F-B200-018E1E47FA3E}" type="pres">
      <dgm:prSet presAssocID="{A98F3033-51A4-442B-95E7-32021EF18366}" presName="rootText" presStyleLbl="node4" presStyleIdx="2" presStyleCnt="23">
        <dgm:presLayoutVars>
          <dgm:chPref val="3"/>
        </dgm:presLayoutVars>
      </dgm:prSet>
      <dgm:spPr/>
    </dgm:pt>
    <dgm:pt modelId="{94844A2F-E477-4EDE-935C-1B8BFC7FA064}" type="pres">
      <dgm:prSet presAssocID="{A98F3033-51A4-442B-95E7-32021EF18366}" presName="rootConnector" presStyleLbl="node4" presStyleIdx="2" presStyleCnt="23"/>
      <dgm:spPr/>
    </dgm:pt>
    <dgm:pt modelId="{DFF542CD-1779-403B-A66F-0A65354374F3}" type="pres">
      <dgm:prSet presAssocID="{A98F3033-51A4-442B-95E7-32021EF18366}" presName="hierChild4" presStyleCnt="0"/>
      <dgm:spPr/>
    </dgm:pt>
    <dgm:pt modelId="{8652F97F-A851-45D1-B464-5F9AEC8B9DD1}" type="pres">
      <dgm:prSet presAssocID="{A98F3033-51A4-442B-95E7-32021EF18366}" presName="hierChild5" presStyleCnt="0"/>
      <dgm:spPr/>
    </dgm:pt>
    <dgm:pt modelId="{5E7F5B2C-0AB0-4999-BA87-64CFC0187093}" type="pres">
      <dgm:prSet presAssocID="{6622D7A7-023E-4B10-8E4C-D5382F85E324}" presName="Name37" presStyleLbl="parChTrans1D4" presStyleIdx="3" presStyleCnt="24"/>
      <dgm:spPr/>
    </dgm:pt>
    <dgm:pt modelId="{364FC3ED-952F-453B-9CB1-F57B2CC9C4E2}" type="pres">
      <dgm:prSet presAssocID="{819B277C-5D0A-4644-924C-09A1BF680E40}" presName="hierRoot2" presStyleCnt="0">
        <dgm:presLayoutVars>
          <dgm:hierBranch val="init"/>
        </dgm:presLayoutVars>
      </dgm:prSet>
      <dgm:spPr/>
    </dgm:pt>
    <dgm:pt modelId="{15136AF5-49EB-4B94-820C-7A0A04176DA9}" type="pres">
      <dgm:prSet presAssocID="{819B277C-5D0A-4644-924C-09A1BF680E40}" presName="rootComposite" presStyleCnt="0"/>
      <dgm:spPr/>
    </dgm:pt>
    <dgm:pt modelId="{108799A8-CCCF-4014-B09A-4155D99442EF}" type="pres">
      <dgm:prSet presAssocID="{819B277C-5D0A-4644-924C-09A1BF680E40}" presName="rootText" presStyleLbl="node4" presStyleIdx="3" presStyleCnt="23">
        <dgm:presLayoutVars>
          <dgm:chPref val="3"/>
        </dgm:presLayoutVars>
      </dgm:prSet>
      <dgm:spPr/>
    </dgm:pt>
    <dgm:pt modelId="{080B17C1-A149-4F62-8E53-AE9DF2861819}" type="pres">
      <dgm:prSet presAssocID="{819B277C-5D0A-4644-924C-09A1BF680E40}" presName="rootConnector" presStyleLbl="node4" presStyleIdx="3" presStyleCnt="23"/>
      <dgm:spPr/>
    </dgm:pt>
    <dgm:pt modelId="{62ED00E0-A1ED-464C-A7B0-0442E6326701}" type="pres">
      <dgm:prSet presAssocID="{819B277C-5D0A-4644-924C-09A1BF680E40}" presName="hierChild4" presStyleCnt="0"/>
      <dgm:spPr/>
    </dgm:pt>
    <dgm:pt modelId="{08C542F3-3723-4384-B8DD-E1228FD612DF}" type="pres">
      <dgm:prSet presAssocID="{819B277C-5D0A-4644-924C-09A1BF680E40}" presName="hierChild5" presStyleCnt="0"/>
      <dgm:spPr/>
    </dgm:pt>
    <dgm:pt modelId="{8582F3B0-F9A6-4EC5-91B6-23A1AF6501F1}" type="pres">
      <dgm:prSet presAssocID="{DB5D1948-3D16-47A2-84CE-9552DDA3CB52}" presName="hierChild5" presStyleCnt="0"/>
      <dgm:spPr/>
    </dgm:pt>
    <dgm:pt modelId="{6F89D5F5-4A90-4E78-B901-6D6A0D2C65E1}" type="pres">
      <dgm:prSet presAssocID="{82DAB30E-BBB5-44E8-9E71-B470B9177215}" presName="hierChild5" presStyleCnt="0"/>
      <dgm:spPr/>
    </dgm:pt>
    <dgm:pt modelId="{FF0874AE-4CD8-401B-A262-BB444E5B30DB}" type="pres">
      <dgm:prSet presAssocID="{C4442D3A-B3BC-4EA8-8706-FE633F44005E}" presName="Name37" presStyleLbl="parChTrans1D2" presStyleIdx="1" presStyleCnt="8"/>
      <dgm:spPr/>
    </dgm:pt>
    <dgm:pt modelId="{A8E299C2-CA4E-42A2-AA85-6CBED466CF2B}" type="pres">
      <dgm:prSet presAssocID="{78FB55B6-84D5-43F9-B88A-6ACF9A8C19C3}" presName="hierRoot2" presStyleCnt="0">
        <dgm:presLayoutVars>
          <dgm:hierBranch val="init"/>
        </dgm:presLayoutVars>
      </dgm:prSet>
      <dgm:spPr/>
    </dgm:pt>
    <dgm:pt modelId="{114858D5-B9B9-44A6-AE20-7C0D01A014C6}" type="pres">
      <dgm:prSet presAssocID="{78FB55B6-84D5-43F9-B88A-6ACF9A8C19C3}" presName="rootComposite" presStyleCnt="0"/>
      <dgm:spPr/>
    </dgm:pt>
    <dgm:pt modelId="{D5C9A4E9-5601-4B4A-9723-9EF002B3BF9C}" type="pres">
      <dgm:prSet presAssocID="{78FB55B6-84D5-43F9-B88A-6ACF9A8C19C3}" presName="rootText" presStyleLbl="node2" presStyleIdx="1" presStyleCnt="8">
        <dgm:presLayoutVars>
          <dgm:chPref val="3"/>
        </dgm:presLayoutVars>
      </dgm:prSet>
      <dgm:spPr/>
    </dgm:pt>
    <dgm:pt modelId="{F28B8AEB-1756-4492-B7AB-3C622761F262}" type="pres">
      <dgm:prSet presAssocID="{78FB55B6-84D5-43F9-B88A-6ACF9A8C19C3}" presName="rootConnector" presStyleLbl="node2" presStyleIdx="1" presStyleCnt="8"/>
      <dgm:spPr/>
    </dgm:pt>
    <dgm:pt modelId="{8E9B8518-C2D4-462E-91EE-81D8306E862E}" type="pres">
      <dgm:prSet presAssocID="{78FB55B6-84D5-43F9-B88A-6ACF9A8C19C3}" presName="hierChild4" presStyleCnt="0"/>
      <dgm:spPr/>
    </dgm:pt>
    <dgm:pt modelId="{6BB671BE-4FDB-4054-94CF-1D871880235D}" type="pres">
      <dgm:prSet presAssocID="{7BA79B6F-A00B-41A2-A7C0-1AEA7FE8693E}" presName="Name37" presStyleLbl="parChTrans1D3" presStyleIdx="2" presStyleCnt="10"/>
      <dgm:spPr/>
    </dgm:pt>
    <dgm:pt modelId="{E8BA729E-EE21-4929-8F6A-D21965C9DFF2}" type="pres">
      <dgm:prSet presAssocID="{9BA8A2FE-ACC8-4E33-9376-54F43BED80FF}" presName="hierRoot2" presStyleCnt="0">
        <dgm:presLayoutVars>
          <dgm:hierBranch val="init"/>
        </dgm:presLayoutVars>
      </dgm:prSet>
      <dgm:spPr/>
    </dgm:pt>
    <dgm:pt modelId="{6AD4007E-0057-4261-BDA3-6E4281666A23}" type="pres">
      <dgm:prSet presAssocID="{9BA8A2FE-ACC8-4E33-9376-54F43BED80FF}" presName="rootComposite" presStyleCnt="0"/>
      <dgm:spPr/>
    </dgm:pt>
    <dgm:pt modelId="{788C1EAA-889E-44E7-A326-08EED0B764AE}" type="pres">
      <dgm:prSet presAssocID="{9BA8A2FE-ACC8-4E33-9376-54F43BED80FF}" presName="rootText" presStyleLbl="node3" presStyleIdx="2" presStyleCnt="10">
        <dgm:presLayoutVars>
          <dgm:chPref val="3"/>
        </dgm:presLayoutVars>
      </dgm:prSet>
      <dgm:spPr/>
    </dgm:pt>
    <dgm:pt modelId="{2FF5E316-BC99-42FA-B4C3-6FE6022B8758}" type="pres">
      <dgm:prSet presAssocID="{9BA8A2FE-ACC8-4E33-9376-54F43BED80FF}" presName="rootConnector" presStyleLbl="node3" presStyleIdx="2" presStyleCnt="10"/>
      <dgm:spPr/>
    </dgm:pt>
    <dgm:pt modelId="{5E9CD762-B62B-4B3B-A22F-C340B4FF7CDA}" type="pres">
      <dgm:prSet presAssocID="{9BA8A2FE-ACC8-4E33-9376-54F43BED80FF}" presName="hierChild4" presStyleCnt="0"/>
      <dgm:spPr/>
    </dgm:pt>
    <dgm:pt modelId="{69717676-9335-44E2-8E90-FD5424E19BD2}" type="pres">
      <dgm:prSet presAssocID="{059EFE7F-04E2-4931-9C29-75766B6D7F9E}" presName="Name37" presStyleLbl="parChTrans1D4" presStyleIdx="4" presStyleCnt="24"/>
      <dgm:spPr/>
    </dgm:pt>
    <dgm:pt modelId="{09CA298A-F1C9-454C-A1EF-3AE9360EA556}" type="pres">
      <dgm:prSet presAssocID="{D131827D-E411-41EE-8506-19AE0DFD1AB6}" presName="hierRoot2" presStyleCnt="0">
        <dgm:presLayoutVars>
          <dgm:hierBranch val="init"/>
        </dgm:presLayoutVars>
      </dgm:prSet>
      <dgm:spPr/>
    </dgm:pt>
    <dgm:pt modelId="{AEB201AB-B0DE-4990-A9AD-96F0BEE100B9}" type="pres">
      <dgm:prSet presAssocID="{D131827D-E411-41EE-8506-19AE0DFD1AB6}" presName="rootComposite" presStyleCnt="0"/>
      <dgm:spPr/>
    </dgm:pt>
    <dgm:pt modelId="{C56172CE-2BB9-4BBB-A20D-026DC0533BEC}" type="pres">
      <dgm:prSet presAssocID="{D131827D-E411-41EE-8506-19AE0DFD1AB6}" presName="rootText" presStyleLbl="node4" presStyleIdx="4" presStyleCnt="23">
        <dgm:presLayoutVars>
          <dgm:chPref val="3"/>
        </dgm:presLayoutVars>
      </dgm:prSet>
      <dgm:spPr/>
    </dgm:pt>
    <dgm:pt modelId="{F0A29A09-B981-49C2-A81A-36E31A073EB3}" type="pres">
      <dgm:prSet presAssocID="{D131827D-E411-41EE-8506-19AE0DFD1AB6}" presName="rootConnector" presStyleLbl="node4" presStyleIdx="4" presStyleCnt="23"/>
      <dgm:spPr/>
    </dgm:pt>
    <dgm:pt modelId="{6497AF64-0210-45AE-A33E-7393FADE8E5B}" type="pres">
      <dgm:prSet presAssocID="{D131827D-E411-41EE-8506-19AE0DFD1AB6}" presName="hierChild4" presStyleCnt="0"/>
      <dgm:spPr/>
    </dgm:pt>
    <dgm:pt modelId="{07CBAF41-339D-43C9-8FF5-DB36EF7C51A7}" type="pres">
      <dgm:prSet presAssocID="{D131827D-E411-41EE-8506-19AE0DFD1AB6}" presName="hierChild5" presStyleCnt="0"/>
      <dgm:spPr/>
    </dgm:pt>
    <dgm:pt modelId="{D1468409-8A6B-44A7-8359-57F697FFD4F5}" type="pres">
      <dgm:prSet presAssocID="{AAA053FD-1982-4AC7-A715-349C18635874}" presName="Name37" presStyleLbl="parChTrans1D4" presStyleIdx="5" presStyleCnt="24"/>
      <dgm:spPr/>
    </dgm:pt>
    <dgm:pt modelId="{2B2D158B-23BF-41A1-AD09-EC0DFEB9FFDE}" type="pres">
      <dgm:prSet presAssocID="{185C8899-F2A5-4185-8E06-68AE496C12EA}" presName="hierRoot2" presStyleCnt="0">
        <dgm:presLayoutVars>
          <dgm:hierBranch val="init"/>
        </dgm:presLayoutVars>
      </dgm:prSet>
      <dgm:spPr/>
    </dgm:pt>
    <dgm:pt modelId="{01B6D505-9D71-4FB6-B137-E0EE1EF982C0}" type="pres">
      <dgm:prSet presAssocID="{185C8899-F2A5-4185-8E06-68AE496C12EA}" presName="rootComposite" presStyleCnt="0"/>
      <dgm:spPr/>
    </dgm:pt>
    <dgm:pt modelId="{F933802E-BB09-4631-B2EB-D0AB93C3B8CE}" type="pres">
      <dgm:prSet presAssocID="{185C8899-F2A5-4185-8E06-68AE496C12EA}" presName="rootText" presStyleLbl="node4" presStyleIdx="5" presStyleCnt="23">
        <dgm:presLayoutVars>
          <dgm:chPref val="3"/>
        </dgm:presLayoutVars>
      </dgm:prSet>
      <dgm:spPr/>
    </dgm:pt>
    <dgm:pt modelId="{A600B6BF-1C87-4DE9-85A7-9667B6D3925A}" type="pres">
      <dgm:prSet presAssocID="{185C8899-F2A5-4185-8E06-68AE496C12EA}" presName="rootConnector" presStyleLbl="node4" presStyleIdx="5" presStyleCnt="23"/>
      <dgm:spPr/>
    </dgm:pt>
    <dgm:pt modelId="{C981281A-1876-450A-B0C5-390334DFBE29}" type="pres">
      <dgm:prSet presAssocID="{185C8899-F2A5-4185-8E06-68AE496C12EA}" presName="hierChild4" presStyleCnt="0"/>
      <dgm:spPr/>
    </dgm:pt>
    <dgm:pt modelId="{AA549F3C-71B3-4F9C-93B7-68B880C22B34}" type="pres">
      <dgm:prSet presAssocID="{185C8899-F2A5-4185-8E06-68AE496C12EA}" presName="hierChild5" presStyleCnt="0"/>
      <dgm:spPr/>
    </dgm:pt>
    <dgm:pt modelId="{481DB433-FC2B-498C-AEB3-8886433056CC}" type="pres">
      <dgm:prSet presAssocID="{A56CAD2D-00DC-4928-B91D-D94FD9EB3E84}" presName="Name37" presStyleLbl="parChTrans1D4" presStyleIdx="6" presStyleCnt="24"/>
      <dgm:spPr/>
    </dgm:pt>
    <dgm:pt modelId="{D4571604-566A-46ED-ABEC-EF9618C33342}" type="pres">
      <dgm:prSet presAssocID="{A20C0091-B387-4183-99A7-2D769071846C}" presName="hierRoot2" presStyleCnt="0">
        <dgm:presLayoutVars>
          <dgm:hierBranch val="init"/>
        </dgm:presLayoutVars>
      </dgm:prSet>
      <dgm:spPr/>
    </dgm:pt>
    <dgm:pt modelId="{65B0F6E1-F544-4313-8DDE-0E0F359C11B8}" type="pres">
      <dgm:prSet presAssocID="{A20C0091-B387-4183-99A7-2D769071846C}" presName="rootComposite" presStyleCnt="0"/>
      <dgm:spPr/>
    </dgm:pt>
    <dgm:pt modelId="{B08EDFA6-34AA-434C-B634-68E7EC7D7AE5}" type="pres">
      <dgm:prSet presAssocID="{A20C0091-B387-4183-99A7-2D769071846C}" presName="rootText" presStyleLbl="node4" presStyleIdx="6" presStyleCnt="23">
        <dgm:presLayoutVars>
          <dgm:chPref val="3"/>
        </dgm:presLayoutVars>
      </dgm:prSet>
      <dgm:spPr/>
    </dgm:pt>
    <dgm:pt modelId="{9CE01C33-383D-4407-9AAF-EB0E501E4E4A}" type="pres">
      <dgm:prSet presAssocID="{A20C0091-B387-4183-99A7-2D769071846C}" presName="rootConnector" presStyleLbl="node4" presStyleIdx="6" presStyleCnt="23"/>
      <dgm:spPr/>
    </dgm:pt>
    <dgm:pt modelId="{1CB9A748-5CA8-4B9B-9F4D-AF79A8291715}" type="pres">
      <dgm:prSet presAssocID="{A20C0091-B387-4183-99A7-2D769071846C}" presName="hierChild4" presStyleCnt="0"/>
      <dgm:spPr/>
    </dgm:pt>
    <dgm:pt modelId="{8D97792D-7338-453D-A5F4-A96E3B6A5402}" type="pres">
      <dgm:prSet presAssocID="{A20C0091-B387-4183-99A7-2D769071846C}" presName="hierChild5" presStyleCnt="0"/>
      <dgm:spPr/>
    </dgm:pt>
    <dgm:pt modelId="{7A3178ED-469D-4C9B-A4BF-FC32478538B9}" type="pres">
      <dgm:prSet presAssocID="{9BA8A2FE-ACC8-4E33-9376-54F43BED80FF}" presName="hierChild5" presStyleCnt="0"/>
      <dgm:spPr/>
    </dgm:pt>
    <dgm:pt modelId="{68B75D88-6EB4-4C60-BB56-649F03C90C1D}" type="pres">
      <dgm:prSet presAssocID="{78FB55B6-84D5-43F9-B88A-6ACF9A8C19C3}" presName="hierChild5" presStyleCnt="0"/>
      <dgm:spPr/>
    </dgm:pt>
    <dgm:pt modelId="{F2D47F88-FFF4-42F1-B0E3-051244F275BF}" type="pres">
      <dgm:prSet presAssocID="{935BEDF0-2F4D-49B5-910C-098FEFF8E1BE}" presName="Name37" presStyleLbl="parChTrans1D2" presStyleIdx="2" presStyleCnt="8"/>
      <dgm:spPr/>
    </dgm:pt>
    <dgm:pt modelId="{CCA399BA-FF6B-48AE-997E-870ACBD6445C}" type="pres">
      <dgm:prSet presAssocID="{6A4F3640-73D9-46F8-A101-88FFA492853E}" presName="hierRoot2" presStyleCnt="0">
        <dgm:presLayoutVars>
          <dgm:hierBranch val="init"/>
        </dgm:presLayoutVars>
      </dgm:prSet>
      <dgm:spPr/>
    </dgm:pt>
    <dgm:pt modelId="{56C8D664-6E32-4F90-8C92-094343D22D9D}" type="pres">
      <dgm:prSet presAssocID="{6A4F3640-73D9-46F8-A101-88FFA492853E}" presName="rootComposite" presStyleCnt="0"/>
      <dgm:spPr/>
    </dgm:pt>
    <dgm:pt modelId="{23A59033-F63C-4410-BE8B-CADEAF4F9000}" type="pres">
      <dgm:prSet presAssocID="{6A4F3640-73D9-46F8-A101-88FFA492853E}" presName="rootText" presStyleLbl="node2" presStyleIdx="2" presStyleCnt="8">
        <dgm:presLayoutVars>
          <dgm:chPref val="3"/>
        </dgm:presLayoutVars>
      </dgm:prSet>
      <dgm:spPr/>
    </dgm:pt>
    <dgm:pt modelId="{04189CC3-5002-438F-9CD5-1D46F0814893}" type="pres">
      <dgm:prSet presAssocID="{6A4F3640-73D9-46F8-A101-88FFA492853E}" presName="rootConnector" presStyleLbl="node2" presStyleIdx="2" presStyleCnt="8"/>
      <dgm:spPr/>
    </dgm:pt>
    <dgm:pt modelId="{2654CFFA-26D8-444A-8DF8-55DB2F5612B9}" type="pres">
      <dgm:prSet presAssocID="{6A4F3640-73D9-46F8-A101-88FFA492853E}" presName="hierChild4" presStyleCnt="0"/>
      <dgm:spPr/>
    </dgm:pt>
    <dgm:pt modelId="{7A169ECD-4C5E-47A7-A33E-B55B8FD5BB63}" type="pres">
      <dgm:prSet presAssocID="{1B6D446A-F8AD-478B-8023-CAC4A6061D9C}" presName="Name37" presStyleLbl="parChTrans1D3" presStyleIdx="3" presStyleCnt="10"/>
      <dgm:spPr/>
    </dgm:pt>
    <dgm:pt modelId="{3899302B-B3D1-459D-BC2A-6691DBC334C5}" type="pres">
      <dgm:prSet presAssocID="{D919840F-68F7-4204-A893-F7BED275906B}" presName="hierRoot2" presStyleCnt="0">
        <dgm:presLayoutVars>
          <dgm:hierBranch val="init"/>
        </dgm:presLayoutVars>
      </dgm:prSet>
      <dgm:spPr/>
    </dgm:pt>
    <dgm:pt modelId="{87A52E2B-8C4B-4EE4-8DF5-0E00EE23A0A8}" type="pres">
      <dgm:prSet presAssocID="{D919840F-68F7-4204-A893-F7BED275906B}" presName="rootComposite" presStyleCnt="0"/>
      <dgm:spPr/>
    </dgm:pt>
    <dgm:pt modelId="{3001503D-B87F-40F6-B94F-3AE3A36303D6}" type="pres">
      <dgm:prSet presAssocID="{D919840F-68F7-4204-A893-F7BED275906B}" presName="rootText" presStyleLbl="node3" presStyleIdx="3" presStyleCnt="10">
        <dgm:presLayoutVars>
          <dgm:chPref val="3"/>
        </dgm:presLayoutVars>
      </dgm:prSet>
      <dgm:spPr/>
    </dgm:pt>
    <dgm:pt modelId="{C69C8814-2859-4EDD-8BEF-F8A0DC8CEB1D}" type="pres">
      <dgm:prSet presAssocID="{D919840F-68F7-4204-A893-F7BED275906B}" presName="rootConnector" presStyleLbl="node3" presStyleIdx="3" presStyleCnt="10"/>
      <dgm:spPr/>
    </dgm:pt>
    <dgm:pt modelId="{43077AE1-A4D7-4566-92D7-479B77B42A3D}" type="pres">
      <dgm:prSet presAssocID="{D919840F-68F7-4204-A893-F7BED275906B}" presName="hierChild4" presStyleCnt="0"/>
      <dgm:spPr/>
    </dgm:pt>
    <dgm:pt modelId="{30FDFC02-BD12-4A08-BF6B-A1D2EE599072}" type="pres">
      <dgm:prSet presAssocID="{E9DA0632-0FF8-45E6-B7EC-703AB4E578E0}" presName="Name37" presStyleLbl="parChTrans1D4" presStyleIdx="7" presStyleCnt="24"/>
      <dgm:spPr/>
    </dgm:pt>
    <dgm:pt modelId="{EFE16D46-6FFF-494E-896F-CD42DCEEA610}" type="pres">
      <dgm:prSet presAssocID="{AB5C7D49-0907-4305-839A-A26A5A555524}" presName="hierRoot2" presStyleCnt="0">
        <dgm:presLayoutVars>
          <dgm:hierBranch val="init"/>
        </dgm:presLayoutVars>
      </dgm:prSet>
      <dgm:spPr/>
    </dgm:pt>
    <dgm:pt modelId="{6E09F389-792F-4FDF-B78A-16FD236B5736}" type="pres">
      <dgm:prSet presAssocID="{AB5C7D49-0907-4305-839A-A26A5A555524}" presName="rootComposite" presStyleCnt="0"/>
      <dgm:spPr/>
    </dgm:pt>
    <dgm:pt modelId="{58142CF9-88FC-4717-881A-626EE6BCD1CD}" type="pres">
      <dgm:prSet presAssocID="{AB5C7D49-0907-4305-839A-A26A5A555524}" presName="rootText" presStyleLbl="node4" presStyleIdx="7" presStyleCnt="23">
        <dgm:presLayoutVars>
          <dgm:chPref val="3"/>
        </dgm:presLayoutVars>
      </dgm:prSet>
      <dgm:spPr/>
    </dgm:pt>
    <dgm:pt modelId="{1AE2092E-F22B-4154-A2E5-4AAE5014C585}" type="pres">
      <dgm:prSet presAssocID="{AB5C7D49-0907-4305-839A-A26A5A555524}" presName="rootConnector" presStyleLbl="node4" presStyleIdx="7" presStyleCnt="23"/>
      <dgm:spPr/>
    </dgm:pt>
    <dgm:pt modelId="{40B11484-B777-492D-894A-FB4E42A83514}" type="pres">
      <dgm:prSet presAssocID="{AB5C7D49-0907-4305-839A-A26A5A555524}" presName="hierChild4" presStyleCnt="0"/>
      <dgm:spPr/>
    </dgm:pt>
    <dgm:pt modelId="{B4D3F59A-6EE0-4A57-816F-A6731F59E97E}" type="pres">
      <dgm:prSet presAssocID="{AB5C7D49-0907-4305-839A-A26A5A555524}" presName="hierChild5" presStyleCnt="0"/>
      <dgm:spPr/>
    </dgm:pt>
    <dgm:pt modelId="{31985995-F63D-4994-A025-05F2CC1151A7}" type="pres">
      <dgm:prSet presAssocID="{458F6A14-06D6-4A6C-BC6A-2467E3DC22CE}" presName="Name37" presStyleLbl="parChTrans1D4" presStyleIdx="8" presStyleCnt="24"/>
      <dgm:spPr/>
    </dgm:pt>
    <dgm:pt modelId="{5AF7FC80-B92F-47FA-98B0-89D65954E6CD}" type="pres">
      <dgm:prSet presAssocID="{7E0B5E40-09EF-41F5-AAD2-1CCEE725BECF}" presName="hierRoot2" presStyleCnt="0">
        <dgm:presLayoutVars>
          <dgm:hierBranch val="init"/>
        </dgm:presLayoutVars>
      </dgm:prSet>
      <dgm:spPr/>
    </dgm:pt>
    <dgm:pt modelId="{C9D77B4C-79DD-42E9-AD38-A545F1E8F053}" type="pres">
      <dgm:prSet presAssocID="{7E0B5E40-09EF-41F5-AAD2-1CCEE725BECF}" presName="rootComposite" presStyleCnt="0"/>
      <dgm:spPr/>
    </dgm:pt>
    <dgm:pt modelId="{F5267C6F-8420-4B9A-A1A7-1EC6FA2AEFB0}" type="pres">
      <dgm:prSet presAssocID="{7E0B5E40-09EF-41F5-AAD2-1CCEE725BECF}" presName="rootText" presStyleLbl="node4" presStyleIdx="8" presStyleCnt="23">
        <dgm:presLayoutVars>
          <dgm:chPref val="3"/>
        </dgm:presLayoutVars>
      </dgm:prSet>
      <dgm:spPr/>
    </dgm:pt>
    <dgm:pt modelId="{086EA2E6-000D-4AC4-A874-93F1323BDD18}" type="pres">
      <dgm:prSet presAssocID="{7E0B5E40-09EF-41F5-AAD2-1CCEE725BECF}" presName="rootConnector" presStyleLbl="node4" presStyleIdx="8" presStyleCnt="23"/>
      <dgm:spPr/>
    </dgm:pt>
    <dgm:pt modelId="{E02CF848-8371-4693-8F44-345C07A65A89}" type="pres">
      <dgm:prSet presAssocID="{7E0B5E40-09EF-41F5-AAD2-1CCEE725BECF}" presName="hierChild4" presStyleCnt="0"/>
      <dgm:spPr/>
    </dgm:pt>
    <dgm:pt modelId="{885A5818-B0BC-4330-80FB-E2C5149F87F7}" type="pres">
      <dgm:prSet presAssocID="{7E0B5E40-09EF-41F5-AAD2-1CCEE725BECF}" presName="hierChild5" presStyleCnt="0"/>
      <dgm:spPr/>
    </dgm:pt>
    <dgm:pt modelId="{95883342-B8E4-4688-A71F-E2ADB8CD1DC5}" type="pres">
      <dgm:prSet presAssocID="{3A38FA5E-C331-45E4-940E-2A98648F9306}" presName="Name37" presStyleLbl="parChTrans1D4" presStyleIdx="9" presStyleCnt="24"/>
      <dgm:spPr/>
    </dgm:pt>
    <dgm:pt modelId="{1BE8DE2B-B1B6-4468-9ECF-EFB5832EED28}" type="pres">
      <dgm:prSet presAssocID="{AC02344F-50CB-4F73-9E03-C8E6F83E708F}" presName="hierRoot2" presStyleCnt="0">
        <dgm:presLayoutVars>
          <dgm:hierBranch val="init"/>
        </dgm:presLayoutVars>
      </dgm:prSet>
      <dgm:spPr/>
    </dgm:pt>
    <dgm:pt modelId="{EC212B3D-E8C5-4624-8714-1951EBB9C29D}" type="pres">
      <dgm:prSet presAssocID="{AC02344F-50CB-4F73-9E03-C8E6F83E708F}" presName="rootComposite" presStyleCnt="0"/>
      <dgm:spPr/>
    </dgm:pt>
    <dgm:pt modelId="{D7C0BC87-7F9E-4557-9A6F-755A620BD4AC}" type="pres">
      <dgm:prSet presAssocID="{AC02344F-50CB-4F73-9E03-C8E6F83E708F}" presName="rootText" presStyleLbl="node4" presStyleIdx="9" presStyleCnt="23">
        <dgm:presLayoutVars>
          <dgm:chPref val="3"/>
        </dgm:presLayoutVars>
      </dgm:prSet>
      <dgm:spPr/>
    </dgm:pt>
    <dgm:pt modelId="{735D5DE3-1AF7-40AE-9DA0-521AF3EF79CB}" type="pres">
      <dgm:prSet presAssocID="{AC02344F-50CB-4F73-9E03-C8E6F83E708F}" presName="rootConnector" presStyleLbl="node4" presStyleIdx="9" presStyleCnt="23"/>
      <dgm:spPr/>
    </dgm:pt>
    <dgm:pt modelId="{6CC5966A-B1CC-41B4-908C-EF0C14FE4C75}" type="pres">
      <dgm:prSet presAssocID="{AC02344F-50CB-4F73-9E03-C8E6F83E708F}" presName="hierChild4" presStyleCnt="0"/>
      <dgm:spPr/>
    </dgm:pt>
    <dgm:pt modelId="{D2A6203D-7AAF-4603-87A2-3F702A2F26B9}" type="pres">
      <dgm:prSet presAssocID="{AC02344F-50CB-4F73-9E03-C8E6F83E708F}" presName="hierChild5" presStyleCnt="0"/>
      <dgm:spPr/>
    </dgm:pt>
    <dgm:pt modelId="{9F79FA2E-B53E-4D7D-A62B-699E28919508}" type="pres">
      <dgm:prSet presAssocID="{D919840F-68F7-4204-A893-F7BED275906B}" presName="hierChild5" presStyleCnt="0"/>
      <dgm:spPr/>
    </dgm:pt>
    <dgm:pt modelId="{953A50EB-B998-4A8E-A9CC-F897EC177782}" type="pres">
      <dgm:prSet presAssocID="{FDD21B9E-5A4F-4598-B0B8-668A7BCAB0F9}" presName="Name37" presStyleLbl="parChTrans1D3" presStyleIdx="4" presStyleCnt="10"/>
      <dgm:spPr/>
    </dgm:pt>
    <dgm:pt modelId="{A5D9F2AF-6AD2-469F-8073-22F37F442EC0}" type="pres">
      <dgm:prSet presAssocID="{7849EB6C-0AA2-4925-92C0-7DDCBDE2FF0B}" presName="hierRoot2" presStyleCnt="0">
        <dgm:presLayoutVars>
          <dgm:hierBranch val="init"/>
        </dgm:presLayoutVars>
      </dgm:prSet>
      <dgm:spPr/>
    </dgm:pt>
    <dgm:pt modelId="{3B8C8471-35E4-4956-A57F-C325B4210C8A}" type="pres">
      <dgm:prSet presAssocID="{7849EB6C-0AA2-4925-92C0-7DDCBDE2FF0B}" presName="rootComposite" presStyleCnt="0"/>
      <dgm:spPr/>
    </dgm:pt>
    <dgm:pt modelId="{656301C5-72B0-441D-A543-CCADF62312BB}" type="pres">
      <dgm:prSet presAssocID="{7849EB6C-0AA2-4925-92C0-7DDCBDE2FF0B}" presName="rootText" presStyleLbl="node3" presStyleIdx="4" presStyleCnt="10">
        <dgm:presLayoutVars>
          <dgm:chPref val="3"/>
        </dgm:presLayoutVars>
      </dgm:prSet>
      <dgm:spPr/>
    </dgm:pt>
    <dgm:pt modelId="{1245683A-9AE8-45C6-907F-B77D2BFF53A7}" type="pres">
      <dgm:prSet presAssocID="{7849EB6C-0AA2-4925-92C0-7DDCBDE2FF0B}" presName="rootConnector" presStyleLbl="node3" presStyleIdx="4" presStyleCnt="10"/>
      <dgm:spPr/>
    </dgm:pt>
    <dgm:pt modelId="{9DBE325D-5342-4BA5-8739-39F892D1CD69}" type="pres">
      <dgm:prSet presAssocID="{7849EB6C-0AA2-4925-92C0-7DDCBDE2FF0B}" presName="hierChild4" presStyleCnt="0"/>
      <dgm:spPr/>
    </dgm:pt>
    <dgm:pt modelId="{2CF19955-C83F-4A36-844E-1384DFC4B628}" type="pres">
      <dgm:prSet presAssocID="{89E5A59C-A22C-40E9-B0F9-B683F9BA7358}" presName="Name37" presStyleLbl="parChTrans1D4" presStyleIdx="10" presStyleCnt="24"/>
      <dgm:spPr/>
    </dgm:pt>
    <dgm:pt modelId="{9B86C4AA-2A29-4542-8916-924D912DD803}" type="pres">
      <dgm:prSet presAssocID="{BBDE34E5-B0FE-4509-8E28-9568ECBA82D8}" presName="hierRoot2" presStyleCnt="0">
        <dgm:presLayoutVars>
          <dgm:hierBranch val="init"/>
        </dgm:presLayoutVars>
      </dgm:prSet>
      <dgm:spPr/>
    </dgm:pt>
    <dgm:pt modelId="{B4840689-8C52-4B69-B209-999AE6780A1C}" type="pres">
      <dgm:prSet presAssocID="{BBDE34E5-B0FE-4509-8E28-9568ECBA82D8}" presName="rootComposite" presStyleCnt="0"/>
      <dgm:spPr/>
    </dgm:pt>
    <dgm:pt modelId="{2624C6A4-86E4-4C10-87F1-876FF7722A33}" type="pres">
      <dgm:prSet presAssocID="{BBDE34E5-B0FE-4509-8E28-9568ECBA82D8}" presName="rootText" presStyleLbl="node4" presStyleIdx="10" presStyleCnt="23">
        <dgm:presLayoutVars>
          <dgm:chPref val="3"/>
        </dgm:presLayoutVars>
      </dgm:prSet>
      <dgm:spPr/>
    </dgm:pt>
    <dgm:pt modelId="{BB6121D7-F0E3-4AA6-92CD-483E47B5D2EA}" type="pres">
      <dgm:prSet presAssocID="{BBDE34E5-B0FE-4509-8E28-9568ECBA82D8}" presName="rootConnector" presStyleLbl="node4" presStyleIdx="10" presStyleCnt="23"/>
      <dgm:spPr/>
    </dgm:pt>
    <dgm:pt modelId="{4F578C50-FDE7-4394-8B38-B7AB19428AE6}" type="pres">
      <dgm:prSet presAssocID="{BBDE34E5-B0FE-4509-8E28-9568ECBA82D8}" presName="hierChild4" presStyleCnt="0"/>
      <dgm:spPr/>
    </dgm:pt>
    <dgm:pt modelId="{91F6DEEA-A2EE-4A1F-AB84-345C5E524D00}" type="pres">
      <dgm:prSet presAssocID="{BBDE34E5-B0FE-4509-8E28-9568ECBA82D8}" presName="hierChild5" presStyleCnt="0"/>
      <dgm:spPr/>
    </dgm:pt>
    <dgm:pt modelId="{C13A0554-8AA9-4A9A-8876-C335EC8A3207}" type="pres">
      <dgm:prSet presAssocID="{6E5A047A-25B1-43AC-8F5D-8A4E1CAD56D5}" presName="Name37" presStyleLbl="parChTrans1D4" presStyleIdx="11" presStyleCnt="24"/>
      <dgm:spPr/>
    </dgm:pt>
    <dgm:pt modelId="{4D77C56B-D2D5-4F6A-A63E-11DA8299F9A1}" type="pres">
      <dgm:prSet presAssocID="{8DFE351B-8429-4D4B-8A09-533832B887BC}" presName="hierRoot2" presStyleCnt="0">
        <dgm:presLayoutVars>
          <dgm:hierBranch val="init"/>
        </dgm:presLayoutVars>
      </dgm:prSet>
      <dgm:spPr/>
    </dgm:pt>
    <dgm:pt modelId="{211FA77C-379D-41FC-B76A-23E83AD9D88D}" type="pres">
      <dgm:prSet presAssocID="{8DFE351B-8429-4D4B-8A09-533832B887BC}" presName="rootComposite" presStyleCnt="0"/>
      <dgm:spPr/>
    </dgm:pt>
    <dgm:pt modelId="{CF8D0BD6-F484-4C43-B577-E70044F95570}" type="pres">
      <dgm:prSet presAssocID="{8DFE351B-8429-4D4B-8A09-533832B887BC}" presName="rootText" presStyleLbl="node4" presStyleIdx="11" presStyleCnt="23">
        <dgm:presLayoutVars>
          <dgm:chPref val="3"/>
        </dgm:presLayoutVars>
      </dgm:prSet>
      <dgm:spPr/>
    </dgm:pt>
    <dgm:pt modelId="{C723FE62-0887-44C0-9409-07974B018EEC}" type="pres">
      <dgm:prSet presAssocID="{8DFE351B-8429-4D4B-8A09-533832B887BC}" presName="rootConnector" presStyleLbl="node4" presStyleIdx="11" presStyleCnt="23"/>
      <dgm:spPr/>
    </dgm:pt>
    <dgm:pt modelId="{EE8D2D2E-43DE-4740-B07C-7DA44EEDCEAC}" type="pres">
      <dgm:prSet presAssocID="{8DFE351B-8429-4D4B-8A09-533832B887BC}" presName="hierChild4" presStyleCnt="0"/>
      <dgm:spPr/>
    </dgm:pt>
    <dgm:pt modelId="{BF6B6734-ED7D-4BEB-A931-2D93D5957ED7}" type="pres">
      <dgm:prSet presAssocID="{8DFE351B-8429-4D4B-8A09-533832B887BC}" presName="hierChild5" presStyleCnt="0"/>
      <dgm:spPr/>
    </dgm:pt>
    <dgm:pt modelId="{B33ABDDA-17F7-481A-8A35-562A7EA620D2}" type="pres">
      <dgm:prSet presAssocID="{1304FFF2-C33E-46CA-B0BF-D0F0E55B383B}" presName="Name37" presStyleLbl="parChTrans1D4" presStyleIdx="12" presStyleCnt="24"/>
      <dgm:spPr/>
    </dgm:pt>
    <dgm:pt modelId="{5C394BEE-00C5-4CDF-93F5-B8E4098715AE}" type="pres">
      <dgm:prSet presAssocID="{21E10CDB-8C53-4EAD-AC66-737526DEA44E}" presName="hierRoot2" presStyleCnt="0">
        <dgm:presLayoutVars>
          <dgm:hierBranch val="init"/>
        </dgm:presLayoutVars>
      </dgm:prSet>
      <dgm:spPr/>
    </dgm:pt>
    <dgm:pt modelId="{1750B154-4CD2-4228-B56E-8087564B9C48}" type="pres">
      <dgm:prSet presAssocID="{21E10CDB-8C53-4EAD-AC66-737526DEA44E}" presName="rootComposite" presStyleCnt="0"/>
      <dgm:spPr/>
    </dgm:pt>
    <dgm:pt modelId="{2B17AA7D-880C-476D-ABBD-4427AAE3BF66}" type="pres">
      <dgm:prSet presAssocID="{21E10CDB-8C53-4EAD-AC66-737526DEA44E}" presName="rootText" presStyleLbl="node4" presStyleIdx="12" presStyleCnt="23">
        <dgm:presLayoutVars>
          <dgm:chPref val="3"/>
        </dgm:presLayoutVars>
      </dgm:prSet>
      <dgm:spPr/>
    </dgm:pt>
    <dgm:pt modelId="{213F6640-2227-4F82-A6E2-60315265BAFF}" type="pres">
      <dgm:prSet presAssocID="{21E10CDB-8C53-4EAD-AC66-737526DEA44E}" presName="rootConnector" presStyleLbl="node4" presStyleIdx="12" presStyleCnt="23"/>
      <dgm:spPr/>
    </dgm:pt>
    <dgm:pt modelId="{BF5A094F-533E-467C-8767-053857670AC3}" type="pres">
      <dgm:prSet presAssocID="{21E10CDB-8C53-4EAD-AC66-737526DEA44E}" presName="hierChild4" presStyleCnt="0"/>
      <dgm:spPr/>
    </dgm:pt>
    <dgm:pt modelId="{D1F4F914-2223-4697-A403-C2297DCC0A9F}" type="pres">
      <dgm:prSet presAssocID="{21E10CDB-8C53-4EAD-AC66-737526DEA44E}" presName="hierChild5" presStyleCnt="0"/>
      <dgm:spPr/>
    </dgm:pt>
    <dgm:pt modelId="{CD7E58E4-1C46-4C67-97FE-10604758BC0F}" type="pres">
      <dgm:prSet presAssocID="{7849EB6C-0AA2-4925-92C0-7DDCBDE2FF0B}" presName="hierChild5" presStyleCnt="0"/>
      <dgm:spPr/>
    </dgm:pt>
    <dgm:pt modelId="{C24D1E9F-36A1-44E3-80BA-FF670F67A6AD}" type="pres">
      <dgm:prSet presAssocID="{6A4F3640-73D9-46F8-A101-88FFA492853E}" presName="hierChild5" presStyleCnt="0"/>
      <dgm:spPr/>
    </dgm:pt>
    <dgm:pt modelId="{C249E3DB-5CC1-4499-AD1C-C35259A34CF3}" type="pres">
      <dgm:prSet presAssocID="{5360411D-2466-4CA3-9DC8-D21ABDB95DFA}" presName="Name37" presStyleLbl="parChTrans1D2" presStyleIdx="3" presStyleCnt="8"/>
      <dgm:spPr/>
    </dgm:pt>
    <dgm:pt modelId="{A2409388-3DE8-4297-AA92-01C000953BFF}" type="pres">
      <dgm:prSet presAssocID="{F6AE7A36-50E8-4A22-B421-FF1380F0CA1A}" presName="hierRoot2" presStyleCnt="0">
        <dgm:presLayoutVars>
          <dgm:hierBranch val="init"/>
        </dgm:presLayoutVars>
      </dgm:prSet>
      <dgm:spPr/>
    </dgm:pt>
    <dgm:pt modelId="{820A1851-92FA-40E9-874E-89542E0CBB75}" type="pres">
      <dgm:prSet presAssocID="{F6AE7A36-50E8-4A22-B421-FF1380F0CA1A}" presName="rootComposite" presStyleCnt="0"/>
      <dgm:spPr/>
    </dgm:pt>
    <dgm:pt modelId="{9FB4A959-2645-4D44-8A1E-C624B14B7B91}" type="pres">
      <dgm:prSet presAssocID="{F6AE7A36-50E8-4A22-B421-FF1380F0CA1A}" presName="rootText" presStyleLbl="node2" presStyleIdx="3" presStyleCnt="8">
        <dgm:presLayoutVars>
          <dgm:chPref val="3"/>
        </dgm:presLayoutVars>
      </dgm:prSet>
      <dgm:spPr/>
    </dgm:pt>
    <dgm:pt modelId="{15AEB77A-7524-4821-A7C7-2BA16F7D3C7B}" type="pres">
      <dgm:prSet presAssocID="{F6AE7A36-50E8-4A22-B421-FF1380F0CA1A}" presName="rootConnector" presStyleLbl="node2" presStyleIdx="3" presStyleCnt="8"/>
      <dgm:spPr/>
    </dgm:pt>
    <dgm:pt modelId="{D0D37293-DBD4-42F5-A9F8-FCAF99166BA6}" type="pres">
      <dgm:prSet presAssocID="{F6AE7A36-50E8-4A22-B421-FF1380F0CA1A}" presName="hierChild4" presStyleCnt="0"/>
      <dgm:spPr/>
    </dgm:pt>
    <dgm:pt modelId="{A5C02D37-7F35-4500-8798-961CDF036A7C}" type="pres">
      <dgm:prSet presAssocID="{2A1AA7A0-4343-42D1-8546-E5EAF9E7D327}" presName="Name37" presStyleLbl="parChTrans1D3" presStyleIdx="5" presStyleCnt="10"/>
      <dgm:spPr/>
    </dgm:pt>
    <dgm:pt modelId="{8CE71FD9-7298-4F8E-B299-098C1A364092}" type="pres">
      <dgm:prSet presAssocID="{8F671552-AC98-4C8C-82AD-805D5DE4CB15}" presName="hierRoot2" presStyleCnt="0">
        <dgm:presLayoutVars>
          <dgm:hierBranch val="init"/>
        </dgm:presLayoutVars>
      </dgm:prSet>
      <dgm:spPr/>
    </dgm:pt>
    <dgm:pt modelId="{2A2E31BA-A860-40D2-8C75-0DB5A392540A}" type="pres">
      <dgm:prSet presAssocID="{8F671552-AC98-4C8C-82AD-805D5DE4CB15}" presName="rootComposite" presStyleCnt="0"/>
      <dgm:spPr/>
    </dgm:pt>
    <dgm:pt modelId="{85318B98-C9BD-46AB-9899-57F709449795}" type="pres">
      <dgm:prSet presAssocID="{8F671552-AC98-4C8C-82AD-805D5DE4CB15}" presName="rootText" presStyleLbl="node3" presStyleIdx="5" presStyleCnt="10">
        <dgm:presLayoutVars>
          <dgm:chPref val="3"/>
        </dgm:presLayoutVars>
      </dgm:prSet>
      <dgm:spPr/>
    </dgm:pt>
    <dgm:pt modelId="{0502169E-B4CB-45DC-B5D1-CE8C56A418E5}" type="pres">
      <dgm:prSet presAssocID="{8F671552-AC98-4C8C-82AD-805D5DE4CB15}" presName="rootConnector" presStyleLbl="node3" presStyleIdx="5" presStyleCnt="10"/>
      <dgm:spPr/>
    </dgm:pt>
    <dgm:pt modelId="{6DE56A3D-F094-4391-9486-70ED5BFE4E31}" type="pres">
      <dgm:prSet presAssocID="{8F671552-AC98-4C8C-82AD-805D5DE4CB15}" presName="hierChild4" presStyleCnt="0"/>
      <dgm:spPr/>
    </dgm:pt>
    <dgm:pt modelId="{C8F473F2-0493-4DC2-944D-714665505993}" type="pres">
      <dgm:prSet presAssocID="{77FC049F-8E14-4421-AB03-C0CF658A98AD}" presName="Name37" presStyleLbl="parChTrans1D4" presStyleIdx="13" presStyleCnt="24"/>
      <dgm:spPr/>
    </dgm:pt>
    <dgm:pt modelId="{5FD3EBCF-EFA0-4AC1-A27D-1EFE99D30AB0}" type="pres">
      <dgm:prSet presAssocID="{5B31D565-3E84-4D9E-83B2-CBDD38B3DCEA}" presName="hierRoot2" presStyleCnt="0">
        <dgm:presLayoutVars>
          <dgm:hierBranch val="init"/>
        </dgm:presLayoutVars>
      </dgm:prSet>
      <dgm:spPr/>
    </dgm:pt>
    <dgm:pt modelId="{574986AA-1615-42CF-A760-24D65AC5C998}" type="pres">
      <dgm:prSet presAssocID="{5B31D565-3E84-4D9E-83B2-CBDD38B3DCEA}" presName="rootComposite" presStyleCnt="0"/>
      <dgm:spPr/>
    </dgm:pt>
    <dgm:pt modelId="{908B0564-B6B9-4427-8572-76B47BC10C12}" type="pres">
      <dgm:prSet presAssocID="{5B31D565-3E84-4D9E-83B2-CBDD38B3DCEA}" presName="rootText" presStyleLbl="node4" presStyleIdx="13" presStyleCnt="23">
        <dgm:presLayoutVars>
          <dgm:chPref val="3"/>
        </dgm:presLayoutVars>
      </dgm:prSet>
      <dgm:spPr/>
    </dgm:pt>
    <dgm:pt modelId="{1A2C91D5-B611-4F86-AD50-BCA529B1FE0B}" type="pres">
      <dgm:prSet presAssocID="{5B31D565-3E84-4D9E-83B2-CBDD38B3DCEA}" presName="rootConnector" presStyleLbl="node4" presStyleIdx="13" presStyleCnt="23"/>
      <dgm:spPr/>
    </dgm:pt>
    <dgm:pt modelId="{867B7BF8-5ED5-4BF5-BE40-AF75953E8EC6}" type="pres">
      <dgm:prSet presAssocID="{5B31D565-3E84-4D9E-83B2-CBDD38B3DCEA}" presName="hierChild4" presStyleCnt="0"/>
      <dgm:spPr/>
    </dgm:pt>
    <dgm:pt modelId="{2AE3D95D-3137-4CE3-832C-910623C678E7}" type="pres">
      <dgm:prSet presAssocID="{5B31D565-3E84-4D9E-83B2-CBDD38B3DCEA}" presName="hierChild5" presStyleCnt="0"/>
      <dgm:spPr/>
    </dgm:pt>
    <dgm:pt modelId="{5C61C040-7921-4D6B-BC73-E45023AFDF7D}" type="pres">
      <dgm:prSet presAssocID="{46C8EE88-81D0-44F9-9935-815A5B852E12}" presName="Name37" presStyleLbl="parChTrans1D4" presStyleIdx="14" presStyleCnt="24"/>
      <dgm:spPr/>
    </dgm:pt>
    <dgm:pt modelId="{3714B783-6F47-4F13-82F3-DCF317E93BF3}" type="pres">
      <dgm:prSet presAssocID="{A203CBA4-45B1-4B50-A6C8-72107A46033D}" presName="hierRoot2" presStyleCnt="0">
        <dgm:presLayoutVars>
          <dgm:hierBranch val="init"/>
        </dgm:presLayoutVars>
      </dgm:prSet>
      <dgm:spPr/>
    </dgm:pt>
    <dgm:pt modelId="{C81BC873-B131-42D7-B1FB-CD49B3961EA8}" type="pres">
      <dgm:prSet presAssocID="{A203CBA4-45B1-4B50-A6C8-72107A46033D}" presName="rootComposite" presStyleCnt="0"/>
      <dgm:spPr/>
    </dgm:pt>
    <dgm:pt modelId="{7D9C5CFB-9FB9-4F79-8345-029DFF883111}" type="pres">
      <dgm:prSet presAssocID="{A203CBA4-45B1-4B50-A6C8-72107A46033D}" presName="rootText" presStyleLbl="node4" presStyleIdx="14" presStyleCnt="23">
        <dgm:presLayoutVars>
          <dgm:chPref val="3"/>
        </dgm:presLayoutVars>
      </dgm:prSet>
      <dgm:spPr/>
    </dgm:pt>
    <dgm:pt modelId="{D2DD2FD5-3291-4790-948F-D65416D15791}" type="pres">
      <dgm:prSet presAssocID="{A203CBA4-45B1-4B50-A6C8-72107A46033D}" presName="rootConnector" presStyleLbl="node4" presStyleIdx="14" presStyleCnt="23"/>
      <dgm:spPr/>
    </dgm:pt>
    <dgm:pt modelId="{8D6CCCC0-6549-45B0-A8F4-682F656A30AC}" type="pres">
      <dgm:prSet presAssocID="{A203CBA4-45B1-4B50-A6C8-72107A46033D}" presName="hierChild4" presStyleCnt="0"/>
      <dgm:spPr/>
    </dgm:pt>
    <dgm:pt modelId="{879B51F2-38AC-4719-85D7-3F220E04BEEE}" type="pres">
      <dgm:prSet presAssocID="{A203CBA4-45B1-4B50-A6C8-72107A46033D}" presName="hierChild5" presStyleCnt="0"/>
      <dgm:spPr/>
    </dgm:pt>
    <dgm:pt modelId="{72CBEF57-2EA8-4251-885E-E35B22500317}" type="pres">
      <dgm:prSet presAssocID="{8F671552-AC98-4C8C-82AD-805D5DE4CB15}" presName="hierChild5" presStyleCnt="0"/>
      <dgm:spPr/>
    </dgm:pt>
    <dgm:pt modelId="{DCE8BBEC-D560-46E6-9FD1-D055EE5D1F94}" type="pres">
      <dgm:prSet presAssocID="{21FA5A6E-C8BB-4100-893C-92A2674D2007}" presName="Name37" presStyleLbl="parChTrans1D3" presStyleIdx="6" presStyleCnt="10"/>
      <dgm:spPr/>
    </dgm:pt>
    <dgm:pt modelId="{475A5E8E-58FD-48EC-B9F4-58B94B8BB513}" type="pres">
      <dgm:prSet presAssocID="{A0CFFCA0-696E-463C-8448-6B9693810415}" presName="hierRoot2" presStyleCnt="0">
        <dgm:presLayoutVars>
          <dgm:hierBranch val="init"/>
        </dgm:presLayoutVars>
      </dgm:prSet>
      <dgm:spPr/>
    </dgm:pt>
    <dgm:pt modelId="{2BC075F9-F47E-4595-8FE3-169A773A635D}" type="pres">
      <dgm:prSet presAssocID="{A0CFFCA0-696E-463C-8448-6B9693810415}" presName="rootComposite" presStyleCnt="0"/>
      <dgm:spPr/>
    </dgm:pt>
    <dgm:pt modelId="{E1EF5FE6-247D-4AEE-A0FB-1089E18CA9CA}" type="pres">
      <dgm:prSet presAssocID="{A0CFFCA0-696E-463C-8448-6B9693810415}" presName="rootText" presStyleLbl="node3" presStyleIdx="6" presStyleCnt="10">
        <dgm:presLayoutVars>
          <dgm:chPref val="3"/>
        </dgm:presLayoutVars>
      </dgm:prSet>
      <dgm:spPr/>
    </dgm:pt>
    <dgm:pt modelId="{6FB91417-3B99-4FBF-B376-899A78232D77}" type="pres">
      <dgm:prSet presAssocID="{A0CFFCA0-696E-463C-8448-6B9693810415}" presName="rootConnector" presStyleLbl="node3" presStyleIdx="6" presStyleCnt="10"/>
      <dgm:spPr/>
    </dgm:pt>
    <dgm:pt modelId="{166D454A-223F-4478-93CF-3F49444563A8}" type="pres">
      <dgm:prSet presAssocID="{A0CFFCA0-696E-463C-8448-6B9693810415}" presName="hierChild4" presStyleCnt="0"/>
      <dgm:spPr/>
    </dgm:pt>
    <dgm:pt modelId="{1D5D96B0-0707-449B-BB33-4FADA536949A}" type="pres">
      <dgm:prSet presAssocID="{936A27FD-00A8-41C1-91DD-7DAFA0D574F3}" presName="Name37" presStyleLbl="parChTrans1D4" presStyleIdx="15" presStyleCnt="24"/>
      <dgm:spPr/>
    </dgm:pt>
    <dgm:pt modelId="{91E65118-7106-4241-B39F-4D87F7434BC7}" type="pres">
      <dgm:prSet presAssocID="{EDD57B0F-D2F8-4CDC-99CD-78537A88B120}" presName="hierRoot2" presStyleCnt="0">
        <dgm:presLayoutVars>
          <dgm:hierBranch val="init"/>
        </dgm:presLayoutVars>
      </dgm:prSet>
      <dgm:spPr/>
    </dgm:pt>
    <dgm:pt modelId="{5CCD3877-A552-45BD-A126-35717C1EBF0C}" type="pres">
      <dgm:prSet presAssocID="{EDD57B0F-D2F8-4CDC-99CD-78537A88B120}" presName="rootComposite" presStyleCnt="0"/>
      <dgm:spPr/>
    </dgm:pt>
    <dgm:pt modelId="{3DC80703-DC47-4331-97E8-3B4B3E3AC09B}" type="pres">
      <dgm:prSet presAssocID="{EDD57B0F-D2F8-4CDC-99CD-78537A88B120}" presName="rootText" presStyleLbl="node4" presStyleIdx="15" presStyleCnt="23">
        <dgm:presLayoutVars>
          <dgm:chPref val="3"/>
        </dgm:presLayoutVars>
      </dgm:prSet>
      <dgm:spPr/>
    </dgm:pt>
    <dgm:pt modelId="{EB39F3A4-F3E1-4446-9054-1CDF05E2D495}" type="pres">
      <dgm:prSet presAssocID="{EDD57B0F-D2F8-4CDC-99CD-78537A88B120}" presName="rootConnector" presStyleLbl="node4" presStyleIdx="15" presStyleCnt="23"/>
      <dgm:spPr/>
    </dgm:pt>
    <dgm:pt modelId="{F8C8DF4D-DE02-433A-AB57-C4E2F9316D3A}" type="pres">
      <dgm:prSet presAssocID="{EDD57B0F-D2F8-4CDC-99CD-78537A88B120}" presName="hierChild4" presStyleCnt="0"/>
      <dgm:spPr/>
    </dgm:pt>
    <dgm:pt modelId="{15EE9C7B-629D-4693-8A86-6E19EE652F44}" type="pres">
      <dgm:prSet presAssocID="{EDD57B0F-D2F8-4CDC-99CD-78537A88B120}" presName="hierChild5" presStyleCnt="0"/>
      <dgm:spPr/>
    </dgm:pt>
    <dgm:pt modelId="{9D0F7108-132A-4EF0-9879-14C8E2BFC864}" type="pres">
      <dgm:prSet presAssocID="{1170B3D2-5495-4F50-B34B-BA7B61779003}" presName="Name37" presStyleLbl="parChTrans1D4" presStyleIdx="16" presStyleCnt="24"/>
      <dgm:spPr/>
    </dgm:pt>
    <dgm:pt modelId="{56119992-C4F9-4AAB-B933-4770F434AE5A}" type="pres">
      <dgm:prSet presAssocID="{E8AE0354-2859-48C8-B5D4-5AAA5AA96611}" presName="hierRoot2" presStyleCnt="0">
        <dgm:presLayoutVars>
          <dgm:hierBranch val="init"/>
        </dgm:presLayoutVars>
      </dgm:prSet>
      <dgm:spPr/>
    </dgm:pt>
    <dgm:pt modelId="{7AFE25FF-2E8F-4AA3-A3A5-097A917E4A59}" type="pres">
      <dgm:prSet presAssocID="{E8AE0354-2859-48C8-B5D4-5AAA5AA96611}" presName="rootComposite" presStyleCnt="0"/>
      <dgm:spPr/>
    </dgm:pt>
    <dgm:pt modelId="{EB1E88D4-102C-4015-BBF5-E2C315A75333}" type="pres">
      <dgm:prSet presAssocID="{E8AE0354-2859-48C8-B5D4-5AAA5AA96611}" presName="rootText" presStyleLbl="node4" presStyleIdx="16" presStyleCnt="23">
        <dgm:presLayoutVars>
          <dgm:chPref val="3"/>
        </dgm:presLayoutVars>
      </dgm:prSet>
      <dgm:spPr/>
    </dgm:pt>
    <dgm:pt modelId="{BE4EE982-BEBC-4754-9425-E903A27A43F8}" type="pres">
      <dgm:prSet presAssocID="{E8AE0354-2859-48C8-B5D4-5AAA5AA96611}" presName="rootConnector" presStyleLbl="node4" presStyleIdx="16" presStyleCnt="23"/>
      <dgm:spPr/>
    </dgm:pt>
    <dgm:pt modelId="{D02C5BEE-795B-4FED-AA10-2AE5D3735883}" type="pres">
      <dgm:prSet presAssocID="{E8AE0354-2859-48C8-B5D4-5AAA5AA96611}" presName="hierChild4" presStyleCnt="0"/>
      <dgm:spPr/>
    </dgm:pt>
    <dgm:pt modelId="{4D7B5F62-2ABE-4402-953B-F623A4C8BD7A}" type="pres">
      <dgm:prSet presAssocID="{E8AE0354-2859-48C8-B5D4-5AAA5AA96611}" presName="hierChild5" presStyleCnt="0"/>
      <dgm:spPr/>
    </dgm:pt>
    <dgm:pt modelId="{8C909E1B-75CC-4EF2-A6A4-EC645BBB38B1}" type="pres">
      <dgm:prSet presAssocID="{4D992054-2529-484D-8DC0-5897EC3D9955}" presName="Name37" presStyleLbl="parChTrans1D4" presStyleIdx="17" presStyleCnt="24"/>
      <dgm:spPr/>
    </dgm:pt>
    <dgm:pt modelId="{A7BF74F7-ABF5-4F7A-9A03-506487380910}" type="pres">
      <dgm:prSet presAssocID="{6C142E12-3AB0-41AE-AA26-20B5E6E1F6FC}" presName="hierRoot2" presStyleCnt="0">
        <dgm:presLayoutVars>
          <dgm:hierBranch val="init"/>
        </dgm:presLayoutVars>
      </dgm:prSet>
      <dgm:spPr/>
    </dgm:pt>
    <dgm:pt modelId="{21AF1EF4-E9A4-459D-8602-31C63C0A20BE}" type="pres">
      <dgm:prSet presAssocID="{6C142E12-3AB0-41AE-AA26-20B5E6E1F6FC}" presName="rootComposite" presStyleCnt="0"/>
      <dgm:spPr/>
    </dgm:pt>
    <dgm:pt modelId="{40ACF017-342A-47DF-BCB4-CF1B368C8149}" type="pres">
      <dgm:prSet presAssocID="{6C142E12-3AB0-41AE-AA26-20B5E6E1F6FC}" presName="rootText" presStyleLbl="node4" presStyleIdx="17" presStyleCnt="23">
        <dgm:presLayoutVars>
          <dgm:chPref val="3"/>
        </dgm:presLayoutVars>
      </dgm:prSet>
      <dgm:spPr/>
    </dgm:pt>
    <dgm:pt modelId="{D261EDED-C854-4ECF-A603-3229CEE012CF}" type="pres">
      <dgm:prSet presAssocID="{6C142E12-3AB0-41AE-AA26-20B5E6E1F6FC}" presName="rootConnector" presStyleLbl="node4" presStyleIdx="17" presStyleCnt="23"/>
      <dgm:spPr/>
    </dgm:pt>
    <dgm:pt modelId="{F73477FD-013B-4299-B801-8A8DC38E772D}" type="pres">
      <dgm:prSet presAssocID="{6C142E12-3AB0-41AE-AA26-20B5E6E1F6FC}" presName="hierChild4" presStyleCnt="0"/>
      <dgm:spPr/>
    </dgm:pt>
    <dgm:pt modelId="{AC2D1280-467B-43A5-836D-0B478947B1C9}" type="pres">
      <dgm:prSet presAssocID="{6C142E12-3AB0-41AE-AA26-20B5E6E1F6FC}" presName="hierChild5" presStyleCnt="0"/>
      <dgm:spPr/>
    </dgm:pt>
    <dgm:pt modelId="{0F97FA50-50A2-4FF8-BA6C-28CBCF0862E2}" type="pres">
      <dgm:prSet presAssocID="{A0CFFCA0-696E-463C-8448-6B9693810415}" presName="hierChild5" presStyleCnt="0"/>
      <dgm:spPr/>
    </dgm:pt>
    <dgm:pt modelId="{C1F68B23-2AE0-4606-B4AF-A1CE61B77381}" type="pres">
      <dgm:prSet presAssocID="{F6AE7A36-50E8-4A22-B421-FF1380F0CA1A}" presName="hierChild5" presStyleCnt="0"/>
      <dgm:spPr/>
    </dgm:pt>
    <dgm:pt modelId="{B00A0258-EE57-44BC-A4EA-708E078A1DCA}" type="pres">
      <dgm:prSet presAssocID="{A3C374CD-117C-461E-9E5A-1B64F8CD9A3A}" presName="Name37" presStyleLbl="parChTrans1D2" presStyleIdx="4" presStyleCnt="8"/>
      <dgm:spPr/>
    </dgm:pt>
    <dgm:pt modelId="{BD6B4BF1-FBBA-406F-BD7B-E4118D9B8FFA}" type="pres">
      <dgm:prSet presAssocID="{5FB0C8E5-8ED9-448F-8131-DB9383A06850}" presName="hierRoot2" presStyleCnt="0">
        <dgm:presLayoutVars>
          <dgm:hierBranch val="init"/>
        </dgm:presLayoutVars>
      </dgm:prSet>
      <dgm:spPr/>
    </dgm:pt>
    <dgm:pt modelId="{B163927D-530D-4C2C-A828-365A7AA3D9F4}" type="pres">
      <dgm:prSet presAssocID="{5FB0C8E5-8ED9-448F-8131-DB9383A06850}" presName="rootComposite" presStyleCnt="0"/>
      <dgm:spPr/>
    </dgm:pt>
    <dgm:pt modelId="{C96F6B29-D34B-4DA1-B77A-E6B0D22AD24D}" type="pres">
      <dgm:prSet presAssocID="{5FB0C8E5-8ED9-448F-8131-DB9383A06850}" presName="rootText" presStyleLbl="node2" presStyleIdx="4" presStyleCnt="8">
        <dgm:presLayoutVars>
          <dgm:chPref val="3"/>
        </dgm:presLayoutVars>
      </dgm:prSet>
      <dgm:spPr/>
    </dgm:pt>
    <dgm:pt modelId="{B9043247-01A4-45DC-9353-37955121144C}" type="pres">
      <dgm:prSet presAssocID="{5FB0C8E5-8ED9-448F-8131-DB9383A06850}" presName="rootConnector" presStyleLbl="node2" presStyleIdx="4" presStyleCnt="8"/>
      <dgm:spPr/>
    </dgm:pt>
    <dgm:pt modelId="{B46B0E22-86F3-470F-8C5F-806DEE122F6F}" type="pres">
      <dgm:prSet presAssocID="{5FB0C8E5-8ED9-448F-8131-DB9383A06850}" presName="hierChild4" presStyleCnt="0"/>
      <dgm:spPr/>
    </dgm:pt>
    <dgm:pt modelId="{A88149DA-125C-4F76-8CCC-5D2CFE78231A}" type="pres">
      <dgm:prSet presAssocID="{1898C0CF-2DA3-4DA7-8679-EFCC65C0E848}" presName="Name37" presStyleLbl="parChTrans1D3" presStyleIdx="7" presStyleCnt="10"/>
      <dgm:spPr/>
    </dgm:pt>
    <dgm:pt modelId="{07057B16-ECD0-4666-A140-ED3A92184F7B}" type="pres">
      <dgm:prSet presAssocID="{22253D6D-6369-4577-8375-E7C0E49BB3EE}" presName="hierRoot2" presStyleCnt="0">
        <dgm:presLayoutVars>
          <dgm:hierBranch val="init"/>
        </dgm:presLayoutVars>
      </dgm:prSet>
      <dgm:spPr/>
    </dgm:pt>
    <dgm:pt modelId="{AA36559A-0F29-4AFD-A8D7-58887B94DC4E}" type="pres">
      <dgm:prSet presAssocID="{22253D6D-6369-4577-8375-E7C0E49BB3EE}" presName="rootComposite" presStyleCnt="0"/>
      <dgm:spPr/>
    </dgm:pt>
    <dgm:pt modelId="{16B81F12-1406-497D-B3D0-7267268EED2D}" type="pres">
      <dgm:prSet presAssocID="{22253D6D-6369-4577-8375-E7C0E49BB3EE}" presName="rootText" presStyleLbl="node3" presStyleIdx="7" presStyleCnt="10">
        <dgm:presLayoutVars>
          <dgm:chPref val="3"/>
        </dgm:presLayoutVars>
      </dgm:prSet>
      <dgm:spPr/>
    </dgm:pt>
    <dgm:pt modelId="{3C495F8E-83D8-4A40-912B-146D73DF6004}" type="pres">
      <dgm:prSet presAssocID="{22253D6D-6369-4577-8375-E7C0E49BB3EE}" presName="rootConnector" presStyleLbl="node3" presStyleIdx="7" presStyleCnt="10"/>
      <dgm:spPr/>
    </dgm:pt>
    <dgm:pt modelId="{932C2D3E-7576-441E-95B4-E866086B5B35}" type="pres">
      <dgm:prSet presAssocID="{22253D6D-6369-4577-8375-E7C0E49BB3EE}" presName="hierChild4" presStyleCnt="0"/>
      <dgm:spPr/>
    </dgm:pt>
    <dgm:pt modelId="{DC5CCCC7-6569-4E1B-A56E-430821DDB699}" type="pres">
      <dgm:prSet presAssocID="{ACAC2EF0-7E29-4D96-97D2-96E2FB5E7294}" presName="Name37" presStyleLbl="parChTrans1D4" presStyleIdx="18" presStyleCnt="24"/>
      <dgm:spPr/>
    </dgm:pt>
    <dgm:pt modelId="{8241FE54-3C35-419F-B624-B3579EBD2AEF}" type="pres">
      <dgm:prSet presAssocID="{93718A34-A35A-4097-AF57-125E5567CCA3}" presName="hierRoot2" presStyleCnt="0">
        <dgm:presLayoutVars>
          <dgm:hierBranch val="init"/>
        </dgm:presLayoutVars>
      </dgm:prSet>
      <dgm:spPr/>
    </dgm:pt>
    <dgm:pt modelId="{22771D80-F3C7-4AC4-868E-5549F10DBA02}" type="pres">
      <dgm:prSet presAssocID="{93718A34-A35A-4097-AF57-125E5567CCA3}" presName="rootComposite" presStyleCnt="0"/>
      <dgm:spPr/>
    </dgm:pt>
    <dgm:pt modelId="{0D638A05-64A5-44AF-B0BC-01E0CEF11856}" type="pres">
      <dgm:prSet presAssocID="{93718A34-A35A-4097-AF57-125E5567CCA3}" presName="rootText" presStyleLbl="node4" presStyleIdx="18" presStyleCnt="23">
        <dgm:presLayoutVars>
          <dgm:chPref val="3"/>
        </dgm:presLayoutVars>
      </dgm:prSet>
      <dgm:spPr/>
    </dgm:pt>
    <dgm:pt modelId="{22A2C8CA-677A-4B79-969F-693753020352}" type="pres">
      <dgm:prSet presAssocID="{93718A34-A35A-4097-AF57-125E5567CCA3}" presName="rootConnector" presStyleLbl="node4" presStyleIdx="18" presStyleCnt="23"/>
      <dgm:spPr/>
    </dgm:pt>
    <dgm:pt modelId="{123BAD72-A0A4-465D-B582-542D89A70CC5}" type="pres">
      <dgm:prSet presAssocID="{93718A34-A35A-4097-AF57-125E5567CCA3}" presName="hierChild4" presStyleCnt="0"/>
      <dgm:spPr/>
    </dgm:pt>
    <dgm:pt modelId="{082BAA0D-B7CF-4F90-BF81-D11076910629}" type="pres">
      <dgm:prSet presAssocID="{93718A34-A35A-4097-AF57-125E5567CCA3}" presName="hierChild5" presStyleCnt="0"/>
      <dgm:spPr/>
    </dgm:pt>
    <dgm:pt modelId="{AAD3C274-73E9-4D92-BEDF-95948F12E74F}" type="pres">
      <dgm:prSet presAssocID="{1B1B5AAB-1DA0-45AB-BDF5-346C6526DAEA}" presName="Name37" presStyleLbl="parChTrans1D4" presStyleIdx="19" presStyleCnt="24"/>
      <dgm:spPr/>
    </dgm:pt>
    <dgm:pt modelId="{CFFE8308-F00D-4024-98F7-46975FFD7E8B}" type="pres">
      <dgm:prSet presAssocID="{6B0B61D5-E403-4495-8A89-1B1279E90E9F}" presName="hierRoot2" presStyleCnt="0">
        <dgm:presLayoutVars>
          <dgm:hierBranch val="init"/>
        </dgm:presLayoutVars>
      </dgm:prSet>
      <dgm:spPr/>
    </dgm:pt>
    <dgm:pt modelId="{A0AB7CF0-F930-4799-AA96-F5AA9B11B164}" type="pres">
      <dgm:prSet presAssocID="{6B0B61D5-E403-4495-8A89-1B1279E90E9F}" presName="rootComposite" presStyleCnt="0"/>
      <dgm:spPr/>
    </dgm:pt>
    <dgm:pt modelId="{51F4F073-9297-4A01-ACA4-9F8FAE3CC51A}" type="pres">
      <dgm:prSet presAssocID="{6B0B61D5-E403-4495-8A89-1B1279E90E9F}" presName="rootText" presStyleLbl="node4" presStyleIdx="19" presStyleCnt="23">
        <dgm:presLayoutVars>
          <dgm:chPref val="3"/>
        </dgm:presLayoutVars>
      </dgm:prSet>
      <dgm:spPr/>
    </dgm:pt>
    <dgm:pt modelId="{237D0EB3-930E-4C35-A0F6-AA058F8DB718}" type="pres">
      <dgm:prSet presAssocID="{6B0B61D5-E403-4495-8A89-1B1279E90E9F}" presName="rootConnector" presStyleLbl="node4" presStyleIdx="19" presStyleCnt="23"/>
      <dgm:spPr/>
    </dgm:pt>
    <dgm:pt modelId="{F8C01810-EA29-4E02-8F6E-5042FA8A92D3}" type="pres">
      <dgm:prSet presAssocID="{6B0B61D5-E403-4495-8A89-1B1279E90E9F}" presName="hierChild4" presStyleCnt="0"/>
      <dgm:spPr/>
    </dgm:pt>
    <dgm:pt modelId="{AAD39395-8EDF-4619-B82C-075CB75FCD72}" type="pres">
      <dgm:prSet presAssocID="{6B0B61D5-E403-4495-8A89-1B1279E90E9F}" presName="hierChild5" presStyleCnt="0"/>
      <dgm:spPr/>
    </dgm:pt>
    <dgm:pt modelId="{90DD64A0-6583-4400-91A7-3A1332F42780}" type="pres">
      <dgm:prSet presAssocID="{22253D6D-6369-4577-8375-E7C0E49BB3EE}" presName="hierChild5" presStyleCnt="0"/>
      <dgm:spPr/>
    </dgm:pt>
    <dgm:pt modelId="{68C61A9D-AF92-4CB3-8E54-09777B01CB16}" type="pres">
      <dgm:prSet presAssocID="{A6D4B8D4-DDB5-4FBC-BC67-BDB0E6B86B32}" presName="Name111" presStyleLbl="parChTrans1D4" presStyleIdx="20" presStyleCnt="24"/>
      <dgm:spPr/>
    </dgm:pt>
    <dgm:pt modelId="{C2BFB511-6039-40DC-B8AD-8D39FA0B18F1}" type="pres">
      <dgm:prSet presAssocID="{80983C7A-C26A-4F96-9011-6297BE90D38C}" presName="hierRoot3" presStyleCnt="0">
        <dgm:presLayoutVars>
          <dgm:hierBranch val="init"/>
        </dgm:presLayoutVars>
      </dgm:prSet>
      <dgm:spPr/>
    </dgm:pt>
    <dgm:pt modelId="{8252D71A-A234-4FCB-BBE2-C28AE697F67F}" type="pres">
      <dgm:prSet presAssocID="{80983C7A-C26A-4F96-9011-6297BE90D38C}" presName="rootComposite3" presStyleCnt="0"/>
      <dgm:spPr/>
    </dgm:pt>
    <dgm:pt modelId="{D6F55798-881F-41E2-9B22-9508BD34EED2}" type="pres">
      <dgm:prSet presAssocID="{80983C7A-C26A-4F96-9011-6297BE90D38C}" presName="rootText3" presStyleLbl="asst3" presStyleIdx="0" presStyleCnt="1">
        <dgm:presLayoutVars>
          <dgm:chPref val="3"/>
        </dgm:presLayoutVars>
      </dgm:prSet>
      <dgm:spPr/>
    </dgm:pt>
    <dgm:pt modelId="{4EF4047A-A232-4E13-9070-075AD8CDA12D}" type="pres">
      <dgm:prSet presAssocID="{80983C7A-C26A-4F96-9011-6297BE90D38C}" presName="rootConnector3" presStyleLbl="asst3" presStyleIdx="0" presStyleCnt="1"/>
      <dgm:spPr/>
    </dgm:pt>
    <dgm:pt modelId="{DA342607-ADA6-4530-9758-D81DD8550DDD}" type="pres">
      <dgm:prSet presAssocID="{80983C7A-C26A-4F96-9011-6297BE90D38C}" presName="hierChild6" presStyleCnt="0"/>
      <dgm:spPr/>
    </dgm:pt>
    <dgm:pt modelId="{B8506B98-67D6-489C-83F4-38BEE391E210}" type="pres">
      <dgm:prSet presAssocID="{80983C7A-C26A-4F96-9011-6297BE90D38C}" presName="hierChild7" presStyleCnt="0"/>
      <dgm:spPr/>
    </dgm:pt>
    <dgm:pt modelId="{072E8F86-D7B7-49D3-B481-B8245FB625BD}" type="pres">
      <dgm:prSet presAssocID="{AF026A9A-A3B6-4B41-B0D8-350CDF57FB7D}" presName="Name37" presStyleLbl="parChTrans1D3" presStyleIdx="8" presStyleCnt="10"/>
      <dgm:spPr/>
    </dgm:pt>
    <dgm:pt modelId="{71BE931B-BCF0-4E8E-BACD-4A2C8F918965}" type="pres">
      <dgm:prSet presAssocID="{E162A014-8550-4EF2-8BB5-DDC2B72C4FC2}" presName="hierRoot2" presStyleCnt="0">
        <dgm:presLayoutVars>
          <dgm:hierBranch val="l"/>
        </dgm:presLayoutVars>
      </dgm:prSet>
      <dgm:spPr/>
    </dgm:pt>
    <dgm:pt modelId="{6FC5FDDA-31C6-42DA-8663-98242741B4B9}" type="pres">
      <dgm:prSet presAssocID="{E162A014-8550-4EF2-8BB5-DDC2B72C4FC2}" presName="rootComposite" presStyleCnt="0"/>
      <dgm:spPr/>
    </dgm:pt>
    <dgm:pt modelId="{6C144664-D0F1-4822-8307-7D01F129E46F}" type="pres">
      <dgm:prSet presAssocID="{E162A014-8550-4EF2-8BB5-DDC2B72C4FC2}" presName="rootText" presStyleLbl="node3" presStyleIdx="8" presStyleCnt="10">
        <dgm:presLayoutVars>
          <dgm:chPref val="3"/>
        </dgm:presLayoutVars>
      </dgm:prSet>
      <dgm:spPr/>
    </dgm:pt>
    <dgm:pt modelId="{71C88C9F-0CA8-4035-B145-7AFA14979CF6}" type="pres">
      <dgm:prSet presAssocID="{E162A014-8550-4EF2-8BB5-DDC2B72C4FC2}" presName="rootConnector" presStyleLbl="node3" presStyleIdx="8" presStyleCnt="10"/>
      <dgm:spPr/>
    </dgm:pt>
    <dgm:pt modelId="{23AFE8CB-8ED4-4D73-A735-58FC6CF902BF}" type="pres">
      <dgm:prSet presAssocID="{E162A014-8550-4EF2-8BB5-DDC2B72C4FC2}" presName="hierChild4" presStyleCnt="0"/>
      <dgm:spPr/>
    </dgm:pt>
    <dgm:pt modelId="{50E46702-BD37-45BF-BB6D-12C3A56C5AE5}" type="pres">
      <dgm:prSet presAssocID="{40E7C8C6-E486-4B87-85EF-7C5508327752}" presName="Name50" presStyleLbl="parChTrans1D4" presStyleIdx="21" presStyleCnt="24"/>
      <dgm:spPr/>
    </dgm:pt>
    <dgm:pt modelId="{0A3F56EF-3D76-4BEE-9FC2-D08F29082357}" type="pres">
      <dgm:prSet presAssocID="{B3AA1351-C66E-41F5-BA95-87E45D008EBE}" presName="hierRoot2" presStyleCnt="0">
        <dgm:presLayoutVars>
          <dgm:hierBranch val="init"/>
        </dgm:presLayoutVars>
      </dgm:prSet>
      <dgm:spPr/>
    </dgm:pt>
    <dgm:pt modelId="{6BC76F2D-390B-466D-9779-FA536C6A741E}" type="pres">
      <dgm:prSet presAssocID="{B3AA1351-C66E-41F5-BA95-87E45D008EBE}" presName="rootComposite" presStyleCnt="0"/>
      <dgm:spPr/>
    </dgm:pt>
    <dgm:pt modelId="{D4B74486-7ABA-4B63-B7F0-90C2000754E2}" type="pres">
      <dgm:prSet presAssocID="{B3AA1351-C66E-41F5-BA95-87E45D008EBE}" presName="rootText" presStyleLbl="node4" presStyleIdx="20" presStyleCnt="23">
        <dgm:presLayoutVars>
          <dgm:chPref val="3"/>
        </dgm:presLayoutVars>
      </dgm:prSet>
      <dgm:spPr/>
    </dgm:pt>
    <dgm:pt modelId="{58223E4D-D40A-467B-A134-1ED3D54A8C1A}" type="pres">
      <dgm:prSet presAssocID="{B3AA1351-C66E-41F5-BA95-87E45D008EBE}" presName="rootConnector" presStyleLbl="node4" presStyleIdx="20" presStyleCnt="23"/>
      <dgm:spPr/>
    </dgm:pt>
    <dgm:pt modelId="{04E15D58-8812-46F3-8779-00A6C27BDCC6}" type="pres">
      <dgm:prSet presAssocID="{B3AA1351-C66E-41F5-BA95-87E45D008EBE}" presName="hierChild4" presStyleCnt="0"/>
      <dgm:spPr/>
    </dgm:pt>
    <dgm:pt modelId="{58A21FC7-E1A5-4985-BAA9-825CD9B3A5AB}" type="pres">
      <dgm:prSet presAssocID="{B3AA1351-C66E-41F5-BA95-87E45D008EBE}" presName="hierChild5" presStyleCnt="0"/>
      <dgm:spPr/>
    </dgm:pt>
    <dgm:pt modelId="{D9D0624A-EC58-49D3-86CA-8FA8E1114C1C}" type="pres">
      <dgm:prSet presAssocID="{2A2F4F60-6AB4-45C0-B2DF-36C170AEE27D}" presName="Name50" presStyleLbl="parChTrans1D4" presStyleIdx="22" presStyleCnt="24"/>
      <dgm:spPr/>
    </dgm:pt>
    <dgm:pt modelId="{4B250F98-DD12-4672-8199-ED9529705206}" type="pres">
      <dgm:prSet presAssocID="{6BEFAAAF-EFAF-4761-9385-B7E99DDA348A}" presName="hierRoot2" presStyleCnt="0">
        <dgm:presLayoutVars>
          <dgm:hierBranch val="init"/>
        </dgm:presLayoutVars>
      </dgm:prSet>
      <dgm:spPr/>
    </dgm:pt>
    <dgm:pt modelId="{8DCDBC41-42F6-4AA4-8140-0AC6D68F13FC}" type="pres">
      <dgm:prSet presAssocID="{6BEFAAAF-EFAF-4761-9385-B7E99DDA348A}" presName="rootComposite" presStyleCnt="0"/>
      <dgm:spPr/>
    </dgm:pt>
    <dgm:pt modelId="{78557D7C-00A2-407F-B322-3A7A7681FEBC}" type="pres">
      <dgm:prSet presAssocID="{6BEFAAAF-EFAF-4761-9385-B7E99DDA348A}" presName="rootText" presStyleLbl="node4" presStyleIdx="21" presStyleCnt="23">
        <dgm:presLayoutVars>
          <dgm:chPref val="3"/>
        </dgm:presLayoutVars>
      </dgm:prSet>
      <dgm:spPr/>
    </dgm:pt>
    <dgm:pt modelId="{8F16D3A3-639F-4E7F-860A-F343CF0DB358}" type="pres">
      <dgm:prSet presAssocID="{6BEFAAAF-EFAF-4761-9385-B7E99DDA348A}" presName="rootConnector" presStyleLbl="node4" presStyleIdx="21" presStyleCnt="23"/>
      <dgm:spPr/>
    </dgm:pt>
    <dgm:pt modelId="{EBD57AB7-7AE3-40BD-BCD0-AF2DA8CBC5AB}" type="pres">
      <dgm:prSet presAssocID="{6BEFAAAF-EFAF-4761-9385-B7E99DDA348A}" presName="hierChild4" presStyleCnt="0"/>
      <dgm:spPr/>
    </dgm:pt>
    <dgm:pt modelId="{F086026F-4351-4634-A81E-67EECD15BB18}" type="pres">
      <dgm:prSet presAssocID="{6BEFAAAF-EFAF-4761-9385-B7E99DDA348A}" presName="hierChild5" presStyleCnt="0"/>
      <dgm:spPr/>
    </dgm:pt>
    <dgm:pt modelId="{2C49EA61-4E81-4819-B65F-F597D0296662}" type="pres">
      <dgm:prSet presAssocID="{19ADAD94-13A8-4EE0-AAAA-7F196187861E}" presName="Name50" presStyleLbl="parChTrans1D4" presStyleIdx="23" presStyleCnt="24"/>
      <dgm:spPr/>
    </dgm:pt>
    <dgm:pt modelId="{C777290F-DC9B-43F9-8F34-6B58ECF4EC76}" type="pres">
      <dgm:prSet presAssocID="{73C12864-72FE-49D5-847A-29579F4134F4}" presName="hierRoot2" presStyleCnt="0">
        <dgm:presLayoutVars>
          <dgm:hierBranch val="init"/>
        </dgm:presLayoutVars>
      </dgm:prSet>
      <dgm:spPr/>
    </dgm:pt>
    <dgm:pt modelId="{2DB99D04-431E-4BC3-98C1-23BCFB4DEC76}" type="pres">
      <dgm:prSet presAssocID="{73C12864-72FE-49D5-847A-29579F4134F4}" presName="rootComposite" presStyleCnt="0"/>
      <dgm:spPr/>
    </dgm:pt>
    <dgm:pt modelId="{EC58088B-A198-4997-AF22-B40E7969EF6B}" type="pres">
      <dgm:prSet presAssocID="{73C12864-72FE-49D5-847A-29579F4134F4}" presName="rootText" presStyleLbl="node4" presStyleIdx="22" presStyleCnt="23">
        <dgm:presLayoutVars>
          <dgm:chPref val="3"/>
        </dgm:presLayoutVars>
      </dgm:prSet>
      <dgm:spPr/>
    </dgm:pt>
    <dgm:pt modelId="{2C9229AE-96B7-4947-A7C2-9A836C7D39FF}" type="pres">
      <dgm:prSet presAssocID="{73C12864-72FE-49D5-847A-29579F4134F4}" presName="rootConnector" presStyleLbl="node4" presStyleIdx="22" presStyleCnt="23"/>
      <dgm:spPr/>
    </dgm:pt>
    <dgm:pt modelId="{5A8880E5-0B5B-4C12-B180-FEEDD3CF302F}" type="pres">
      <dgm:prSet presAssocID="{73C12864-72FE-49D5-847A-29579F4134F4}" presName="hierChild4" presStyleCnt="0"/>
      <dgm:spPr/>
    </dgm:pt>
    <dgm:pt modelId="{73BDE43F-F5A8-4B40-9594-29137D269861}" type="pres">
      <dgm:prSet presAssocID="{73C12864-72FE-49D5-847A-29579F4134F4}" presName="hierChild5" presStyleCnt="0"/>
      <dgm:spPr/>
    </dgm:pt>
    <dgm:pt modelId="{31C84F1C-4E5B-4C03-9A95-4DE9D0EC8692}" type="pres">
      <dgm:prSet presAssocID="{E162A014-8550-4EF2-8BB5-DDC2B72C4FC2}" presName="hierChild5" presStyleCnt="0"/>
      <dgm:spPr/>
    </dgm:pt>
    <dgm:pt modelId="{84A938F8-FF80-4919-92BC-0BBEE07CF50E}" type="pres">
      <dgm:prSet presAssocID="{5FB0C8E5-8ED9-448F-8131-DB9383A06850}" presName="hierChild5" presStyleCnt="0"/>
      <dgm:spPr/>
    </dgm:pt>
    <dgm:pt modelId="{6961A334-B8B7-4EDA-9367-F9AF8DFF7CFA}" type="pres">
      <dgm:prSet presAssocID="{446E625B-501C-4B37-A5A1-44D5AB4294BA}" presName="Name37" presStyleLbl="parChTrans1D2" presStyleIdx="5" presStyleCnt="8"/>
      <dgm:spPr/>
    </dgm:pt>
    <dgm:pt modelId="{F503E1A1-875B-468B-A4AE-A48D6DEB25A7}" type="pres">
      <dgm:prSet presAssocID="{9960B86E-A461-4D97-9625-0B4B80B28666}" presName="hierRoot2" presStyleCnt="0">
        <dgm:presLayoutVars>
          <dgm:hierBranch/>
        </dgm:presLayoutVars>
      </dgm:prSet>
      <dgm:spPr/>
    </dgm:pt>
    <dgm:pt modelId="{43FF931F-DDF8-4B03-9DA5-7474C7753568}" type="pres">
      <dgm:prSet presAssocID="{9960B86E-A461-4D97-9625-0B4B80B28666}" presName="rootComposite" presStyleCnt="0"/>
      <dgm:spPr/>
    </dgm:pt>
    <dgm:pt modelId="{3CF320A5-B980-4FA0-B67F-CB2CF55D5796}" type="pres">
      <dgm:prSet presAssocID="{9960B86E-A461-4D97-9625-0B4B80B28666}" presName="rootText" presStyleLbl="node2" presStyleIdx="5" presStyleCnt="8">
        <dgm:presLayoutVars>
          <dgm:chPref val="3"/>
        </dgm:presLayoutVars>
      </dgm:prSet>
      <dgm:spPr/>
    </dgm:pt>
    <dgm:pt modelId="{49762908-22F4-4C79-84D2-B71991050A7B}" type="pres">
      <dgm:prSet presAssocID="{9960B86E-A461-4D97-9625-0B4B80B28666}" presName="rootConnector" presStyleLbl="node2" presStyleIdx="5" presStyleCnt="8"/>
      <dgm:spPr/>
    </dgm:pt>
    <dgm:pt modelId="{02E23321-6348-4E4E-9BFD-B365DD4B1E0F}" type="pres">
      <dgm:prSet presAssocID="{9960B86E-A461-4D97-9625-0B4B80B28666}" presName="hierChild4" presStyleCnt="0"/>
      <dgm:spPr/>
    </dgm:pt>
    <dgm:pt modelId="{28367FD9-53F0-4D2B-A58D-BAAE74CC661B}" type="pres">
      <dgm:prSet presAssocID="{92E1CEBD-FA71-4EA4-A70A-2E58FD62798D}" presName="Name35" presStyleLbl="parChTrans1D3" presStyleIdx="9" presStyleCnt="10"/>
      <dgm:spPr/>
    </dgm:pt>
    <dgm:pt modelId="{C6A00885-E38D-47BA-8EBE-EC30244F5210}" type="pres">
      <dgm:prSet presAssocID="{8E3F02CC-AE1E-4520-86F0-26FCE44FEB8F}" presName="hierRoot2" presStyleCnt="0">
        <dgm:presLayoutVars>
          <dgm:hierBranch val="init"/>
        </dgm:presLayoutVars>
      </dgm:prSet>
      <dgm:spPr/>
    </dgm:pt>
    <dgm:pt modelId="{97950068-3BE8-404C-8A1E-4C0BB3848564}" type="pres">
      <dgm:prSet presAssocID="{8E3F02CC-AE1E-4520-86F0-26FCE44FEB8F}" presName="rootComposite" presStyleCnt="0"/>
      <dgm:spPr/>
    </dgm:pt>
    <dgm:pt modelId="{16D70746-0314-4098-9B63-40241E0BE3B8}" type="pres">
      <dgm:prSet presAssocID="{8E3F02CC-AE1E-4520-86F0-26FCE44FEB8F}" presName="rootText" presStyleLbl="node3" presStyleIdx="9" presStyleCnt="10" custLinFactY="40519" custLinFactNeighborY="100000">
        <dgm:presLayoutVars>
          <dgm:chPref val="3"/>
        </dgm:presLayoutVars>
      </dgm:prSet>
      <dgm:spPr/>
    </dgm:pt>
    <dgm:pt modelId="{7706D7ED-9574-4A48-8640-FFA90AE0CCE0}" type="pres">
      <dgm:prSet presAssocID="{8E3F02CC-AE1E-4520-86F0-26FCE44FEB8F}" presName="rootConnector" presStyleLbl="node3" presStyleIdx="9" presStyleCnt="10"/>
      <dgm:spPr/>
    </dgm:pt>
    <dgm:pt modelId="{92DE6106-E49C-4E77-9753-CCBAA74EC785}" type="pres">
      <dgm:prSet presAssocID="{8E3F02CC-AE1E-4520-86F0-26FCE44FEB8F}" presName="hierChild4" presStyleCnt="0"/>
      <dgm:spPr/>
    </dgm:pt>
    <dgm:pt modelId="{38BD4E22-E78D-47FE-94BB-6DE0AA68FE17}" type="pres">
      <dgm:prSet presAssocID="{8E3F02CC-AE1E-4520-86F0-26FCE44FEB8F}" presName="hierChild5" presStyleCnt="0"/>
      <dgm:spPr/>
    </dgm:pt>
    <dgm:pt modelId="{187CF90E-9482-409C-BA70-BE51A83AE7B6}" type="pres">
      <dgm:prSet presAssocID="{9960B86E-A461-4D97-9625-0B4B80B28666}" presName="hierChild5" presStyleCnt="0"/>
      <dgm:spPr/>
    </dgm:pt>
    <dgm:pt modelId="{AA91343C-1C78-4E83-AC22-E65A43352E7C}" type="pres">
      <dgm:prSet presAssocID="{23791D7C-BAFE-4043-B254-914494D033C8}" presName="Name37" presStyleLbl="parChTrans1D2" presStyleIdx="6" presStyleCnt="8"/>
      <dgm:spPr/>
    </dgm:pt>
    <dgm:pt modelId="{99DCBFE6-7D55-4B90-93EA-A9B41EFCE61F}" type="pres">
      <dgm:prSet presAssocID="{F1DD6132-1F75-41D5-A078-D7815AE4F860}" presName="hierRoot2" presStyleCnt="0">
        <dgm:presLayoutVars>
          <dgm:hierBranch val="init"/>
        </dgm:presLayoutVars>
      </dgm:prSet>
      <dgm:spPr/>
    </dgm:pt>
    <dgm:pt modelId="{7971A26F-5B4B-4C0E-AE92-A2CA24FEDDEA}" type="pres">
      <dgm:prSet presAssocID="{F1DD6132-1F75-41D5-A078-D7815AE4F860}" presName="rootComposite" presStyleCnt="0"/>
      <dgm:spPr/>
    </dgm:pt>
    <dgm:pt modelId="{D6C5CF49-0C52-4A5B-B8CE-AE200344CD14}" type="pres">
      <dgm:prSet presAssocID="{F1DD6132-1F75-41D5-A078-D7815AE4F860}" presName="rootText" presStyleLbl="node2" presStyleIdx="6" presStyleCnt="8" custLinFactY="100000" custLinFactNeighborY="183442">
        <dgm:presLayoutVars>
          <dgm:chPref val="3"/>
        </dgm:presLayoutVars>
      </dgm:prSet>
      <dgm:spPr/>
    </dgm:pt>
    <dgm:pt modelId="{A14F35FB-B4EF-4BDA-97B1-4890C9DEC0B5}" type="pres">
      <dgm:prSet presAssocID="{F1DD6132-1F75-41D5-A078-D7815AE4F860}" presName="rootConnector" presStyleLbl="node2" presStyleIdx="6" presStyleCnt="8"/>
      <dgm:spPr/>
    </dgm:pt>
    <dgm:pt modelId="{2ACB4C23-31E7-4F65-9444-D48B50A5386E}" type="pres">
      <dgm:prSet presAssocID="{F1DD6132-1F75-41D5-A078-D7815AE4F860}" presName="hierChild4" presStyleCnt="0"/>
      <dgm:spPr/>
    </dgm:pt>
    <dgm:pt modelId="{14F2CE30-6F57-4D70-BB22-5EFB73BB6071}" type="pres">
      <dgm:prSet presAssocID="{F1DD6132-1F75-41D5-A078-D7815AE4F860}" presName="hierChild5" presStyleCnt="0"/>
      <dgm:spPr/>
    </dgm:pt>
    <dgm:pt modelId="{48BA1D5C-7476-4203-BC62-21222B583D4E}" type="pres">
      <dgm:prSet presAssocID="{78938248-91E5-4D5D-A6C2-29D82900E33C}" presName="Name37" presStyleLbl="parChTrans1D2" presStyleIdx="7" presStyleCnt="8"/>
      <dgm:spPr/>
    </dgm:pt>
    <dgm:pt modelId="{B3E1BF81-2C62-4DC3-9008-1649951D392B}" type="pres">
      <dgm:prSet presAssocID="{47FDD8D0-68F2-4536-BC49-A17C21855543}" presName="hierRoot2" presStyleCnt="0">
        <dgm:presLayoutVars>
          <dgm:hierBranch val="init"/>
        </dgm:presLayoutVars>
      </dgm:prSet>
      <dgm:spPr/>
    </dgm:pt>
    <dgm:pt modelId="{0D7154D3-58D6-4512-8D84-E4F4CB1BC2D7}" type="pres">
      <dgm:prSet presAssocID="{47FDD8D0-68F2-4536-BC49-A17C21855543}" presName="rootComposite" presStyleCnt="0"/>
      <dgm:spPr/>
    </dgm:pt>
    <dgm:pt modelId="{14E43F37-0023-4E21-A976-05E36B9A34AA}" type="pres">
      <dgm:prSet presAssocID="{47FDD8D0-68F2-4536-BC49-A17C21855543}" presName="rootText" presStyleLbl="node2" presStyleIdx="7" presStyleCnt="8" custLinFactY="100000" custLinFactNeighborY="183442">
        <dgm:presLayoutVars>
          <dgm:chPref val="3"/>
        </dgm:presLayoutVars>
      </dgm:prSet>
      <dgm:spPr/>
    </dgm:pt>
    <dgm:pt modelId="{5608AE2E-B123-4C6D-BDA3-D2DCBCAD5DC7}" type="pres">
      <dgm:prSet presAssocID="{47FDD8D0-68F2-4536-BC49-A17C21855543}" presName="rootConnector" presStyleLbl="node2" presStyleIdx="7" presStyleCnt="8"/>
      <dgm:spPr/>
    </dgm:pt>
    <dgm:pt modelId="{6407C953-9B00-4F73-B8B2-194746C3873B}" type="pres">
      <dgm:prSet presAssocID="{47FDD8D0-68F2-4536-BC49-A17C21855543}" presName="hierChild4" presStyleCnt="0"/>
      <dgm:spPr/>
    </dgm:pt>
    <dgm:pt modelId="{ECE5F813-CECF-42B2-A3D0-ABDC9FC93267}" type="pres">
      <dgm:prSet presAssocID="{47FDD8D0-68F2-4536-BC49-A17C21855543}" presName="hierChild5" presStyleCnt="0"/>
      <dgm:spPr/>
    </dgm:pt>
    <dgm:pt modelId="{86E191D2-B49F-4EE4-8A42-CFCEED0FB346}" type="pres">
      <dgm:prSet presAssocID="{B7AC0A99-BE08-43FB-BDC0-96CFCA1919AD}" presName="hierChild3" presStyleCnt="0"/>
      <dgm:spPr/>
    </dgm:pt>
  </dgm:ptLst>
  <dgm:cxnLst>
    <dgm:cxn modelId="{EEBF8C00-426B-49B7-804C-248CC0C08751}" type="presOf" srcId="{1B6D446A-F8AD-478B-8023-CAC4A6061D9C}" destId="{7A169ECD-4C5E-47A7-A33E-B55B8FD5BB63}" srcOrd="0" destOrd="0" presId="urn:microsoft.com/office/officeart/2005/8/layout/orgChart1"/>
    <dgm:cxn modelId="{E5F7B501-134A-4FBA-A52F-AC9849850FE9}" type="presOf" srcId="{398EA42A-62EB-42E9-869E-B4CF62163729}" destId="{27B3BAA2-B8AE-4CDB-B20D-3E906374162B}" srcOrd="1" destOrd="0" presId="urn:microsoft.com/office/officeart/2005/8/layout/orgChart1"/>
    <dgm:cxn modelId="{E94A5F04-AD3A-420F-94F6-F173B884BC96}" type="presOf" srcId="{80983C7A-C26A-4F96-9011-6297BE90D38C}" destId="{D6F55798-881F-41E2-9B22-9508BD34EED2}" srcOrd="0" destOrd="0" presId="urn:microsoft.com/office/officeart/2005/8/layout/orgChart1"/>
    <dgm:cxn modelId="{34804505-1631-4DC9-8CCB-6A6F4086024E}" srcId="{D919840F-68F7-4204-A893-F7BED275906B}" destId="{7E0B5E40-09EF-41F5-AAD2-1CCEE725BECF}" srcOrd="1" destOrd="0" parTransId="{458F6A14-06D6-4A6C-BC6A-2467E3DC22CE}" sibTransId="{7AF765FD-7003-4369-84C5-48247E0A8305}"/>
    <dgm:cxn modelId="{6B561D06-CDCA-4C3F-854F-A1CAA2548E65}" type="presOf" srcId="{8F671552-AC98-4C8C-82AD-805D5DE4CB15}" destId="{0502169E-B4CB-45DC-B5D1-CE8C56A418E5}" srcOrd="1" destOrd="0" presId="urn:microsoft.com/office/officeart/2005/8/layout/orgChart1"/>
    <dgm:cxn modelId="{BA483007-4843-4ECF-80A6-BF7B67E84240}" type="presOf" srcId="{BBDE34E5-B0FE-4509-8E28-9568ECBA82D8}" destId="{BB6121D7-F0E3-4AA6-92CD-483E47B5D2EA}" srcOrd="1" destOrd="0" presId="urn:microsoft.com/office/officeart/2005/8/layout/orgChart1"/>
    <dgm:cxn modelId="{1E40C50B-20E4-4689-912E-DEE83B50D103}" type="presOf" srcId="{9960B86E-A461-4D97-9625-0B4B80B28666}" destId="{3CF320A5-B980-4FA0-B67F-CB2CF55D5796}" srcOrd="0" destOrd="0" presId="urn:microsoft.com/office/officeart/2005/8/layout/orgChart1"/>
    <dgm:cxn modelId="{8FC2160E-8626-4A7B-B638-8F5451995399}" srcId="{82DAB30E-BBB5-44E8-9E71-B470B9177215}" destId="{DB5D1948-3D16-47A2-84CE-9552DDA3CB52}" srcOrd="1" destOrd="0" parTransId="{823723AB-A8A1-4C8D-BA19-CD6720A26CD6}" sibTransId="{C4B40A77-8CF0-484F-94D0-80B3E0E733BE}"/>
    <dgm:cxn modelId="{A935F60F-D2AD-4151-A4E2-C65A20E749C4}" srcId="{B7AC0A99-BE08-43FB-BDC0-96CFCA1919AD}" destId="{82DAB30E-BBB5-44E8-9E71-B470B9177215}" srcOrd="0" destOrd="0" parTransId="{902A019D-E364-4056-AAC3-229430DF63E6}" sibTransId="{2A6C8AA1-E25B-485C-A102-A399AAEAD7D1}"/>
    <dgm:cxn modelId="{59BB7810-6EF1-49CB-ABC6-04DFAE795C55}" srcId="{7849EB6C-0AA2-4925-92C0-7DDCBDE2FF0B}" destId="{21E10CDB-8C53-4EAD-AC66-737526DEA44E}" srcOrd="2" destOrd="0" parTransId="{1304FFF2-C33E-46CA-B0BF-D0F0E55B383B}" sibTransId="{3BB9AC71-F5BA-4F74-B21F-44A7D27A6C2A}"/>
    <dgm:cxn modelId="{FCAF1115-5E24-42B3-9E26-7AF962F81D5C}" type="presOf" srcId="{5360411D-2466-4CA3-9DC8-D21ABDB95DFA}" destId="{C249E3DB-5CC1-4499-AD1C-C35259A34CF3}" srcOrd="0" destOrd="0" presId="urn:microsoft.com/office/officeart/2005/8/layout/orgChart1"/>
    <dgm:cxn modelId="{09B43516-459D-44F9-9F7A-49E23D908165}" type="presOf" srcId="{446E625B-501C-4B37-A5A1-44D5AB4294BA}" destId="{6961A334-B8B7-4EDA-9367-F9AF8DFF7CFA}" srcOrd="0" destOrd="0" presId="urn:microsoft.com/office/officeart/2005/8/layout/orgChart1"/>
    <dgm:cxn modelId="{5FF82618-E275-418A-AD25-8CBE43E5DB21}" type="presOf" srcId="{46C8EE88-81D0-44F9-9935-815A5B852E12}" destId="{5C61C040-7921-4D6B-BC73-E45023AFDF7D}" srcOrd="0" destOrd="0" presId="urn:microsoft.com/office/officeart/2005/8/layout/orgChart1"/>
    <dgm:cxn modelId="{E6449419-0F2F-470A-8E16-7777A0A3063C}" srcId="{37093F39-B975-434D-BCB4-F17E67576525}" destId="{398EA42A-62EB-42E9-869E-B4CF62163729}" srcOrd="0" destOrd="0" parTransId="{C9CC867F-301B-48D6-A196-816185B9B6D4}" sibTransId="{82E0C803-5382-4CA2-92FF-12AD0CA5C67F}"/>
    <dgm:cxn modelId="{FBAF0E1A-F453-4196-9265-BCB8DF214023}" type="presOf" srcId="{B7AC0A99-BE08-43FB-BDC0-96CFCA1919AD}" destId="{96383565-555D-4670-8339-C3D8835CA6AB}" srcOrd="0" destOrd="0" presId="urn:microsoft.com/office/officeart/2005/8/layout/orgChart1"/>
    <dgm:cxn modelId="{6A7B891A-13EA-40DF-BB27-023C081BA99C}" type="presOf" srcId="{FDD21B9E-5A4F-4598-B0B8-668A7BCAB0F9}" destId="{953A50EB-B998-4A8E-A9CC-F897EC177782}" srcOrd="0" destOrd="0" presId="urn:microsoft.com/office/officeart/2005/8/layout/orgChart1"/>
    <dgm:cxn modelId="{AA3D6D1B-3F4F-4101-A008-8BE28B10D762}" srcId="{D919840F-68F7-4204-A893-F7BED275906B}" destId="{AC02344F-50CB-4F73-9E03-C8E6F83E708F}" srcOrd="2" destOrd="0" parTransId="{3A38FA5E-C331-45E4-940E-2A98648F9306}" sibTransId="{A76DA919-4AAE-4724-A43F-29511B30C149}"/>
    <dgm:cxn modelId="{3584AE1B-C6DE-4819-A16D-CCA457F49EF5}" type="presOf" srcId="{82DAB30E-BBB5-44E8-9E71-B470B9177215}" destId="{39092511-A751-4098-8DB8-4E8195578B0F}" srcOrd="1" destOrd="0" presId="urn:microsoft.com/office/officeart/2005/8/layout/orgChart1"/>
    <dgm:cxn modelId="{FF0A341D-F85A-4AAD-BDDC-D54AE0B2F2F4}" type="presOf" srcId="{AF026A9A-A3B6-4B41-B0D8-350CDF57FB7D}" destId="{072E8F86-D7B7-49D3-B481-B8245FB625BD}" srcOrd="0" destOrd="0" presId="urn:microsoft.com/office/officeart/2005/8/layout/orgChart1"/>
    <dgm:cxn modelId="{B13FB61D-16F6-45C0-AD2E-79847D4D57E9}" type="presOf" srcId="{78938248-91E5-4D5D-A6C2-29D82900E33C}" destId="{48BA1D5C-7476-4203-BC62-21222B583D4E}" srcOrd="0" destOrd="0" presId="urn:microsoft.com/office/officeart/2005/8/layout/orgChart1"/>
    <dgm:cxn modelId="{C70E231E-5E6E-4F8B-BC09-F0CCD60B9469}" type="presOf" srcId="{EDD57B0F-D2F8-4CDC-99CD-78537A88B120}" destId="{EB39F3A4-F3E1-4446-9054-1CDF05E2D495}" srcOrd="1" destOrd="0" presId="urn:microsoft.com/office/officeart/2005/8/layout/orgChart1"/>
    <dgm:cxn modelId="{F92D5A1E-65FE-41D8-904C-ED051A513682}" type="presOf" srcId="{21E10CDB-8C53-4EAD-AC66-737526DEA44E}" destId="{2B17AA7D-880C-476D-ABBD-4427AAE3BF66}" srcOrd="0" destOrd="0" presId="urn:microsoft.com/office/officeart/2005/8/layout/orgChart1"/>
    <dgm:cxn modelId="{2184C91E-897E-41C0-B076-6BF47330051A}" type="presOf" srcId="{21FA5A6E-C8BB-4100-893C-92A2674D2007}" destId="{DCE8BBEC-D560-46E6-9FD1-D055EE5D1F94}" srcOrd="0" destOrd="0" presId="urn:microsoft.com/office/officeart/2005/8/layout/orgChart1"/>
    <dgm:cxn modelId="{2E639C21-C228-4D2B-A6CF-00B3313C0911}" type="presOf" srcId="{9BA8A2FE-ACC8-4E33-9376-54F43BED80FF}" destId="{2FF5E316-BC99-42FA-B4C3-6FE6022B8758}" srcOrd="1" destOrd="0" presId="urn:microsoft.com/office/officeart/2005/8/layout/orgChart1"/>
    <dgm:cxn modelId="{5933BB22-AB26-446B-B686-2ACD4013E34C}" type="presOf" srcId="{78FB55B6-84D5-43F9-B88A-6ACF9A8C19C3}" destId="{F28B8AEB-1756-4492-B7AB-3C622761F262}" srcOrd="1" destOrd="0" presId="urn:microsoft.com/office/officeart/2005/8/layout/orgChart1"/>
    <dgm:cxn modelId="{DE2D9E23-D44B-49B4-828A-D31E3A72F0FC}" type="presOf" srcId="{F1DD6132-1F75-41D5-A078-D7815AE4F860}" destId="{D6C5CF49-0C52-4A5B-B8CE-AE200344CD14}" srcOrd="0" destOrd="0" presId="urn:microsoft.com/office/officeart/2005/8/layout/orgChart1"/>
    <dgm:cxn modelId="{BBB2CC23-58BF-4D64-ABB6-033C0A18486D}" type="presOf" srcId="{1170B3D2-5495-4F50-B34B-BA7B61779003}" destId="{9D0F7108-132A-4EF0-9879-14C8E2BFC864}" srcOrd="0" destOrd="0" presId="urn:microsoft.com/office/officeart/2005/8/layout/orgChart1"/>
    <dgm:cxn modelId="{BD2D9E27-395E-45E0-8B83-60CBBD2F6797}" srcId="{E162A014-8550-4EF2-8BB5-DDC2B72C4FC2}" destId="{B3AA1351-C66E-41F5-BA95-87E45D008EBE}" srcOrd="0" destOrd="0" parTransId="{40E7C8C6-E486-4B87-85EF-7C5508327752}" sibTransId="{7F07CDA1-8089-4049-BAAF-420950876220}"/>
    <dgm:cxn modelId="{99A9BE27-3180-4DB8-BEB6-0A626E87B4B2}" srcId="{6A4F3640-73D9-46F8-A101-88FFA492853E}" destId="{7849EB6C-0AA2-4925-92C0-7DDCBDE2FF0B}" srcOrd="1" destOrd="0" parTransId="{FDD21B9E-5A4F-4598-B0B8-668A7BCAB0F9}" sibTransId="{AEB69F2C-8791-4F45-ABA3-5D829B0CCB7B}"/>
    <dgm:cxn modelId="{99262829-CB09-4CF3-8FCE-05AD4C640703}" type="presOf" srcId="{9B86AF22-FCE2-4D11-9E9E-9900E19ED6AA}" destId="{D4876E64-F826-4482-BB43-C2772E9CB3C7}" srcOrd="0" destOrd="0" presId="urn:microsoft.com/office/officeart/2005/8/layout/orgChart1"/>
    <dgm:cxn modelId="{DA3FD529-25EB-42CC-B758-644546785B67}" type="presOf" srcId="{3A38FA5E-C331-45E4-940E-2A98648F9306}" destId="{95883342-B8E4-4688-A71F-E2ADB8CD1DC5}" srcOrd="0" destOrd="0" presId="urn:microsoft.com/office/officeart/2005/8/layout/orgChart1"/>
    <dgm:cxn modelId="{0A038831-2975-4AF3-BE79-DF9AE02A5C95}" type="presOf" srcId="{A1A0F974-8E1D-4C14-9104-F9C974A5F074}" destId="{FAAB0A61-CE10-4C17-AFBC-012496C4C889}" srcOrd="0" destOrd="0" presId="urn:microsoft.com/office/officeart/2005/8/layout/orgChart1"/>
    <dgm:cxn modelId="{D64B3732-9378-4FE1-938B-7EEBE3E22BEF}" type="presOf" srcId="{AB5C7D49-0907-4305-839A-A26A5A555524}" destId="{1AE2092E-F22B-4154-A2E5-4AAE5014C585}" srcOrd="1" destOrd="0" presId="urn:microsoft.com/office/officeart/2005/8/layout/orgChart1"/>
    <dgm:cxn modelId="{8F7A3634-2933-4CAD-842D-7CDE10003918}" srcId="{8F671552-AC98-4C8C-82AD-805D5DE4CB15}" destId="{A203CBA4-45B1-4B50-A6C8-72107A46033D}" srcOrd="1" destOrd="0" parTransId="{46C8EE88-81D0-44F9-9935-815A5B852E12}" sibTransId="{EE8A2708-1B10-4021-9B2A-C829FB04F860}"/>
    <dgm:cxn modelId="{76B4F834-B2A4-45AE-A4B2-CF83B1A28F79}" srcId="{DB5D1948-3D16-47A2-84CE-9552DDA3CB52}" destId="{A98F3033-51A4-442B-95E7-32021EF18366}" srcOrd="0" destOrd="0" parTransId="{9B86AF22-FCE2-4D11-9E9E-9900E19ED6AA}" sibTransId="{12DC9FE9-B011-442D-AE8E-504C3EC80E16}"/>
    <dgm:cxn modelId="{E0C39D35-75F9-4101-BEA4-B122EA8A0CF4}" type="presOf" srcId="{7E0B5E40-09EF-41F5-AAD2-1CCEE725BECF}" destId="{F5267C6F-8420-4B9A-A1A7-1EC6FA2AEFB0}" srcOrd="0" destOrd="0" presId="urn:microsoft.com/office/officeart/2005/8/layout/orgChart1"/>
    <dgm:cxn modelId="{88FB5737-6D4A-4147-8B38-6D3747DDE4BE}" type="presOf" srcId="{1B1B5AAB-1DA0-45AB-BDF5-346C6526DAEA}" destId="{AAD3C274-73E9-4D92-BEDF-95948F12E74F}" srcOrd="0" destOrd="0" presId="urn:microsoft.com/office/officeart/2005/8/layout/orgChart1"/>
    <dgm:cxn modelId="{8767493A-3F1B-4FEF-8873-3A8F32DAC2DB}" type="presOf" srcId="{CD3EC570-DF33-4110-A5C4-2F9631064967}" destId="{23768C04-23F8-4B00-ADD1-CFDC3E0C8EEF}" srcOrd="1" destOrd="0" presId="urn:microsoft.com/office/officeart/2005/8/layout/orgChart1"/>
    <dgm:cxn modelId="{9E07313B-715B-45CE-BB9E-D7F53590EC9A}" srcId="{78FB55B6-84D5-43F9-B88A-6ACF9A8C19C3}" destId="{9BA8A2FE-ACC8-4E33-9376-54F43BED80FF}" srcOrd="0" destOrd="0" parTransId="{7BA79B6F-A00B-41A2-A7C0-1AEA7FE8693E}" sibTransId="{E6CF02DC-FF7E-4B40-AD11-6AE6B9F8F74F}"/>
    <dgm:cxn modelId="{F0AC9C3C-5A54-4A72-A006-82C9D711CBA2}" type="presOf" srcId="{9960B86E-A461-4D97-9625-0B4B80B28666}" destId="{49762908-22F4-4C79-84D2-B71991050A7B}" srcOrd="1" destOrd="0" presId="urn:microsoft.com/office/officeart/2005/8/layout/orgChart1"/>
    <dgm:cxn modelId="{20E8833F-BCAC-49A6-B8F4-9AEC8CBFFB02}" type="presOf" srcId="{E8AE0354-2859-48C8-B5D4-5AAA5AA96611}" destId="{EB1E88D4-102C-4015-BBF5-E2C315A75333}" srcOrd="0" destOrd="0" presId="urn:microsoft.com/office/officeart/2005/8/layout/orgChart1"/>
    <dgm:cxn modelId="{F2386B40-4E03-4C15-BC7F-04578A351278}" type="presOf" srcId="{A3C374CD-117C-461E-9E5A-1B64F8CD9A3A}" destId="{B00A0258-EE57-44BC-A4EA-708E078A1DCA}" srcOrd="0" destOrd="0" presId="urn:microsoft.com/office/officeart/2005/8/layout/orgChart1"/>
    <dgm:cxn modelId="{D6449B5B-0F28-4E0D-84B2-AD8D69F35F80}" type="presOf" srcId="{942FF272-BD86-4137-AF23-439F81808F4E}" destId="{DE9CFBA5-C028-409E-AF4B-5270F0A95BF4}" srcOrd="0" destOrd="0" presId="urn:microsoft.com/office/officeart/2005/8/layout/orgChart1"/>
    <dgm:cxn modelId="{74FB0D5E-92F9-46FB-8D39-B8B1396EFDFD}" srcId="{9960B86E-A461-4D97-9625-0B4B80B28666}" destId="{8E3F02CC-AE1E-4520-86F0-26FCE44FEB8F}" srcOrd="0" destOrd="0" parTransId="{92E1CEBD-FA71-4EA4-A70A-2E58FD62798D}" sibTransId="{CA13685D-8FCA-4E22-8C09-CDA2F47B4158}"/>
    <dgm:cxn modelId="{9119D85E-E062-4F82-B776-D3CED2266DBC}" type="presOf" srcId="{93718A34-A35A-4097-AF57-125E5567CCA3}" destId="{22A2C8CA-677A-4B79-969F-693753020352}" srcOrd="1" destOrd="0" presId="urn:microsoft.com/office/officeart/2005/8/layout/orgChart1"/>
    <dgm:cxn modelId="{AAE2D95F-CEFB-4227-BDB8-CB1F45AEA456}" type="presOf" srcId="{8DFE351B-8429-4D4B-8A09-533832B887BC}" destId="{C723FE62-0887-44C0-9409-07974B018EEC}" srcOrd="1" destOrd="0" presId="urn:microsoft.com/office/officeart/2005/8/layout/orgChart1"/>
    <dgm:cxn modelId="{A2355F61-8F64-494A-9AEF-1F3180B293D8}" type="presOf" srcId="{AB5C7D49-0907-4305-839A-A26A5A555524}" destId="{58142CF9-88FC-4717-881A-626EE6BCD1CD}" srcOrd="0" destOrd="0" presId="urn:microsoft.com/office/officeart/2005/8/layout/orgChart1"/>
    <dgm:cxn modelId="{6D565261-DFED-42C5-9217-DF8AB00DA080}" type="presOf" srcId="{8E3F02CC-AE1E-4520-86F0-26FCE44FEB8F}" destId="{7706D7ED-9574-4A48-8640-FFA90AE0CCE0}" srcOrd="1" destOrd="0" presId="urn:microsoft.com/office/officeart/2005/8/layout/orgChart1"/>
    <dgm:cxn modelId="{179F8542-D559-4ED4-8D9C-C6FAFFA5A880}" type="presOf" srcId="{D131827D-E411-41EE-8506-19AE0DFD1AB6}" destId="{C56172CE-2BB9-4BBB-A20D-026DC0533BEC}" srcOrd="0" destOrd="0" presId="urn:microsoft.com/office/officeart/2005/8/layout/orgChart1"/>
    <dgm:cxn modelId="{F0EBD243-87D6-4208-B04E-DE94BA62B3A3}" type="presOf" srcId="{73C12864-72FE-49D5-847A-29579F4134F4}" destId="{EC58088B-A198-4997-AF22-B40E7969EF6B}" srcOrd="0" destOrd="0" presId="urn:microsoft.com/office/officeart/2005/8/layout/orgChart1"/>
    <dgm:cxn modelId="{74380064-794A-4EF5-A33C-CFC08EA4A46A}" type="presOf" srcId="{A203CBA4-45B1-4B50-A6C8-72107A46033D}" destId="{D2DD2FD5-3291-4790-948F-D65416D15791}" srcOrd="1" destOrd="0" presId="urn:microsoft.com/office/officeart/2005/8/layout/orgChart1"/>
    <dgm:cxn modelId="{A850AE64-3B81-4F78-A84B-DC4C9E8C762E}" type="presOf" srcId="{936A27FD-00A8-41C1-91DD-7DAFA0D574F3}" destId="{1D5D96B0-0707-449B-BB33-4FADA536949A}" srcOrd="0" destOrd="0" presId="urn:microsoft.com/office/officeart/2005/8/layout/orgChart1"/>
    <dgm:cxn modelId="{01BB1B45-DBE4-4572-B037-7B90BA7C02B9}" type="presOf" srcId="{1898C0CF-2DA3-4DA7-8679-EFCC65C0E848}" destId="{A88149DA-125C-4F76-8CCC-5D2CFE78231A}" srcOrd="0" destOrd="0" presId="urn:microsoft.com/office/officeart/2005/8/layout/orgChart1"/>
    <dgm:cxn modelId="{F6244D65-86D6-4ADB-AB42-C7832568A765}" type="presOf" srcId="{398EA42A-62EB-42E9-869E-B4CF62163729}" destId="{66EBFEB8-0905-43C0-B658-FB2C461B01A1}" srcOrd="0" destOrd="0" presId="urn:microsoft.com/office/officeart/2005/8/layout/orgChart1"/>
    <dgm:cxn modelId="{8C4BF145-39AE-4389-95DB-6FFF6D1F0012}" type="presOf" srcId="{6C142E12-3AB0-41AE-AA26-20B5E6E1F6FC}" destId="{40ACF017-342A-47DF-BCB4-CF1B368C8149}" srcOrd="0" destOrd="0" presId="urn:microsoft.com/office/officeart/2005/8/layout/orgChart1"/>
    <dgm:cxn modelId="{1C339566-8568-4FEE-A894-040CB4EDA7EC}" type="presOf" srcId="{A98F3033-51A4-442B-95E7-32021EF18366}" destId="{E6FB1246-6932-4B3F-B200-018E1E47FA3E}" srcOrd="0" destOrd="0" presId="urn:microsoft.com/office/officeart/2005/8/layout/orgChart1"/>
    <dgm:cxn modelId="{F6965647-46EC-44E6-A8C1-D134FD2F6399}" type="presOf" srcId="{DB5D1948-3D16-47A2-84CE-9552DDA3CB52}" destId="{ABF585A6-65A0-4D78-9B30-6AA15584621C}" srcOrd="0" destOrd="0" presId="urn:microsoft.com/office/officeart/2005/8/layout/orgChart1"/>
    <dgm:cxn modelId="{7C27A367-03AA-4E8B-9454-5134F420281C}" type="presOf" srcId="{37093F39-B975-434D-BCB4-F17E67576525}" destId="{3170F676-315D-4953-AD36-4CED94DD262E}" srcOrd="0" destOrd="0" presId="urn:microsoft.com/office/officeart/2005/8/layout/orgChart1"/>
    <dgm:cxn modelId="{22417D68-73B8-4928-83FD-EBD14B515303}" type="presOf" srcId="{82DAB30E-BBB5-44E8-9E71-B470B9177215}" destId="{B29CF43E-BA73-4E23-A02F-9D7FE6899773}" srcOrd="0" destOrd="0" presId="urn:microsoft.com/office/officeart/2005/8/layout/orgChart1"/>
    <dgm:cxn modelId="{7CE4E749-D1F5-49DE-A16A-D457D9D3C703}" srcId="{22253D6D-6369-4577-8375-E7C0E49BB3EE}" destId="{80983C7A-C26A-4F96-9011-6297BE90D38C}" srcOrd="2" destOrd="0" parTransId="{A6D4B8D4-DDB5-4FBC-BC67-BDB0E6B86B32}" sibTransId="{E8EB82B5-A747-4A51-B8E5-0F0765963BAF}"/>
    <dgm:cxn modelId="{23C8674A-66DD-463C-89BE-62C83DBC1A8D}" type="presOf" srcId="{6C142E12-3AB0-41AE-AA26-20B5E6E1F6FC}" destId="{D261EDED-C854-4ECF-A603-3229CEE012CF}" srcOrd="1" destOrd="0" presId="urn:microsoft.com/office/officeart/2005/8/layout/orgChart1"/>
    <dgm:cxn modelId="{87D2086B-6A47-48C9-8A86-D5EC065B04AA}" type="presOf" srcId="{AAA053FD-1982-4AC7-A715-349C18635874}" destId="{D1468409-8A6B-44A7-8359-57F697FFD4F5}" srcOrd="0" destOrd="0" presId="urn:microsoft.com/office/officeart/2005/8/layout/orgChart1"/>
    <dgm:cxn modelId="{52B1954C-7ED5-4FF3-95E7-AA110169B7CF}" type="presOf" srcId="{6B0B61D5-E403-4495-8A89-1B1279E90E9F}" destId="{51F4F073-9297-4A01-ACA4-9F8FAE3CC51A}" srcOrd="0" destOrd="0" presId="urn:microsoft.com/office/officeart/2005/8/layout/orgChart1"/>
    <dgm:cxn modelId="{5E7A7F4E-0601-42F3-A802-CDCC924A9350}" type="presOf" srcId="{797022A8-7F41-41D8-92C3-6888A1F4C309}" destId="{0845E29A-98A9-4536-B402-2508E1961309}" srcOrd="0" destOrd="0" presId="urn:microsoft.com/office/officeart/2005/8/layout/orgChart1"/>
    <dgm:cxn modelId="{94D1A06F-BE71-4B2C-81C2-FAB75FB0F47A}" type="presOf" srcId="{F6AE7A36-50E8-4A22-B421-FF1380F0CA1A}" destId="{9FB4A959-2645-4D44-8A1E-C624B14B7B91}" srcOrd="0" destOrd="0" presId="urn:microsoft.com/office/officeart/2005/8/layout/orgChart1"/>
    <dgm:cxn modelId="{7B007970-6AA5-410C-B1F4-E2361744C691}" type="presOf" srcId="{22253D6D-6369-4577-8375-E7C0E49BB3EE}" destId="{16B81F12-1406-497D-B3D0-7267268EED2D}" srcOrd="0" destOrd="0" presId="urn:microsoft.com/office/officeart/2005/8/layout/orgChart1"/>
    <dgm:cxn modelId="{9C2E7E51-817A-44D0-981E-1D915C83A374}" type="presOf" srcId="{DB5D1948-3D16-47A2-84CE-9552DDA3CB52}" destId="{61887941-793E-4B33-B7E1-26C64C9AA0C4}" srcOrd="1" destOrd="0" presId="urn:microsoft.com/office/officeart/2005/8/layout/orgChart1"/>
    <dgm:cxn modelId="{46ACA571-0581-4285-8B3B-323B53981FEA}" type="presOf" srcId="{A20C0091-B387-4183-99A7-2D769071846C}" destId="{B08EDFA6-34AA-434C-B634-68E7EC7D7AE5}" srcOrd="0" destOrd="0" presId="urn:microsoft.com/office/officeart/2005/8/layout/orgChart1"/>
    <dgm:cxn modelId="{85E21D74-C93D-4B7B-A766-5E31EBC48571}" type="presOf" srcId="{C4442D3A-B3BC-4EA8-8706-FE633F44005E}" destId="{FF0874AE-4CD8-401B-A262-BB444E5B30DB}" srcOrd="0" destOrd="0" presId="urn:microsoft.com/office/officeart/2005/8/layout/orgChart1"/>
    <dgm:cxn modelId="{D4909474-EEC7-4002-B7BC-07C22027D287}" srcId="{22253D6D-6369-4577-8375-E7C0E49BB3EE}" destId="{6B0B61D5-E403-4495-8A89-1B1279E90E9F}" srcOrd="1" destOrd="0" parTransId="{1B1B5AAB-1DA0-45AB-BDF5-346C6526DAEA}" sibTransId="{820B98E6-CFC5-453C-94EF-E8F440D48415}"/>
    <dgm:cxn modelId="{521A1055-26FA-47F3-8602-B6CB189BE955}" type="presOf" srcId="{6E5A047A-25B1-43AC-8F5D-8A4E1CAD56D5}" destId="{C13A0554-8AA9-4A9A-8876-C335EC8A3207}" srcOrd="0" destOrd="0" presId="urn:microsoft.com/office/officeart/2005/8/layout/orgChart1"/>
    <dgm:cxn modelId="{6B6A5375-D40B-49C4-809A-C52C0F58FEE2}" srcId="{B7AC0A99-BE08-43FB-BDC0-96CFCA1919AD}" destId="{9960B86E-A461-4D97-9625-0B4B80B28666}" srcOrd="5" destOrd="0" parTransId="{446E625B-501C-4B37-A5A1-44D5AB4294BA}" sibTransId="{5C72EBDA-D2CB-4F37-9FC8-A9ACE0C414CA}"/>
    <dgm:cxn modelId="{0B509575-9774-4A53-9C09-C7E2895A54B2}" type="presOf" srcId="{7BA79B6F-A00B-41A2-A7C0-1AEA7FE8693E}" destId="{6BB671BE-4FDB-4054-94CF-1D871880235D}" srcOrd="0" destOrd="0" presId="urn:microsoft.com/office/officeart/2005/8/layout/orgChart1"/>
    <dgm:cxn modelId="{1FF5F175-36C7-4722-AB26-31A76F2831A4}" type="presOf" srcId="{6B0B61D5-E403-4495-8A89-1B1279E90E9F}" destId="{237D0EB3-930E-4C35-A0F6-AA058F8DB718}" srcOrd="1" destOrd="0" presId="urn:microsoft.com/office/officeart/2005/8/layout/orgChart1"/>
    <dgm:cxn modelId="{6BC9C456-D92D-4B05-ADBB-6DBB04FCC132}" type="presOf" srcId="{73C12864-72FE-49D5-847A-29579F4134F4}" destId="{2C9229AE-96B7-4947-A7C2-9A836C7D39FF}" srcOrd="1" destOrd="0" presId="urn:microsoft.com/office/officeart/2005/8/layout/orgChart1"/>
    <dgm:cxn modelId="{F98D6157-42A9-4CD1-A65B-D6624D708B7C}" type="presOf" srcId="{D131827D-E411-41EE-8506-19AE0DFD1AB6}" destId="{F0A29A09-B981-49C2-A81A-36E31A073EB3}" srcOrd="1" destOrd="0" presId="urn:microsoft.com/office/officeart/2005/8/layout/orgChart1"/>
    <dgm:cxn modelId="{2E82D577-4945-4F23-B3C2-65701FBC3B46}" type="presOf" srcId="{935BEDF0-2F4D-49B5-910C-098FEFF8E1BE}" destId="{F2D47F88-FFF4-42F1-B0E3-051244F275BF}" srcOrd="0" destOrd="0" presId="urn:microsoft.com/office/officeart/2005/8/layout/orgChart1"/>
    <dgm:cxn modelId="{D9046C58-06F8-4905-8BA0-882CD79113E7}" srcId="{A0CFFCA0-696E-463C-8448-6B9693810415}" destId="{EDD57B0F-D2F8-4CDC-99CD-78537A88B120}" srcOrd="0" destOrd="0" parTransId="{936A27FD-00A8-41C1-91DD-7DAFA0D574F3}" sibTransId="{A20910C8-9C88-440A-A73D-3B18E439C2E4}"/>
    <dgm:cxn modelId="{F4EC827D-4E7C-49E7-B892-9E66F4732E23}" type="presOf" srcId="{C9CC867F-301B-48D6-A196-816185B9B6D4}" destId="{7B3BDEB6-D438-4617-9E9B-FDDAD6E46C93}" srcOrd="0" destOrd="0" presId="urn:microsoft.com/office/officeart/2005/8/layout/orgChart1"/>
    <dgm:cxn modelId="{6165E67D-95A9-4286-ACE0-BC2CCB338503}" type="presOf" srcId="{7849EB6C-0AA2-4925-92C0-7DDCBDE2FF0B}" destId="{1245683A-9AE8-45C6-907F-B77D2BFF53A7}" srcOrd="1" destOrd="0" presId="urn:microsoft.com/office/officeart/2005/8/layout/orgChart1"/>
    <dgm:cxn modelId="{C125AF7E-0D94-41BE-8B94-5ADB86E6AF9D}" type="presOf" srcId="{A203CBA4-45B1-4B50-A6C8-72107A46033D}" destId="{7D9C5CFB-9FB9-4F79-8345-029DFF883111}" srcOrd="0" destOrd="0" presId="urn:microsoft.com/office/officeart/2005/8/layout/orgChart1"/>
    <dgm:cxn modelId="{AE2BFC7F-FAFA-4CA8-84EF-57910944ECB2}" srcId="{F6AE7A36-50E8-4A22-B421-FF1380F0CA1A}" destId="{A0CFFCA0-696E-463C-8448-6B9693810415}" srcOrd="1" destOrd="0" parTransId="{21FA5A6E-C8BB-4100-893C-92A2674D2007}" sibTransId="{796E619F-A136-4AAC-B9AD-F76E6F97165B}"/>
    <dgm:cxn modelId="{48690583-DF73-4DFD-8AFD-3B998BABCB03}" type="presOf" srcId="{819B277C-5D0A-4644-924C-09A1BF680E40}" destId="{080B17C1-A149-4F62-8E53-AE9DF2861819}" srcOrd="1" destOrd="0" presId="urn:microsoft.com/office/officeart/2005/8/layout/orgChart1"/>
    <dgm:cxn modelId="{D9269E86-248F-4E20-83FF-4807B55B7706}" type="presOf" srcId="{23791D7C-BAFE-4043-B254-914494D033C8}" destId="{AA91343C-1C78-4E83-AC22-E65A43352E7C}" srcOrd="0" destOrd="0" presId="urn:microsoft.com/office/officeart/2005/8/layout/orgChart1"/>
    <dgm:cxn modelId="{E893A286-90F2-4378-9951-6148F21E19CA}" srcId="{8F671552-AC98-4C8C-82AD-805D5DE4CB15}" destId="{5B31D565-3E84-4D9E-83B2-CBDD38B3DCEA}" srcOrd="0" destOrd="0" parTransId="{77FC049F-8E14-4421-AB03-C0CF658A98AD}" sibTransId="{3E252C3D-52AF-4B93-AB09-BB7E24E9CA28}"/>
    <dgm:cxn modelId="{8DA01B87-590A-498E-A413-A257335B45BF}" srcId="{D919840F-68F7-4204-A893-F7BED275906B}" destId="{AB5C7D49-0907-4305-839A-A26A5A555524}" srcOrd="0" destOrd="0" parTransId="{E9DA0632-0FF8-45E6-B7EC-703AB4E578E0}" sibTransId="{53BD8590-A8E1-415B-857A-16F4DD356F0E}"/>
    <dgm:cxn modelId="{E8128187-557D-4724-AA13-D4E87CDB57BD}" type="presOf" srcId="{A0CFFCA0-696E-463C-8448-6B9693810415}" destId="{6FB91417-3B99-4FBF-B376-899A78232D77}" srcOrd="1" destOrd="0" presId="urn:microsoft.com/office/officeart/2005/8/layout/orgChart1"/>
    <dgm:cxn modelId="{A811BB88-9AEF-4863-8D41-6D4A2D1FF6DA}" type="presOf" srcId="{5B31D565-3E84-4D9E-83B2-CBDD38B3DCEA}" destId="{908B0564-B6B9-4427-8572-76B47BC10C12}" srcOrd="0" destOrd="0" presId="urn:microsoft.com/office/officeart/2005/8/layout/orgChart1"/>
    <dgm:cxn modelId="{75E0D58A-4D0C-41BD-ACF3-6C9EB2AEC1F0}" type="presOf" srcId="{A6D4B8D4-DDB5-4FBC-BC67-BDB0E6B86B32}" destId="{68C61A9D-AF92-4CB3-8E54-09777B01CB16}" srcOrd="0" destOrd="0" presId="urn:microsoft.com/office/officeart/2005/8/layout/orgChart1"/>
    <dgm:cxn modelId="{51484A8B-341C-4344-9542-51DFE1D388F1}" type="presOf" srcId="{22253D6D-6369-4577-8375-E7C0E49BB3EE}" destId="{3C495F8E-83D8-4A40-912B-146D73DF6004}" srcOrd="1" destOrd="0" presId="urn:microsoft.com/office/officeart/2005/8/layout/orgChart1"/>
    <dgm:cxn modelId="{DD71998C-ED71-42AD-8210-C506FF229137}" type="presOf" srcId="{77FC049F-8E14-4421-AB03-C0CF658A98AD}" destId="{C8F473F2-0493-4DC2-944D-714665505993}" srcOrd="0" destOrd="0" presId="urn:microsoft.com/office/officeart/2005/8/layout/orgChart1"/>
    <dgm:cxn modelId="{3013E18C-035A-403D-B911-3C3E6178005B}" type="presOf" srcId="{185C8899-F2A5-4185-8E06-68AE496C12EA}" destId="{A600B6BF-1C87-4DE9-85A7-9667B6D3925A}" srcOrd="1" destOrd="0" presId="urn:microsoft.com/office/officeart/2005/8/layout/orgChart1"/>
    <dgm:cxn modelId="{2D86388E-18F0-4E52-8008-B8B64DA3FB66}" srcId="{9BA8A2FE-ACC8-4E33-9376-54F43BED80FF}" destId="{D131827D-E411-41EE-8506-19AE0DFD1AB6}" srcOrd="0" destOrd="0" parTransId="{059EFE7F-04E2-4931-9C29-75766B6D7F9E}" sibTransId="{8FD4D0EB-F2E3-4F40-9A7A-3F462095AC97}"/>
    <dgm:cxn modelId="{DD73228F-4640-4656-BCE0-4EED38C2B6BF}" type="presOf" srcId="{CD3EC570-DF33-4110-A5C4-2F9631064967}" destId="{87C47F9A-17DE-4407-A05D-34A53CA5168F}" srcOrd="0" destOrd="0" presId="urn:microsoft.com/office/officeart/2005/8/layout/orgChart1"/>
    <dgm:cxn modelId="{B38C5F92-EF2F-49C8-9713-05020934DE72}" type="presOf" srcId="{A0CFFCA0-696E-463C-8448-6B9693810415}" destId="{E1EF5FE6-247D-4AEE-A0FB-1089E18CA9CA}" srcOrd="0" destOrd="0" presId="urn:microsoft.com/office/officeart/2005/8/layout/orgChart1"/>
    <dgm:cxn modelId="{8C189592-208F-4974-8E6A-2A2E7F622876}" srcId="{B7AC0A99-BE08-43FB-BDC0-96CFCA1919AD}" destId="{F6AE7A36-50E8-4A22-B421-FF1380F0CA1A}" srcOrd="3" destOrd="0" parTransId="{5360411D-2466-4CA3-9DC8-D21ABDB95DFA}" sibTransId="{03F77A1E-BD5A-4734-8EFE-2BC564FE6814}"/>
    <dgm:cxn modelId="{88E23D94-6364-407D-8BE7-0E97D708D3D4}" type="presOf" srcId="{A98F3033-51A4-442B-95E7-32021EF18366}" destId="{94844A2F-E477-4EDE-935C-1B8BFC7FA064}" srcOrd="1" destOrd="0" presId="urn:microsoft.com/office/officeart/2005/8/layout/orgChart1"/>
    <dgm:cxn modelId="{9908DD94-FF4A-4191-A4F1-D1C6B6A35B0F}" type="presOf" srcId="{ACAC2EF0-7E29-4D96-97D2-96E2FB5E7294}" destId="{DC5CCCC7-6569-4E1B-A56E-430821DDB699}" srcOrd="0" destOrd="0" presId="urn:microsoft.com/office/officeart/2005/8/layout/orgChart1"/>
    <dgm:cxn modelId="{1E679196-AEE8-45DB-8005-B99EFAD4F32C}" srcId="{A0CFFCA0-696E-463C-8448-6B9693810415}" destId="{6C142E12-3AB0-41AE-AA26-20B5E6E1F6FC}" srcOrd="2" destOrd="0" parTransId="{4D992054-2529-484D-8DC0-5897EC3D9955}" sibTransId="{BEE92A7B-93C3-4579-AF30-38FDD8EA19BD}"/>
    <dgm:cxn modelId="{F9BA6A99-D33A-4D4C-A53D-9B4D0F596006}" type="presOf" srcId="{D919840F-68F7-4204-A893-F7BED275906B}" destId="{3001503D-B87F-40F6-B94F-3AE3A36303D6}" srcOrd="0" destOrd="0" presId="urn:microsoft.com/office/officeart/2005/8/layout/orgChart1"/>
    <dgm:cxn modelId="{40FCA89A-5030-458B-BF98-213C0AF62174}" type="presOf" srcId="{9BA8A2FE-ACC8-4E33-9376-54F43BED80FF}" destId="{788C1EAA-889E-44E7-A326-08EED0B764AE}" srcOrd="0" destOrd="0" presId="urn:microsoft.com/office/officeart/2005/8/layout/orgChart1"/>
    <dgm:cxn modelId="{90986D9B-2C05-4F45-AE23-A12DD545CFA5}" type="presOf" srcId="{E162A014-8550-4EF2-8BB5-DDC2B72C4FC2}" destId="{71C88C9F-0CA8-4035-B145-7AFA14979CF6}" srcOrd="1" destOrd="0" presId="urn:microsoft.com/office/officeart/2005/8/layout/orgChart1"/>
    <dgm:cxn modelId="{AF0EDF9C-4B5B-4805-BA5D-78885EE8FC4E}" type="presOf" srcId="{4D992054-2529-484D-8DC0-5897EC3D9955}" destId="{8C909E1B-75CC-4EF2-A6A4-EC645BBB38B1}" srcOrd="0" destOrd="0" presId="urn:microsoft.com/office/officeart/2005/8/layout/orgChart1"/>
    <dgm:cxn modelId="{E097FA9D-C217-4C3A-B3F9-733CE80086D5}" srcId="{A1A0F974-8E1D-4C14-9104-F9C974A5F074}" destId="{B7AC0A99-BE08-43FB-BDC0-96CFCA1919AD}" srcOrd="0" destOrd="0" parTransId="{FAE21CEB-D8D4-46E9-B0EC-D0FE256D1C54}" sibTransId="{E548B42C-6407-4B3C-A28B-8F3156C45705}"/>
    <dgm:cxn modelId="{EC5692A0-C2F6-4FC1-AC8C-331AC65535CC}" type="presOf" srcId="{059EFE7F-04E2-4931-9C29-75766B6D7F9E}" destId="{69717676-9335-44E2-8E90-FD5424E19BD2}" srcOrd="0" destOrd="0" presId="urn:microsoft.com/office/officeart/2005/8/layout/orgChart1"/>
    <dgm:cxn modelId="{15D9C4A0-9F71-4384-9C61-5636C5F9B07B}" type="presOf" srcId="{47FDD8D0-68F2-4536-BC49-A17C21855543}" destId="{14E43F37-0023-4E21-A976-05E36B9A34AA}" srcOrd="0" destOrd="0" presId="urn:microsoft.com/office/officeart/2005/8/layout/orgChart1"/>
    <dgm:cxn modelId="{0FD7DDA0-08B2-4AB0-8B6B-64EF1DF9F827}" type="presOf" srcId="{7E0B5E40-09EF-41F5-AAD2-1CCEE725BECF}" destId="{086EA2E6-000D-4AC4-A874-93F1323BDD18}" srcOrd="1" destOrd="0" presId="urn:microsoft.com/office/officeart/2005/8/layout/orgChart1"/>
    <dgm:cxn modelId="{22AB3EA2-3C50-4543-98FE-5ABD55BD4AD9}" type="presOf" srcId="{92E1CEBD-FA71-4EA4-A70A-2E58FD62798D}" destId="{28367FD9-53F0-4D2B-A58D-BAAE74CC661B}" srcOrd="0" destOrd="0" presId="urn:microsoft.com/office/officeart/2005/8/layout/orgChart1"/>
    <dgm:cxn modelId="{FC1C04A5-D21A-411F-9624-B6319DC8AFC7}" type="presOf" srcId="{7849EB6C-0AA2-4925-92C0-7DDCBDE2FF0B}" destId="{656301C5-72B0-441D-A543-CCADF62312BB}" srcOrd="0" destOrd="0" presId="urn:microsoft.com/office/officeart/2005/8/layout/orgChart1"/>
    <dgm:cxn modelId="{C7623CA6-E881-4B63-8009-824A0EE2ED84}" srcId="{B7AC0A99-BE08-43FB-BDC0-96CFCA1919AD}" destId="{5FB0C8E5-8ED9-448F-8131-DB9383A06850}" srcOrd="4" destOrd="0" parTransId="{A3C374CD-117C-461E-9E5A-1B64F8CD9A3A}" sibTransId="{46F7958A-9F24-4905-90D5-013C9E88B3B0}"/>
    <dgm:cxn modelId="{7A3E77A8-5260-4022-837D-021EFE660B8F}" srcId="{5FB0C8E5-8ED9-448F-8131-DB9383A06850}" destId="{E162A014-8550-4EF2-8BB5-DDC2B72C4FC2}" srcOrd="1" destOrd="0" parTransId="{AF026A9A-A3B6-4B41-B0D8-350CDF57FB7D}" sibTransId="{54877087-9727-4CAE-B955-F11735BAD9A6}"/>
    <dgm:cxn modelId="{BB12AFA8-8349-4C02-A8D9-64EED57D833C}" type="presOf" srcId="{37093F39-B975-434D-BCB4-F17E67576525}" destId="{621B5B92-5DF4-4914-819F-3B790148FA58}" srcOrd="1" destOrd="0" presId="urn:microsoft.com/office/officeart/2005/8/layout/orgChart1"/>
    <dgm:cxn modelId="{B62328AB-0095-4D46-B16B-0A220366942E}" srcId="{E162A014-8550-4EF2-8BB5-DDC2B72C4FC2}" destId="{73C12864-72FE-49D5-847A-29579F4134F4}" srcOrd="2" destOrd="0" parTransId="{19ADAD94-13A8-4EE0-AAAA-7F196187861E}" sibTransId="{8B0B2068-E87D-4DCA-99AE-37FE6EEF84C0}"/>
    <dgm:cxn modelId="{9E8BA1AB-3C26-4EB7-95DE-CAA042A330B6}" type="presOf" srcId="{E162A014-8550-4EF2-8BB5-DDC2B72C4FC2}" destId="{6C144664-D0F1-4822-8307-7D01F129E46F}" srcOrd="0" destOrd="0" presId="urn:microsoft.com/office/officeart/2005/8/layout/orgChart1"/>
    <dgm:cxn modelId="{D7B0AFAD-B72E-4D66-B168-C52B73E98DB9}" srcId="{A0CFFCA0-696E-463C-8448-6B9693810415}" destId="{E8AE0354-2859-48C8-B5D4-5AAA5AA96611}" srcOrd="1" destOrd="0" parTransId="{1170B3D2-5495-4F50-B34B-BA7B61779003}" sibTransId="{F163434A-FC31-4C95-90A4-906CA070F44C}"/>
    <dgm:cxn modelId="{0C2C1EB3-8DB5-4639-90B7-9F863C180408}" type="presOf" srcId="{BBDE34E5-B0FE-4509-8E28-9568ECBA82D8}" destId="{2624C6A4-86E4-4C10-87F1-876FF7722A33}" srcOrd="0" destOrd="0" presId="urn:microsoft.com/office/officeart/2005/8/layout/orgChart1"/>
    <dgm:cxn modelId="{4B467DB3-165F-42E7-B617-E757161CCCF4}" type="presOf" srcId="{8DFE351B-8429-4D4B-8A09-533832B887BC}" destId="{CF8D0BD6-F484-4C43-B577-E70044F95570}" srcOrd="0" destOrd="0" presId="urn:microsoft.com/office/officeart/2005/8/layout/orgChart1"/>
    <dgm:cxn modelId="{16538FB3-1C24-432A-A83F-FE64DCF412D9}" type="presOf" srcId="{EDD57B0F-D2F8-4CDC-99CD-78537A88B120}" destId="{3DC80703-DC47-4331-97E8-3B4B3E3AC09B}" srcOrd="0" destOrd="0" presId="urn:microsoft.com/office/officeart/2005/8/layout/orgChart1"/>
    <dgm:cxn modelId="{D2C3CFB3-0FFB-4230-8897-918D8BB01399}" type="presOf" srcId="{6622D7A7-023E-4B10-8E4C-D5382F85E324}" destId="{5E7F5B2C-0AB0-4999-BA87-64CFC0187093}" srcOrd="0" destOrd="0" presId="urn:microsoft.com/office/officeart/2005/8/layout/orgChart1"/>
    <dgm:cxn modelId="{68D0C3B4-3B58-4E6B-86F6-1400EAC0CCF5}" srcId="{22253D6D-6369-4577-8375-E7C0E49BB3EE}" destId="{93718A34-A35A-4097-AF57-125E5567CCA3}" srcOrd="0" destOrd="0" parTransId="{ACAC2EF0-7E29-4D96-97D2-96E2FB5E7294}" sibTransId="{F58B0646-DF47-4607-A9BC-60867C43097F}"/>
    <dgm:cxn modelId="{C331C9B4-C2F2-4441-8393-22C5653C63ED}" type="presOf" srcId="{89E5A59C-A22C-40E9-B0F9-B683F9BA7358}" destId="{2CF19955-C83F-4A36-844E-1384DFC4B628}" srcOrd="0" destOrd="0" presId="urn:microsoft.com/office/officeart/2005/8/layout/orgChart1"/>
    <dgm:cxn modelId="{0BE71DB5-3392-4FDD-8984-E58E7266777D}" type="presOf" srcId="{93718A34-A35A-4097-AF57-125E5567CCA3}" destId="{0D638A05-64A5-44AF-B0BC-01E0CEF11856}" srcOrd="0" destOrd="0" presId="urn:microsoft.com/office/officeart/2005/8/layout/orgChart1"/>
    <dgm:cxn modelId="{C3D030B5-3A5D-4899-8265-727E50206411}" srcId="{E162A014-8550-4EF2-8BB5-DDC2B72C4FC2}" destId="{6BEFAAAF-EFAF-4761-9385-B7E99DDA348A}" srcOrd="1" destOrd="0" parTransId="{2A2F4F60-6AB4-45C0-B2DF-36C170AEE27D}" sibTransId="{212A6E7A-AE1A-4D37-B7C5-2F23FFE92223}"/>
    <dgm:cxn modelId="{C0E9C7B5-5795-4C98-8A12-C7138B42AA02}" srcId="{9BA8A2FE-ACC8-4E33-9376-54F43BED80FF}" destId="{A20C0091-B387-4183-99A7-2D769071846C}" srcOrd="2" destOrd="0" parTransId="{A56CAD2D-00DC-4928-B91D-D94FD9EB3E84}" sibTransId="{8DF67866-588E-4127-AB47-5ADDA639BD22}"/>
    <dgm:cxn modelId="{A1B839B6-738B-4FC8-A397-3E7EBDE6F35E}" type="presOf" srcId="{F6AE7A36-50E8-4A22-B421-FF1380F0CA1A}" destId="{15AEB77A-7524-4821-A7C7-2BA16F7D3C7B}" srcOrd="1" destOrd="0" presId="urn:microsoft.com/office/officeart/2005/8/layout/orgChart1"/>
    <dgm:cxn modelId="{039C93B8-B90F-42E1-88C6-757B5F514803}" srcId="{7849EB6C-0AA2-4925-92C0-7DDCBDE2FF0B}" destId="{8DFE351B-8429-4D4B-8A09-533832B887BC}" srcOrd="1" destOrd="0" parTransId="{6E5A047A-25B1-43AC-8F5D-8A4E1CAD56D5}" sibTransId="{A5BB9BB7-2399-464C-8B66-225E07B15CC6}"/>
    <dgm:cxn modelId="{4F008BBA-D43B-44E5-AD9A-5899BC0E6CD4}" srcId="{82DAB30E-BBB5-44E8-9E71-B470B9177215}" destId="{37093F39-B975-434D-BCB4-F17E67576525}" srcOrd="0" destOrd="0" parTransId="{797022A8-7F41-41D8-92C3-6888A1F4C309}" sibTransId="{6F94CB9A-4C2F-4BD6-9EFE-234E6387C37F}"/>
    <dgm:cxn modelId="{3F6DCABA-E429-4FC1-9970-13E7B01EF7F5}" type="presOf" srcId="{6A4F3640-73D9-46F8-A101-88FFA492853E}" destId="{04189CC3-5002-438F-9CD5-1D46F0814893}" srcOrd="1" destOrd="0" presId="urn:microsoft.com/office/officeart/2005/8/layout/orgChart1"/>
    <dgm:cxn modelId="{0B0EF8BB-970C-4284-8DC8-9F1228C60B55}" type="presOf" srcId="{6BEFAAAF-EFAF-4761-9385-B7E99DDA348A}" destId="{8F16D3A3-639F-4E7F-860A-F343CF0DB358}" srcOrd="1" destOrd="0" presId="urn:microsoft.com/office/officeart/2005/8/layout/orgChart1"/>
    <dgm:cxn modelId="{309AD2BC-89CE-4D44-A384-7E13125049F3}" type="presOf" srcId="{47FDD8D0-68F2-4536-BC49-A17C21855543}" destId="{5608AE2E-B123-4C6D-BDA3-D2DCBCAD5DC7}" srcOrd="1" destOrd="0" presId="urn:microsoft.com/office/officeart/2005/8/layout/orgChart1"/>
    <dgm:cxn modelId="{C2ECE8BC-ED5F-4C25-8A75-5871EBFB3CA2}" type="presOf" srcId="{8F671552-AC98-4C8C-82AD-805D5DE4CB15}" destId="{85318B98-C9BD-46AB-9899-57F709449795}" srcOrd="0" destOrd="0" presId="urn:microsoft.com/office/officeart/2005/8/layout/orgChart1"/>
    <dgm:cxn modelId="{2CBC2EBD-6AB0-43CA-9B4F-D5100820200A}" srcId="{B7AC0A99-BE08-43FB-BDC0-96CFCA1919AD}" destId="{6A4F3640-73D9-46F8-A101-88FFA492853E}" srcOrd="2" destOrd="0" parTransId="{935BEDF0-2F4D-49B5-910C-098FEFF8E1BE}" sibTransId="{A4EF50F4-A152-4D0F-8BD9-72C8971853CD}"/>
    <dgm:cxn modelId="{FFF2A6BD-F05E-469F-B6D4-45C49C122233}" type="presOf" srcId="{A20C0091-B387-4183-99A7-2D769071846C}" destId="{9CE01C33-383D-4407-9AAF-EB0E501E4E4A}" srcOrd="1" destOrd="0" presId="urn:microsoft.com/office/officeart/2005/8/layout/orgChart1"/>
    <dgm:cxn modelId="{E59448BE-5530-4E96-9287-218963252909}" type="presOf" srcId="{E9DA0632-0FF8-45E6-B7EC-703AB4E578E0}" destId="{30FDFC02-BD12-4A08-BF6B-A1D2EE599072}" srcOrd="0" destOrd="0" presId="urn:microsoft.com/office/officeart/2005/8/layout/orgChart1"/>
    <dgm:cxn modelId="{A79A85C3-3BBC-40A8-8CEA-9022B5000559}" srcId="{7849EB6C-0AA2-4925-92C0-7DDCBDE2FF0B}" destId="{BBDE34E5-B0FE-4509-8E28-9568ECBA82D8}" srcOrd="0" destOrd="0" parTransId="{89E5A59C-A22C-40E9-B0F9-B683F9BA7358}" sibTransId="{BC59B175-BE12-4BC1-9A9D-BFA42FCB6EBD}"/>
    <dgm:cxn modelId="{4B3F28C4-8DEB-4ED9-86A9-9FA805707CE8}" type="presOf" srcId="{6BEFAAAF-EFAF-4761-9385-B7E99DDA348A}" destId="{78557D7C-00A2-407F-B322-3A7A7681FEBC}" srcOrd="0" destOrd="0" presId="urn:microsoft.com/office/officeart/2005/8/layout/orgChart1"/>
    <dgm:cxn modelId="{148FFDC4-9649-4424-8FA8-5A67649EDFE4}" srcId="{B7AC0A99-BE08-43FB-BDC0-96CFCA1919AD}" destId="{47FDD8D0-68F2-4536-BC49-A17C21855543}" srcOrd="7" destOrd="0" parTransId="{78938248-91E5-4D5D-A6C2-29D82900E33C}" sibTransId="{1DFC5A8A-66D4-40CD-B31A-F034466BBC2D}"/>
    <dgm:cxn modelId="{738544C5-266C-416A-B039-648D5FF0EF6A}" srcId="{37093F39-B975-434D-BCB4-F17E67576525}" destId="{CD3EC570-DF33-4110-A5C4-2F9631064967}" srcOrd="1" destOrd="0" parTransId="{942FF272-BD86-4137-AF23-439F81808F4E}" sibTransId="{CDD5E4BA-BC35-4AC7-BA82-BF669DB5DF1D}"/>
    <dgm:cxn modelId="{F75E10C6-39C3-4BF1-9F69-20E362E114C6}" type="presOf" srcId="{5FB0C8E5-8ED9-448F-8131-DB9383A06850}" destId="{B9043247-01A4-45DC-9353-37955121144C}" srcOrd="1" destOrd="0" presId="urn:microsoft.com/office/officeart/2005/8/layout/orgChart1"/>
    <dgm:cxn modelId="{D8DB02C9-62FC-43FB-92AA-2EA1D80B5884}" type="presOf" srcId="{21E10CDB-8C53-4EAD-AC66-737526DEA44E}" destId="{213F6640-2227-4F82-A6E2-60315265BAFF}" srcOrd="1" destOrd="0" presId="urn:microsoft.com/office/officeart/2005/8/layout/orgChart1"/>
    <dgm:cxn modelId="{8CF2CDC9-6674-4941-B6C3-823AB7BC7B71}" type="presOf" srcId="{185C8899-F2A5-4185-8E06-68AE496C12EA}" destId="{F933802E-BB09-4631-B2EB-D0AB93C3B8CE}" srcOrd="0" destOrd="0" presId="urn:microsoft.com/office/officeart/2005/8/layout/orgChart1"/>
    <dgm:cxn modelId="{B41EF6C9-C57A-4167-A740-F7AC1C583061}" type="presOf" srcId="{B3AA1351-C66E-41F5-BA95-87E45D008EBE}" destId="{D4B74486-7ABA-4B63-B7F0-90C2000754E2}" srcOrd="0" destOrd="0" presId="urn:microsoft.com/office/officeart/2005/8/layout/orgChart1"/>
    <dgm:cxn modelId="{07C12CCA-20B3-4D96-8B7B-08DB96ADF01F}" type="presOf" srcId="{80983C7A-C26A-4F96-9011-6297BE90D38C}" destId="{4EF4047A-A232-4E13-9070-075AD8CDA12D}" srcOrd="1" destOrd="0" presId="urn:microsoft.com/office/officeart/2005/8/layout/orgChart1"/>
    <dgm:cxn modelId="{24433ACC-6895-4CC7-8F1D-CC47037999B7}" type="presOf" srcId="{E8AE0354-2859-48C8-B5D4-5AAA5AA96611}" destId="{BE4EE982-BEBC-4754-9425-E903A27A43F8}" srcOrd="1" destOrd="0" presId="urn:microsoft.com/office/officeart/2005/8/layout/orgChart1"/>
    <dgm:cxn modelId="{6A9986CC-A9BC-46B0-BF45-4D02F5B49CC1}" srcId="{9BA8A2FE-ACC8-4E33-9376-54F43BED80FF}" destId="{185C8899-F2A5-4185-8E06-68AE496C12EA}" srcOrd="1" destOrd="0" parTransId="{AAA053FD-1982-4AC7-A715-349C18635874}" sibTransId="{183DC938-9563-4A3B-9456-E3B9CDFA025C}"/>
    <dgm:cxn modelId="{CF8EE6CF-165A-462E-99AA-DEC35D4D7AC9}" type="presOf" srcId="{819B277C-5D0A-4644-924C-09A1BF680E40}" destId="{108799A8-CCCF-4014-B09A-4155D99442EF}" srcOrd="0" destOrd="0" presId="urn:microsoft.com/office/officeart/2005/8/layout/orgChart1"/>
    <dgm:cxn modelId="{ED3693D3-7F09-4A87-A89F-961A09127726}" type="presOf" srcId="{2A2F4F60-6AB4-45C0-B2DF-36C170AEE27D}" destId="{D9D0624A-EC58-49D3-86CA-8FA8E1114C1C}" srcOrd="0" destOrd="0" presId="urn:microsoft.com/office/officeart/2005/8/layout/orgChart1"/>
    <dgm:cxn modelId="{BC9E8CD4-9A3A-4DB6-9BBC-CBAC86D9F2ED}" type="presOf" srcId="{6A4F3640-73D9-46F8-A101-88FFA492853E}" destId="{23A59033-F63C-4410-BE8B-CADEAF4F9000}" srcOrd="0" destOrd="0" presId="urn:microsoft.com/office/officeart/2005/8/layout/orgChart1"/>
    <dgm:cxn modelId="{FB0FA5D4-A2C9-47EB-BD2E-171E29442F86}" type="presOf" srcId="{19ADAD94-13A8-4EE0-AAAA-7F196187861E}" destId="{2C49EA61-4E81-4819-B65F-F597D0296662}" srcOrd="0" destOrd="0" presId="urn:microsoft.com/office/officeart/2005/8/layout/orgChart1"/>
    <dgm:cxn modelId="{083AD5D5-A13B-446C-871D-4B93C5A00DC0}" type="presOf" srcId="{902A019D-E364-4056-AAC3-229430DF63E6}" destId="{5A784B55-AF83-4D48-9203-C4027AC54A32}" srcOrd="0" destOrd="0" presId="urn:microsoft.com/office/officeart/2005/8/layout/orgChart1"/>
    <dgm:cxn modelId="{D93F3DD6-FC6B-4C60-AB30-D25D437B7688}" srcId="{5FB0C8E5-8ED9-448F-8131-DB9383A06850}" destId="{22253D6D-6369-4577-8375-E7C0E49BB3EE}" srcOrd="0" destOrd="0" parTransId="{1898C0CF-2DA3-4DA7-8679-EFCC65C0E848}" sibTransId="{0C264D67-A240-438D-B68B-B4C7F5234BF9}"/>
    <dgm:cxn modelId="{09FBCBD6-BEDA-4180-A4EF-6CD5945F2A04}" type="presOf" srcId="{40E7C8C6-E486-4B87-85EF-7C5508327752}" destId="{50E46702-BD37-45BF-BB6D-12C3A56C5AE5}" srcOrd="0" destOrd="0" presId="urn:microsoft.com/office/officeart/2005/8/layout/orgChart1"/>
    <dgm:cxn modelId="{04611AD7-8B06-4B55-AAC0-99B794ABADBC}" srcId="{6A4F3640-73D9-46F8-A101-88FFA492853E}" destId="{D919840F-68F7-4204-A893-F7BED275906B}" srcOrd="0" destOrd="0" parTransId="{1B6D446A-F8AD-478B-8023-CAC4A6061D9C}" sibTransId="{FC53CCC2-9BB9-4F6D-A9DD-03B1775CFB43}"/>
    <dgm:cxn modelId="{9FD0F4D7-0DE7-4647-83CB-7C21A2D8AA24}" type="presOf" srcId="{A56CAD2D-00DC-4928-B91D-D94FD9EB3E84}" destId="{481DB433-FC2B-498C-AEB3-8886433056CC}" srcOrd="0" destOrd="0" presId="urn:microsoft.com/office/officeart/2005/8/layout/orgChart1"/>
    <dgm:cxn modelId="{A7480BD8-E18D-4798-B21E-35140CD36D58}" type="presOf" srcId="{5B31D565-3E84-4D9E-83B2-CBDD38B3DCEA}" destId="{1A2C91D5-B611-4F86-AD50-BCA529B1FE0B}" srcOrd="1" destOrd="0" presId="urn:microsoft.com/office/officeart/2005/8/layout/orgChart1"/>
    <dgm:cxn modelId="{606056D8-563F-4704-8C0D-4DF3E4D50D2C}" type="presOf" srcId="{AC02344F-50CB-4F73-9E03-C8E6F83E708F}" destId="{D7C0BC87-7F9E-4557-9A6F-755A620BD4AC}" srcOrd="0" destOrd="0" presId="urn:microsoft.com/office/officeart/2005/8/layout/orgChart1"/>
    <dgm:cxn modelId="{8EA458DA-BC9F-4AE5-88BB-FC4C7783EF27}" srcId="{DB5D1948-3D16-47A2-84CE-9552DDA3CB52}" destId="{819B277C-5D0A-4644-924C-09A1BF680E40}" srcOrd="1" destOrd="0" parTransId="{6622D7A7-023E-4B10-8E4C-D5382F85E324}" sibTransId="{A96FEF14-074D-49E1-87E6-3C6EAF6DE90C}"/>
    <dgm:cxn modelId="{3E6CC3DD-9E10-4B42-9D9A-72B2D95AB7DE}" type="presOf" srcId="{1304FFF2-C33E-46CA-B0BF-D0F0E55B383B}" destId="{B33ABDDA-17F7-481A-8A35-562A7EA620D2}" srcOrd="0" destOrd="0" presId="urn:microsoft.com/office/officeart/2005/8/layout/orgChart1"/>
    <dgm:cxn modelId="{F3A9C7DD-E984-4062-AC55-0AC49E3191B1}" type="presOf" srcId="{5FB0C8E5-8ED9-448F-8131-DB9383A06850}" destId="{C96F6B29-D34B-4DA1-B77A-E6B0D22AD24D}" srcOrd="0" destOrd="0" presId="urn:microsoft.com/office/officeart/2005/8/layout/orgChart1"/>
    <dgm:cxn modelId="{28C8CDE3-FCFC-40EE-81C2-D0B97C4DAD67}" type="presOf" srcId="{458F6A14-06D6-4A6C-BC6A-2467E3DC22CE}" destId="{31985995-F63D-4994-A025-05F2CC1151A7}" srcOrd="0" destOrd="0" presId="urn:microsoft.com/office/officeart/2005/8/layout/orgChart1"/>
    <dgm:cxn modelId="{47B582E4-2398-4CC5-BEF6-CD59121536F9}" type="presOf" srcId="{F1DD6132-1F75-41D5-A078-D7815AE4F860}" destId="{A14F35FB-B4EF-4BDA-97B1-4890C9DEC0B5}" srcOrd="1" destOrd="0" presId="urn:microsoft.com/office/officeart/2005/8/layout/orgChart1"/>
    <dgm:cxn modelId="{7CB0A0E4-43B8-4F55-8554-289DD7324BFE}" type="presOf" srcId="{AC02344F-50CB-4F73-9E03-C8E6F83E708F}" destId="{735D5DE3-1AF7-40AE-9DA0-521AF3EF79CB}" srcOrd="1" destOrd="0" presId="urn:microsoft.com/office/officeart/2005/8/layout/orgChart1"/>
    <dgm:cxn modelId="{EDFA68E7-22AA-488F-A158-C946C8D1B811}" type="presOf" srcId="{B7AC0A99-BE08-43FB-BDC0-96CFCA1919AD}" destId="{DD52D1FD-D7AB-4D59-97DA-F9D9783B0ABF}" srcOrd="1" destOrd="0" presId="urn:microsoft.com/office/officeart/2005/8/layout/orgChart1"/>
    <dgm:cxn modelId="{0F4EC0E7-A004-4781-BFC1-6BBDCFE212EB}" srcId="{B7AC0A99-BE08-43FB-BDC0-96CFCA1919AD}" destId="{F1DD6132-1F75-41D5-A078-D7815AE4F860}" srcOrd="6" destOrd="0" parTransId="{23791D7C-BAFE-4043-B254-914494D033C8}" sibTransId="{514B0F0A-15A2-4D13-B447-514B70809DE3}"/>
    <dgm:cxn modelId="{41E77CE9-D4BB-4A64-9DDC-61534D695DF3}" type="presOf" srcId="{B3AA1351-C66E-41F5-BA95-87E45D008EBE}" destId="{58223E4D-D40A-467B-A134-1ED3D54A8C1A}" srcOrd="1" destOrd="0" presId="urn:microsoft.com/office/officeart/2005/8/layout/orgChart1"/>
    <dgm:cxn modelId="{912600F3-5135-4DD6-8262-D0434C9086B6}" type="presOf" srcId="{823723AB-A8A1-4C8D-BA19-CD6720A26CD6}" destId="{26C263F7-38D2-4F29-A25A-CCA9E7E04152}" srcOrd="0" destOrd="0" presId="urn:microsoft.com/office/officeart/2005/8/layout/orgChart1"/>
    <dgm:cxn modelId="{BECA80F5-BCDA-4553-BF5F-D9862531CA2C}" type="presOf" srcId="{8E3F02CC-AE1E-4520-86F0-26FCE44FEB8F}" destId="{16D70746-0314-4098-9B63-40241E0BE3B8}" srcOrd="0" destOrd="0" presId="urn:microsoft.com/office/officeart/2005/8/layout/orgChart1"/>
    <dgm:cxn modelId="{68C690F5-0385-4871-B32A-EA2C26458AE9}" type="presOf" srcId="{2A1AA7A0-4343-42D1-8546-E5EAF9E7D327}" destId="{A5C02D37-7F35-4500-8798-961CDF036A7C}" srcOrd="0" destOrd="0" presId="urn:microsoft.com/office/officeart/2005/8/layout/orgChart1"/>
    <dgm:cxn modelId="{9AE807F6-636C-4842-9BD5-753ED4B51100}" srcId="{F6AE7A36-50E8-4A22-B421-FF1380F0CA1A}" destId="{8F671552-AC98-4C8C-82AD-805D5DE4CB15}" srcOrd="0" destOrd="0" parTransId="{2A1AA7A0-4343-42D1-8546-E5EAF9E7D327}" sibTransId="{B5AD963A-8147-400A-8230-A8D1FEBD44E4}"/>
    <dgm:cxn modelId="{61E51EF6-9494-4483-87A9-44506978C4BC}" type="presOf" srcId="{D919840F-68F7-4204-A893-F7BED275906B}" destId="{C69C8814-2859-4EDD-8BEF-F8A0DC8CEB1D}" srcOrd="1" destOrd="0" presId="urn:microsoft.com/office/officeart/2005/8/layout/orgChart1"/>
    <dgm:cxn modelId="{D082BBF6-4D3D-4D0F-85AF-0D52993DA2A1}" type="presOf" srcId="{78FB55B6-84D5-43F9-B88A-6ACF9A8C19C3}" destId="{D5C9A4E9-5601-4B4A-9723-9EF002B3BF9C}" srcOrd="0" destOrd="0" presId="urn:microsoft.com/office/officeart/2005/8/layout/orgChart1"/>
    <dgm:cxn modelId="{011BDEF9-5A65-49B9-A24B-B81D7478261A}" srcId="{B7AC0A99-BE08-43FB-BDC0-96CFCA1919AD}" destId="{78FB55B6-84D5-43F9-B88A-6ACF9A8C19C3}" srcOrd="1" destOrd="0" parTransId="{C4442D3A-B3BC-4EA8-8706-FE633F44005E}" sibTransId="{C7B0E623-86C5-4F2A-9F7A-667A70A95A84}"/>
    <dgm:cxn modelId="{AE2932A4-6108-429F-A141-4E283A44413D}" type="presParOf" srcId="{FAAB0A61-CE10-4C17-AFBC-012496C4C889}" destId="{34F0D92D-77E1-4FB6-9E55-1B624A91BAB5}" srcOrd="0" destOrd="0" presId="urn:microsoft.com/office/officeart/2005/8/layout/orgChart1"/>
    <dgm:cxn modelId="{1927DE37-DEAD-4B9F-A53D-FE697178B201}" type="presParOf" srcId="{34F0D92D-77E1-4FB6-9E55-1B624A91BAB5}" destId="{5AB12AE5-5D6C-4662-85A2-F936C03D81EE}" srcOrd="0" destOrd="0" presId="urn:microsoft.com/office/officeart/2005/8/layout/orgChart1"/>
    <dgm:cxn modelId="{7DF9B6B9-13DA-4530-A97C-A3E6E08D01F2}" type="presParOf" srcId="{5AB12AE5-5D6C-4662-85A2-F936C03D81EE}" destId="{96383565-555D-4670-8339-C3D8835CA6AB}" srcOrd="0" destOrd="0" presId="urn:microsoft.com/office/officeart/2005/8/layout/orgChart1"/>
    <dgm:cxn modelId="{0D085A1D-734E-40BD-8F84-8646A9C292F4}" type="presParOf" srcId="{5AB12AE5-5D6C-4662-85A2-F936C03D81EE}" destId="{DD52D1FD-D7AB-4D59-97DA-F9D9783B0ABF}" srcOrd="1" destOrd="0" presId="urn:microsoft.com/office/officeart/2005/8/layout/orgChart1"/>
    <dgm:cxn modelId="{E7AC0818-8DDB-452D-AE57-B40804BF1D95}" type="presParOf" srcId="{34F0D92D-77E1-4FB6-9E55-1B624A91BAB5}" destId="{5B47BE64-593E-4D3E-9ABA-385F08788CF1}" srcOrd="1" destOrd="0" presId="urn:microsoft.com/office/officeart/2005/8/layout/orgChart1"/>
    <dgm:cxn modelId="{4B930B5A-0A50-4727-8069-4D4E5D6E0617}" type="presParOf" srcId="{5B47BE64-593E-4D3E-9ABA-385F08788CF1}" destId="{5A784B55-AF83-4D48-9203-C4027AC54A32}" srcOrd="0" destOrd="0" presId="urn:microsoft.com/office/officeart/2005/8/layout/orgChart1"/>
    <dgm:cxn modelId="{E429A94C-5106-43CD-AEB3-454E59EF0569}" type="presParOf" srcId="{5B47BE64-593E-4D3E-9ABA-385F08788CF1}" destId="{265DDF84-548E-4512-87BF-97522D0A879D}" srcOrd="1" destOrd="0" presId="urn:microsoft.com/office/officeart/2005/8/layout/orgChart1"/>
    <dgm:cxn modelId="{34A6D93E-10A5-416E-9557-FBD13ADB97CD}" type="presParOf" srcId="{265DDF84-548E-4512-87BF-97522D0A879D}" destId="{A55A14F9-576F-4B36-B16C-77807CD12892}" srcOrd="0" destOrd="0" presId="urn:microsoft.com/office/officeart/2005/8/layout/orgChart1"/>
    <dgm:cxn modelId="{78F12050-EBFB-4443-90DB-1D8CD8CEF488}" type="presParOf" srcId="{A55A14F9-576F-4B36-B16C-77807CD12892}" destId="{B29CF43E-BA73-4E23-A02F-9D7FE6899773}" srcOrd="0" destOrd="0" presId="urn:microsoft.com/office/officeart/2005/8/layout/orgChart1"/>
    <dgm:cxn modelId="{3CD4FFED-66FE-4929-8357-6DA4F83FF975}" type="presParOf" srcId="{A55A14F9-576F-4B36-B16C-77807CD12892}" destId="{39092511-A751-4098-8DB8-4E8195578B0F}" srcOrd="1" destOrd="0" presId="urn:microsoft.com/office/officeart/2005/8/layout/orgChart1"/>
    <dgm:cxn modelId="{7FFB4CCA-1959-4847-AD60-DD8881FC4314}" type="presParOf" srcId="{265DDF84-548E-4512-87BF-97522D0A879D}" destId="{45BB90D1-3318-4942-B76F-798C8EE5E7AB}" srcOrd="1" destOrd="0" presId="urn:microsoft.com/office/officeart/2005/8/layout/orgChart1"/>
    <dgm:cxn modelId="{ABCFC0BA-3B54-4353-BE20-684A8641BFB3}" type="presParOf" srcId="{45BB90D1-3318-4942-B76F-798C8EE5E7AB}" destId="{0845E29A-98A9-4536-B402-2508E1961309}" srcOrd="0" destOrd="0" presId="urn:microsoft.com/office/officeart/2005/8/layout/orgChart1"/>
    <dgm:cxn modelId="{68AE6E28-9D38-4E93-A862-50C4FEA45539}" type="presParOf" srcId="{45BB90D1-3318-4942-B76F-798C8EE5E7AB}" destId="{48EECD82-8610-4CAC-A9D2-E859DF707881}" srcOrd="1" destOrd="0" presId="urn:microsoft.com/office/officeart/2005/8/layout/orgChart1"/>
    <dgm:cxn modelId="{E6F6D512-0D83-4D73-A77A-9D13FBBE609F}" type="presParOf" srcId="{48EECD82-8610-4CAC-A9D2-E859DF707881}" destId="{AE97D365-E515-47FD-AFD5-DC0D8C0B3499}" srcOrd="0" destOrd="0" presId="urn:microsoft.com/office/officeart/2005/8/layout/orgChart1"/>
    <dgm:cxn modelId="{C5486365-AC52-4323-B39D-59F1D683E852}" type="presParOf" srcId="{AE97D365-E515-47FD-AFD5-DC0D8C0B3499}" destId="{3170F676-315D-4953-AD36-4CED94DD262E}" srcOrd="0" destOrd="0" presId="urn:microsoft.com/office/officeart/2005/8/layout/orgChart1"/>
    <dgm:cxn modelId="{581EF3F3-275D-4E6E-BF1D-D2E0739FC907}" type="presParOf" srcId="{AE97D365-E515-47FD-AFD5-DC0D8C0B3499}" destId="{621B5B92-5DF4-4914-819F-3B790148FA58}" srcOrd="1" destOrd="0" presId="urn:microsoft.com/office/officeart/2005/8/layout/orgChart1"/>
    <dgm:cxn modelId="{447C59B6-4C67-4676-BDD4-87C1CA402319}" type="presParOf" srcId="{48EECD82-8610-4CAC-A9D2-E859DF707881}" destId="{1A92B585-1AD0-4EC4-B4FB-E09997718524}" srcOrd="1" destOrd="0" presId="urn:microsoft.com/office/officeart/2005/8/layout/orgChart1"/>
    <dgm:cxn modelId="{C05597B5-7E45-4FB6-8079-6BC6FE840AC0}" type="presParOf" srcId="{1A92B585-1AD0-4EC4-B4FB-E09997718524}" destId="{7B3BDEB6-D438-4617-9E9B-FDDAD6E46C93}" srcOrd="0" destOrd="0" presId="urn:microsoft.com/office/officeart/2005/8/layout/orgChart1"/>
    <dgm:cxn modelId="{C57D6319-83C4-4198-A260-B82E3CBDE644}" type="presParOf" srcId="{1A92B585-1AD0-4EC4-B4FB-E09997718524}" destId="{8B65E6AA-E80D-4919-AD8B-265FDD0136A1}" srcOrd="1" destOrd="0" presId="urn:microsoft.com/office/officeart/2005/8/layout/orgChart1"/>
    <dgm:cxn modelId="{77DA5FDD-C920-4A6F-8D69-BD84B99DD4C2}" type="presParOf" srcId="{8B65E6AA-E80D-4919-AD8B-265FDD0136A1}" destId="{AAE6FC30-9DD6-473A-9177-98C104E96E60}" srcOrd="0" destOrd="0" presId="urn:microsoft.com/office/officeart/2005/8/layout/orgChart1"/>
    <dgm:cxn modelId="{E842F430-E91C-42D5-9258-66679A129735}" type="presParOf" srcId="{AAE6FC30-9DD6-473A-9177-98C104E96E60}" destId="{66EBFEB8-0905-43C0-B658-FB2C461B01A1}" srcOrd="0" destOrd="0" presId="urn:microsoft.com/office/officeart/2005/8/layout/orgChart1"/>
    <dgm:cxn modelId="{C36B087F-3BCC-437B-9547-BEACAF439B8B}" type="presParOf" srcId="{AAE6FC30-9DD6-473A-9177-98C104E96E60}" destId="{27B3BAA2-B8AE-4CDB-B20D-3E906374162B}" srcOrd="1" destOrd="0" presId="urn:microsoft.com/office/officeart/2005/8/layout/orgChart1"/>
    <dgm:cxn modelId="{A242EE3B-F498-4D16-9684-8D35542B4AD9}" type="presParOf" srcId="{8B65E6AA-E80D-4919-AD8B-265FDD0136A1}" destId="{7620E268-6678-464C-B7EB-8387B1075183}" srcOrd="1" destOrd="0" presId="urn:microsoft.com/office/officeart/2005/8/layout/orgChart1"/>
    <dgm:cxn modelId="{CA6FE1BA-4500-416B-9E68-272E02839F56}" type="presParOf" srcId="{8B65E6AA-E80D-4919-AD8B-265FDD0136A1}" destId="{99F66D3A-3065-4663-A780-59BEE11B6100}" srcOrd="2" destOrd="0" presId="urn:microsoft.com/office/officeart/2005/8/layout/orgChart1"/>
    <dgm:cxn modelId="{6F7B0501-5557-4087-8251-898E88EEE45F}" type="presParOf" srcId="{1A92B585-1AD0-4EC4-B4FB-E09997718524}" destId="{DE9CFBA5-C028-409E-AF4B-5270F0A95BF4}" srcOrd="2" destOrd="0" presId="urn:microsoft.com/office/officeart/2005/8/layout/orgChart1"/>
    <dgm:cxn modelId="{09207D4F-0481-470A-9586-F9AF45F8E485}" type="presParOf" srcId="{1A92B585-1AD0-4EC4-B4FB-E09997718524}" destId="{F0FEF188-32A9-4285-A4C4-DCED866A45AB}" srcOrd="3" destOrd="0" presId="urn:microsoft.com/office/officeart/2005/8/layout/orgChart1"/>
    <dgm:cxn modelId="{63B355C5-847E-493E-AB02-5204518D0B1F}" type="presParOf" srcId="{F0FEF188-32A9-4285-A4C4-DCED866A45AB}" destId="{71823F68-C0EE-46F3-AFC8-17D3AD555EB2}" srcOrd="0" destOrd="0" presId="urn:microsoft.com/office/officeart/2005/8/layout/orgChart1"/>
    <dgm:cxn modelId="{FA4BA229-B2C7-4F8A-A8D9-D1E5B4535E82}" type="presParOf" srcId="{71823F68-C0EE-46F3-AFC8-17D3AD555EB2}" destId="{87C47F9A-17DE-4407-A05D-34A53CA5168F}" srcOrd="0" destOrd="0" presId="urn:microsoft.com/office/officeart/2005/8/layout/orgChart1"/>
    <dgm:cxn modelId="{7661BA94-ED20-44E6-9EF2-BEC06829D2B7}" type="presParOf" srcId="{71823F68-C0EE-46F3-AFC8-17D3AD555EB2}" destId="{23768C04-23F8-4B00-ADD1-CFDC3E0C8EEF}" srcOrd="1" destOrd="0" presId="urn:microsoft.com/office/officeart/2005/8/layout/orgChart1"/>
    <dgm:cxn modelId="{EB29E155-9E60-4163-9E92-3CEC3873D89E}" type="presParOf" srcId="{F0FEF188-32A9-4285-A4C4-DCED866A45AB}" destId="{C3E4D19C-BA61-429E-964C-D446117DDF3A}" srcOrd="1" destOrd="0" presId="urn:microsoft.com/office/officeart/2005/8/layout/orgChart1"/>
    <dgm:cxn modelId="{E6725C30-0DF6-4AFA-B02B-2DCC591BCBB5}" type="presParOf" srcId="{F0FEF188-32A9-4285-A4C4-DCED866A45AB}" destId="{A58DC1B4-69BC-4751-BCC2-6F6F0D3FBA18}" srcOrd="2" destOrd="0" presId="urn:microsoft.com/office/officeart/2005/8/layout/orgChart1"/>
    <dgm:cxn modelId="{DF2F66E7-1489-4ACA-9F13-55B8DBB376C3}" type="presParOf" srcId="{48EECD82-8610-4CAC-A9D2-E859DF707881}" destId="{15DFE398-8D1F-42E4-9E23-64F6786667CB}" srcOrd="2" destOrd="0" presId="urn:microsoft.com/office/officeart/2005/8/layout/orgChart1"/>
    <dgm:cxn modelId="{4B7C6308-416B-41FE-9D2E-CB260DB3E792}" type="presParOf" srcId="{45BB90D1-3318-4942-B76F-798C8EE5E7AB}" destId="{26C263F7-38D2-4F29-A25A-CCA9E7E04152}" srcOrd="2" destOrd="0" presId="urn:microsoft.com/office/officeart/2005/8/layout/orgChart1"/>
    <dgm:cxn modelId="{A5FA7D0C-695E-47C5-9227-9C47B7A7F8CB}" type="presParOf" srcId="{45BB90D1-3318-4942-B76F-798C8EE5E7AB}" destId="{C442EBF6-0A2F-4D57-BBC2-FEA27F984C3B}" srcOrd="3" destOrd="0" presId="urn:microsoft.com/office/officeart/2005/8/layout/orgChart1"/>
    <dgm:cxn modelId="{02D0E9CC-2A9B-4CBE-BEB0-3F0EB698903D}" type="presParOf" srcId="{C442EBF6-0A2F-4D57-BBC2-FEA27F984C3B}" destId="{264FB78A-A008-4C1C-9EAE-426A0D207C18}" srcOrd="0" destOrd="0" presId="urn:microsoft.com/office/officeart/2005/8/layout/orgChart1"/>
    <dgm:cxn modelId="{C9E1E312-4DC9-4186-AA07-D4F07B79C962}" type="presParOf" srcId="{264FB78A-A008-4C1C-9EAE-426A0D207C18}" destId="{ABF585A6-65A0-4D78-9B30-6AA15584621C}" srcOrd="0" destOrd="0" presId="urn:microsoft.com/office/officeart/2005/8/layout/orgChart1"/>
    <dgm:cxn modelId="{2AF0CCCF-7A8A-4F3F-97BE-A69D8C4C4D80}" type="presParOf" srcId="{264FB78A-A008-4C1C-9EAE-426A0D207C18}" destId="{61887941-793E-4B33-B7E1-26C64C9AA0C4}" srcOrd="1" destOrd="0" presId="urn:microsoft.com/office/officeart/2005/8/layout/orgChart1"/>
    <dgm:cxn modelId="{B23D880F-FA34-4A6A-B8EC-32BF0169082B}" type="presParOf" srcId="{C442EBF6-0A2F-4D57-BBC2-FEA27F984C3B}" destId="{E56A7E1C-15FF-4E7D-8FA9-C9D843F3D64D}" srcOrd="1" destOrd="0" presId="urn:microsoft.com/office/officeart/2005/8/layout/orgChart1"/>
    <dgm:cxn modelId="{55B29FA4-9656-4816-801E-230E3A822DFF}" type="presParOf" srcId="{E56A7E1C-15FF-4E7D-8FA9-C9D843F3D64D}" destId="{D4876E64-F826-4482-BB43-C2772E9CB3C7}" srcOrd="0" destOrd="0" presId="urn:microsoft.com/office/officeart/2005/8/layout/orgChart1"/>
    <dgm:cxn modelId="{BA956A72-DD43-4CC2-9E36-5845E25987D0}" type="presParOf" srcId="{E56A7E1C-15FF-4E7D-8FA9-C9D843F3D64D}" destId="{0F13A64D-D14F-4CBA-B78F-9E9B46C7EBCE}" srcOrd="1" destOrd="0" presId="urn:microsoft.com/office/officeart/2005/8/layout/orgChart1"/>
    <dgm:cxn modelId="{A6EB149F-8AD2-47BF-8E70-28906CAAB61C}" type="presParOf" srcId="{0F13A64D-D14F-4CBA-B78F-9E9B46C7EBCE}" destId="{83BE52C3-0423-4324-8DA7-88F711AFB4B4}" srcOrd="0" destOrd="0" presId="urn:microsoft.com/office/officeart/2005/8/layout/orgChart1"/>
    <dgm:cxn modelId="{5ADC3492-77CB-46E3-AB52-F245EE1A693D}" type="presParOf" srcId="{83BE52C3-0423-4324-8DA7-88F711AFB4B4}" destId="{E6FB1246-6932-4B3F-B200-018E1E47FA3E}" srcOrd="0" destOrd="0" presId="urn:microsoft.com/office/officeart/2005/8/layout/orgChart1"/>
    <dgm:cxn modelId="{19D904FB-0C7C-4836-A788-DF853BBFA0D8}" type="presParOf" srcId="{83BE52C3-0423-4324-8DA7-88F711AFB4B4}" destId="{94844A2F-E477-4EDE-935C-1B8BFC7FA064}" srcOrd="1" destOrd="0" presId="urn:microsoft.com/office/officeart/2005/8/layout/orgChart1"/>
    <dgm:cxn modelId="{E902E055-9643-47C7-835A-D8FC19254983}" type="presParOf" srcId="{0F13A64D-D14F-4CBA-B78F-9E9B46C7EBCE}" destId="{DFF542CD-1779-403B-A66F-0A65354374F3}" srcOrd="1" destOrd="0" presId="urn:microsoft.com/office/officeart/2005/8/layout/orgChart1"/>
    <dgm:cxn modelId="{76457144-7B28-4F7A-BA9A-7DF0EC9C7B1E}" type="presParOf" srcId="{0F13A64D-D14F-4CBA-B78F-9E9B46C7EBCE}" destId="{8652F97F-A851-45D1-B464-5F9AEC8B9DD1}" srcOrd="2" destOrd="0" presId="urn:microsoft.com/office/officeart/2005/8/layout/orgChart1"/>
    <dgm:cxn modelId="{B9CBD2F2-AB37-45BF-8EA2-D463810BC0A5}" type="presParOf" srcId="{E56A7E1C-15FF-4E7D-8FA9-C9D843F3D64D}" destId="{5E7F5B2C-0AB0-4999-BA87-64CFC0187093}" srcOrd="2" destOrd="0" presId="urn:microsoft.com/office/officeart/2005/8/layout/orgChart1"/>
    <dgm:cxn modelId="{5012F214-BD92-484F-A5D9-2B2956E8B6E8}" type="presParOf" srcId="{E56A7E1C-15FF-4E7D-8FA9-C9D843F3D64D}" destId="{364FC3ED-952F-453B-9CB1-F57B2CC9C4E2}" srcOrd="3" destOrd="0" presId="urn:microsoft.com/office/officeart/2005/8/layout/orgChart1"/>
    <dgm:cxn modelId="{53B48436-F4AA-4707-BA33-1F57AAD8F683}" type="presParOf" srcId="{364FC3ED-952F-453B-9CB1-F57B2CC9C4E2}" destId="{15136AF5-49EB-4B94-820C-7A0A04176DA9}" srcOrd="0" destOrd="0" presId="urn:microsoft.com/office/officeart/2005/8/layout/orgChart1"/>
    <dgm:cxn modelId="{4FC349C7-9B09-4049-81CF-5C75333CFBC4}" type="presParOf" srcId="{15136AF5-49EB-4B94-820C-7A0A04176DA9}" destId="{108799A8-CCCF-4014-B09A-4155D99442EF}" srcOrd="0" destOrd="0" presId="urn:microsoft.com/office/officeart/2005/8/layout/orgChart1"/>
    <dgm:cxn modelId="{894D0997-BE13-4DAC-84B8-08062C24D546}" type="presParOf" srcId="{15136AF5-49EB-4B94-820C-7A0A04176DA9}" destId="{080B17C1-A149-4F62-8E53-AE9DF2861819}" srcOrd="1" destOrd="0" presId="urn:microsoft.com/office/officeart/2005/8/layout/orgChart1"/>
    <dgm:cxn modelId="{D959F862-E812-49EA-9D14-0B383CE9516D}" type="presParOf" srcId="{364FC3ED-952F-453B-9CB1-F57B2CC9C4E2}" destId="{62ED00E0-A1ED-464C-A7B0-0442E6326701}" srcOrd="1" destOrd="0" presId="urn:microsoft.com/office/officeart/2005/8/layout/orgChart1"/>
    <dgm:cxn modelId="{10F0F57A-EACA-42E5-9E29-7A7BA7D18F2A}" type="presParOf" srcId="{364FC3ED-952F-453B-9CB1-F57B2CC9C4E2}" destId="{08C542F3-3723-4384-B8DD-E1228FD612DF}" srcOrd="2" destOrd="0" presId="urn:microsoft.com/office/officeart/2005/8/layout/orgChart1"/>
    <dgm:cxn modelId="{4259D616-2EB3-44BB-B9A9-1BF975BD0D1F}" type="presParOf" srcId="{C442EBF6-0A2F-4D57-BBC2-FEA27F984C3B}" destId="{8582F3B0-F9A6-4EC5-91B6-23A1AF6501F1}" srcOrd="2" destOrd="0" presId="urn:microsoft.com/office/officeart/2005/8/layout/orgChart1"/>
    <dgm:cxn modelId="{E9F62B32-8A37-47B2-9907-6994C066CF25}" type="presParOf" srcId="{265DDF84-548E-4512-87BF-97522D0A879D}" destId="{6F89D5F5-4A90-4E78-B901-6D6A0D2C65E1}" srcOrd="2" destOrd="0" presId="urn:microsoft.com/office/officeart/2005/8/layout/orgChart1"/>
    <dgm:cxn modelId="{63BC59D1-E549-45CD-A3C1-8B1590EB415E}" type="presParOf" srcId="{5B47BE64-593E-4D3E-9ABA-385F08788CF1}" destId="{FF0874AE-4CD8-401B-A262-BB444E5B30DB}" srcOrd="2" destOrd="0" presId="urn:microsoft.com/office/officeart/2005/8/layout/orgChart1"/>
    <dgm:cxn modelId="{09943CA1-350F-4E08-B23A-4118263A25EE}" type="presParOf" srcId="{5B47BE64-593E-4D3E-9ABA-385F08788CF1}" destId="{A8E299C2-CA4E-42A2-AA85-6CBED466CF2B}" srcOrd="3" destOrd="0" presId="urn:microsoft.com/office/officeart/2005/8/layout/orgChart1"/>
    <dgm:cxn modelId="{26EB3A37-C074-4745-99F8-D891B7A8E196}" type="presParOf" srcId="{A8E299C2-CA4E-42A2-AA85-6CBED466CF2B}" destId="{114858D5-B9B9-44A6-AE20-7C0D01A014C6}" srcOrd="0" destOrd="0" presId="urn:microsoft.com/office/officeart/2005/8/layout/orgChart1"/>
    <dgm:cxn modelId="{C9A583FC-047B-4BDC-A021-9D1C937CBF62}" type="presParOf" srcId="{114858D5-B9B9-44A6-AE20-7C0D01A014C6}" destId="{D5C9A4E9-5601-4B4A-9723-9EF002B3BF9C}" srcOrd="0" destOrd="0" presId="urn:microsoft.com/office/officeart/2005/8/layout/orgChart1"/>
    <dgm:cxn modelId="{6AE508BA-DA34-4656-AFBF-7A811947E1A5}" type="presParOf" srcId="{114858D5-B9B9-44A6-AE20-7C0D01A014C6}" destId="{F28B8AEB-1756-4492-B7AB-3C622761F262}" srcOrd="1" destOrd="0" presId="urn:microsoft.com/office/officeart/2005/8/layout/orgChart1"/>
    <dgm:cxn modelId="{31B047D8-5BB0-48B5-B4D1-55665FF6CCCA}" type="presParOf" srcId="{A8E299C2-CA4E-42A2-AA85-6CBED466CF2B}" destId="{8E9B8518-C2D4-462E-91EE-81D8306E862E}" srcOrd="1" destOrd="0" presId="urn:microsoft.com/office/officeart/2005/8/layout/orgChart1"/>
    <dgm:cxn modelId="{88710CA5-2D97-4D9D-A1FF-C2B32836494D}" type="presParOf" srcId="{8E9B8518-C2D4-462E-91EE-81D8306E862E}" destId="{6BB671BE-4FDB-4054-94CF-1D871880235D}" srcOrd="0" destOrd="0" presId="urn:microsoft.com/office/officeart/2005/8/layout/orgChart1"/>
    <dgm:cxn modelId="{F401DBC0-BD1F-424E-9408-88470557A5F6}" type="presParOf" srcId="{8E9B8518-C2D4-462E-91EE-81D8306E862E}" destId="{E8BA729E-EE21-4929-8F6A-D21965C9DFF2}" srcOrd="1" destOrd="0" presId="urn:microsoft.com/office/officeart/2005/8/layout/orgChart1"/>
    <dgm:cxn modelId="{E526BB93-7FB3-4977-B03B-4C5968AC6191}" type="presParOf" srcId="{E8BA729E-EE21-4929-8F6A-D21965C9DFF2}" destId="{6AD4007E-0057-4261-BDA3-6E4281666A23}" srcOrd="0" destOrd="0" presId="urn:microsoft.com/office/officeart/2005/8/layout/orgChart1"/>
    <dgm:cxn modelId="{920089DC-A22D-4346-9360-8AB35D5279F0}" type="presParOf" srcId="{6AD4007E-0057-4261-BDA3-6E4281666A23}" destId="{788C1EAA-889E-44E7-A326-08EED0B764AE}" srcOrd="0" destOrd="0" presId="urn:microsoft.com/office/officeart/2005/8/layout/orgChart1"/>
    <dgm:cxn modelId="{895AB63D-C586-49E8-A183-CE1E8D2CD5A3}" type="presParOf" srcId="{6AD4007E-0057-4261-BDA3-6E4281666A23}" destId="{2FF5E316-BC99-42FA-B4C3-6FE6022B8758}" srcOrd="1" destOrd="0" presId="urn:microsoft.com/office/officeart/2005/8/layout/orgChart1"/>
    <dgm:cxn modelId="{0B8287FF-ECB7-4230-AB0E-E48CEF321BDC}" type="presParOf" srcId="{E8BA729E-EE21-4929-8F6A-D21965C9DFF2}" destId="{5E9CD762-B62B-4B3B-A22F-C340B4FF7CDA}" srcOrd="1" destOrd="0" presId="urn:microsoft.com/office/officeart/2005/8/layout/orgChart1"/>
    <dgm:cxn modelId="{99EC30A9-6111-4B3A-AA1A-228A6B035754}" type="presParOf" srcId="{5E9CD762-B62B-4B3B-A22F-C340B4FF7CDA}" destId="{69717676-9335-44E2-8E90-FD5424E19BD2}" srcOrd="0" destOrd="0" presId="urn:microsoft.com/office/officeart/2005/8/layout/orgChart1"/>
    <dgm:cxn modelId="{E48FBB78-731E-4220-A092-147EA15476DD}" type="presParOf" srcId="{5E9CD762-B62B-4B3B-A22F-C340B4FF7CDA}" destId="{09CA298A-F1C9-454C-A1EF-3AE9360EA556}" srcOrd="1" destOrd="0" presId="urn:microsoft.com/office/officeart/2005/8/layout/orgChart1"/>
    <dgm:cxn modelId="{8A6192D2-93E2-483D-A6B9-07B0AEAC7E19}" type="presParOf" srcId="{09CA298A-F1C9-454C-A1EF-3AE9360EA556}" destId="{AEB201AB-B0DE-4990-A9AD-96F0BEE100B9}" srcOrd="0" destOrd="0" presId="urn:microsoft.com/office/officeart/2005/8/layout/orgChart1"/>
    <dgm:cxn modelId="{A6014130-47E2-414D-A054-804DB1513C02}" type="presParOf" srcId="{AEB201AB-B0DE-4990-A9AD-96F0BEE100B9}" destId="{C56172CE-2BB9-4BBB-A20D-026DC0533BEC}" srcOrd="0" destOrd="0" presId="urn:microsoft.com/office/officeart/2005/8/layout/orgChart1"/>
    <dgm:cxn modelId="{D1C1A961-798C-4C9F-A6A9-347B57A6D2EF}" type="presParOf" srcId="{AEB201AB-B0DE-4990-A9AD-96F0BEE100B9}" destId="{F0A29A09-B981-49C2-A81A-36E31A073EB3}" srcOrd="1" destOrd="0" presId="urn:microsoft.com/office/officeart/2005/8/layout/orgChart1"/>
    <dgm:cxn modelId="{7E1817EF-B88A-45A1-8273-0CD815937E37}" type="presParOf" srcId="{09CA298A-F1C9-454C-A1EF-3AE9360EA556}" destId="{6497AF64-0210-45AE-A33E-7393FADE8E5B}" srcOrd="1" destOrd="0" presId="urn:microsoft.com/office/officeart/2005/8/layout/orgChart1"/>
    <dgm:cxn modelId="{496B6A50-5281-46B3-9614-D6ED310F589F}" type="presParOf" srcId="{09CA298A-F1C9-454C-A1EF-3AE9360EA556}" destId="{07CBAF41-339D-43C9-8FF5-DB36EF7C51A7}" srcOrd="2" destOrd="0" presId="urn:microsoft.com/office/officeart/2005/8/layout/orgChart1"/>
    <dgm:cxn modelId="{950509B7-66B0-4570-8757-2ABD6CB91380}" type="presParOf" srcId="{5E9CD762-B62B-4B3B-A22F-C340B4FF7CDA}" destId="{D1468409-8A6B-44A7-8359-57F697FFD4F5}" srcOrd="2" destOrd="0" presId="urn:microsoft.com/office/officeart/2005/8/layout/orgChart1"/>
    <dgm:cxn modelId="{A6EBAD0D-9B46-44EE-A0EC-B35C74EE92C0}" type="presParOf" srcId="{5E9CD762-B62B-4B3B-A22F-C340B4FF7CDA}" destId="{2B2D158B-23BF-41A1-AD09-EC0DFEB9FFDE}" srcOrd="3" destOrd="0" presId="urn:microsoft.com/office/officeart/2005/8/layout/orgChart1"/>
    <dgm:cxn modelId="{80619527-EB7E-463F-9D7B-71B2D33760CD}" type="presParOf" srcId="{2B2D158B-23BF-41A1-AD09-EC0DFEB9FFDE}" destId="{01B6D505-9D71-4FB6-B137-E0EE1EF982C0}" srcOrd="0" destOrd="0" presId="urn:microsoft.com/office/officeart/2005/8/layout/orgChart1"/>
    <dgm:cxn modelId="{A45F9395-2B94-4793-AA25-3AE12FDCB86E}" type="presParOf" srcId="{01B6D505-9D71-4FB6-B137-E0EE1EF982C0}" destId="{F933802E-BB09-4631-B2EB-D0AB93C3B8CE}" srcOrd="0" destOrd="0" presId="urn:microsoft.com/office/officeart/2005/8/layout/orgChart1"/>
    <dgm:cxn modelId="{0D71852D-142D-45D3-84CB-6D47463F35EF}" type="presParOf" srcId="{01B6D505-9D71-4FB6-B137-E0EE1EF982C0}" destId="{A600B6BF-1C87-4DE9-85A7-9667B6D3925A}" srcOrd="1" destOrd="0" presId="urn:microsoft.com/office/officeart/2005/8/layout/orgChart1"/>
    <dgm:cxn modelId="{3E854035-67BC-43CC-9BB1-4CA3DEFA067A}" type="presParOf" srcId="{2B2D158B-23BF-41A1-AD09-EC0DFEB9FFDE}" destId="{C981281A-1876-450A-B0C5-390334DFBE29}" srcOrd="1" destOrd="0" presId="urn:microsoft.com/office/officeart/2005/8/layout/orgChart1"/>
    <dgm:cxn modelId="{CF16F3C4-983E-4BF1-A5B0-8D9566FF719C}" type="presParOf" srcId="{2B2D158B-23BF-41A1-AD09-EC0DFEB9FFDE}" destId="{AA549F3C-71B3-4F9C-93B7-68B880C22B34}" srcOrd="2" destOrd="0" presId="urn:microsoft.com/office/officeart/2005/8/layout/orgChart1"/>
    <dgm:cxn modelId="{34FC61D4-8544-44A2-BD1B-B3E6EF653A88}" type="presParOf" srcId="{5E9CD762-B62B-4B3B-A22F-C340B4FF7CDA}" destId="{481DB433-FC2B-498C-AEB3-8886433056CC}" srcOrd="4" destOrd="0" presId="urn:microsoft.com/office/officeart/2005/8/layout/orgChart1"/>
    <dgm:cxn modelId="{13FB49B8-762E-43C9-92D0-DEA2C3DB6E4B}" type="presParOf" srcId="{5E9CD762-B62B-4B3B-A22F-C340B4FF7CDA}" destId="{D4571604-566A-46ED-ABEC-EF9618C33342}" srcOrd="5" destOrd="0" presId="urn:microsoft.com/office/officeart/2005/8/layout/orgChart1"/>
    <dgm:cxn modelId="{7E2B63DB-5529-485A-ACA3-7451147FA428}" type="presParOf" srcId="{D4571604-566A-46ED-ABEC-EF9618C33342}" destId="{65B0F6E1-F544-4313-8DDE-0E0F359C11B8}" srcOrd="0" destOrd="0" presId="urn:microsoft.com/office/officeart/2005/8/layout/orgChart1"/>
    <dgm:cxn modelId="{A4AEC628-F596-48E2-9B24-DC85F07EAD9F}" type="presParOf" srcId="{65B0F6E1-F544-4313-8DDE-0E0F359C11B8}" destId="{B08EDFA6-34AA-434C-B634-68E7EC7D7AE5}" srcOrd="0" destOrd="0" presId="urn:microsoft.com/office/officeart/2005/8/layout/orgChart1"/>
    <dgm:cxn modelId="{F950D23A-53A3-43A5-80CE-896340E6BD15}" type="presParOf" srcId="{65B0F6E1-F544-4313-8DDE-0E0F359C11B8}" destId="{9CE01C33-383D-4407-9AAF-EB0E501E4E4A}" srcOrd="1" destOrd="0" presId="urn:microsoft.com/office/officeart/2005/8/layout/orgChart1"/>
    <dgm:cxn modelId="{1B34B645-E85A-4D34-9DF0-7F7692E984CF}" type="presParOf" srcId="{D4571604-566A-46ED-ABEC-EF9618C33342}" destId="{1CB9A748-5CA8-4B9B-9F4D-AF79A8291715}" srcOrd="1" destOrd="0" presId="urn:microsoft.com/office/officeart/2005/8/layout/orgChart1"/>
    <dgm:cxn modelId="{BCEF1911-35F1-4FD0-89FB-413589CF4234}" type="presParOf" srcId="{D4571604-566A-46ED-ABEC-EF9618C33342}" destId="{8D97792D-7338-453D-A5F4-A96E3B6A5402}" srcOrd="2" destOrd="0" presId="urn:microsoft.com/office/officeart/2005/8/layout/orgChart1"/>
    <dgm:cxn modelId="{8F40973D-CCBA-4E30-8394-1BAF59B27C91}" type="presParOf" srcId="{E8BA729E-EE21-4929-8F6A-D21965C9DFF2}" destId="{7A3178ED-469D-4C9B-A4BF-FC32478538B9}" srcOrd="2" destOrd="0" presId="urn:microsoft.com/office/officeart/2005/8/layout/orgChart1"/>
    <dgm:cxn modelId="{86F413C2-3DF7-41CC-9268-86251B3A44CF}" type="presParOf" srcId="{A8E299C2-CA4E-42A2-AA85-6CBED466CF2B}" destId="{68B75D88-6EB4-4C60-BB56-649F03C90C1D}" srcOrd="2" destOrd="0" presId="urn:microsoft.com/office/officeart/2005/8/layout/orgChart1"/>
    <dgm:cxn modelId="{AE8EA4EF-7C99-4CD8-B4FE-6BDE46B3E82D}" type="presParOf" srcId="{5B47BE64-593E-4D3E-9ABA-385F08788CF1}" destId="{F2D47F88-FFF4-42F1-B0E3-051244F275BF}" srcOrd="4" destOrd="0" presId="urn:microsoft.com/office/officeart/2005/8/layout/orgChart1"/>
    <dgm:cxn modelId="{D570A22F-09EF-40C8-BFA0-7905ABF05B65}" type="presParOf" srcId="{5B47BE64-593E-4D3E-9ABA-385F08788CF1}" destId="{CCA399BA-FF6B-48AE-997E-870ACBD6445C}" srcOrd="5" destOrd="0" presId="urn:microsoft.com/office/officeart/2005/8/layout/orgChart1"/>
    <dgm:cxn modelId="{9A81C693-C182-45A4-B2D4-2C0E33E2627A}" type="presParOf" srcId="{CCA399BA-FF6B-48AE-997E-870ACBD6445C}" destId="{56C8D664-6E32-4F90-8C92-094343D22D9D}" srcOrd="0" destOrd="0" presId="urn:microsoft.com/office/officeart/2005/8/layout/orgChart1"/>
    <dgm:cxn modelId="{F37307E4-4D3F-488E-B80F-6508ABFAEB9A}" type="presParOf" srcId="{56C8D664-6E32-4F90-8C92-094343D22D9D}" destId="{23A59033-F63C-4410-BE8B-CADEAF4F9000}" srcOrd="0" destOrd="0" presId="urn:microsoft.com/office/officeart/2005/8/layout/orgChart1"/>
    <dgm:cxn modelId="{6444F798-8FF2-4003-8383-D88CA190F38E}" type="presParOf" srcId="{56C8D664-6E32-4F90-8C92-094343D22D9D}" destId="{04189CC3-5002-438F-9CD5-1D46F0814893}" srcOrd="1" destOrd="0" presId="urn:microsoft.com/office/officeart/2005/8/layout/orgChart1"/>
    <dgm:cxn modelId="{4985A4C8-0186-48F4-ABA4-58A5965A49E9}" type="presParOf" srcId="{CCA399BA-FF6B-48AE-997E-870ACBD6445C}" destId="{2654CFFA-26D8-444A-8DF8-55DB2F5612B9}" srcOrd="1" destOrd="0" presId="urn:microsoft.com/office/officeart/2005/8/layout/orgChart1"/>
    <dgm:cxn modelId="{A2D201E7-25FF-415C-85ED-EDE1C9DFF597}" type="presParOf" srcId="{2654CFFA-26D8-444A-8DF8-55DB2F5612B9}" destId="{7A169ECD-4C5E-47A7-A33E-B55B8FD5BB63}" srcOrd="0" destOrd="0" presId="urn:microsoft.com/office/officeart/2005/8/layout/orgChart1"/>
    <dgm:cxn modelId="{F72B6AE2-1207-4836-AACE-289B0A6BC20F}" type="presParOf" srcId="{2654CFFA-26D8-444A-8DF8-55DB2F5612B9}" destId="{3899302B-B3D1-459D-BC2A-6691DBC334C5}" srcOrd="1" destOrd="0" presId="urn:microsoft.com/office/officeart/2005/8/layout/orgChart1"/>
    <dgm:cxn modelId="{1AD33F73-98A3-4585-A901-69F047ECBF7D}" type="presParOf" srcId="{3899302B-B3D1-459D-BC2A-6691DBC334C5}" destId="{87A52E2B-8C4B-4EE4-8DF5-0E00EE23A0A8}" srcOrd="0" destOrd="0" presId="urn:microsoft.com/office/officeart/2005/8/layout/orgChart1"/>
    <dgm:cxn modelId="{09E6578D-660A-4086-B433-21145047A97E}" type="presParOf" srcId="{87A52E2B-8C4B-4EE4-8DF5-0E00EE23A0A8}" destId="{3001503D-B87F-40F6-B94F-3AE3A36303D6}" srcOrd="0" destOrd="0" presId="urn:microsoft.com/office/officeart/2005/8/layout/orgChart1"/>
    <dgm:cxn modelId="{5C1CB9BF-2275-4034-9D64-906F9E0D4847}" type="presParOf" srcId="{87A52E2B-8C4B-4EE4-8DF5-0E00EE23A0A8}" destId="{C69C8814-2859-4EDD-8BEF-F8A0DC8CEB1D}" srcOrd="1" destOrd="0" presId="urn:microsoft.com/office/officeart/2005/8/layout/orgChart1"/>
    <dgm:cxn modelId="{8FE3B3F2-8164-4F27-88A3-131B83CBE442}" type="presParOf" srcId="{3899302B-B3D1-459D-BC2A-6691DBC334C5}" destId="{43077AE1-A4D7-4566-92D7-479B77B42A3D}" srcOrd="1" destOrd="0" presId="urn:microsoft.com/office/officeart/2005/8/layout/orgChart1"/>
    <dgm:cxn modelId="{7B4ED996-07F7-45CB-8427-EA57166BD190}" type="presParOf" srcId="{43077AE1-A4D7-4566-92D7-479B77B42A3D}" destId="{30FDFC02-BD12-4A08-BF6B-A1D2EE599072}" srcOrd="0" destOrd="0" presId="urn:microsoft.com/office/officeart/2005/8/layout/orgChart1"/>
    <dgm:cxn modelId="{1A6481D5-022C-4B21-B2FA-3C2F46067CB9}" type="presParOf" srcId="{43077AE1-A4D7-4566-92D7-479B77B42A3D}" destId="{EFE16D46-6FFF-494E-896F-CD42DCEEA610}" srcOrd="1" destOrd="0" presId="urn:microsoft.com/office/officeart/2005/8/layout/orgChart1"/>
    <dgm:cxn modelId="{0C182F2C-969C-4011-BED5-C3F40B108157}" type="presParOf" srcId="{EFE16D46-6FFF-494E-896F-CD42DCEEA610}" destId="{6E09F389-792F-4FDF-B78A-16FD236B5736}" srcOrd="0" destOrd="0" presId="urn:microsoft.com/office/officeart/2005/8/layout/orgChart1"/>
    <dgm:cxn modelId="{AF9E7F7C-800C-4D7E-92CE-A290938A454B}" type="presParOf" srcId="{6E09F389-792F-4FDF-B78A-16FD236B5736}" destId="{58142CF9-88FC-4717-881A-626EE6BCD1CD}" srcOrd="0" destOrd="0" presId="urn:microsoft.com/office/officeart/2005/8/layout/orgChart1"/>
    <dgm:cxn modelId="{89856184-9BA6-4049-9872-51F35239442D}" type="presParOf" srcId="{6E09F389-792F-4FDF-B78A-16FD236B5736}" destId="{1AE2092E-F22B-4154-A2E5-4AAE5014C585}" srcOrd="1" destOrd="0" presId="urn:microsoft.com/office/officeart/2005/8/layout/orgChart1"/>
    <dgm:cxn modelId="{D4A35F47-9FE7-47A8-893F-44B498E1537C}" type="presParOf" srcId="{EFE16D46-6FFF-494E-896F-CD42DCEEA610}" destId="{40B11484-B777-492D-894A-FB4E42A83514}" srcOrd="1" destOrd="0" presId="urn:microsoft.com/office/officeart/2005/8/layout/orgChart1"/>
    <dgm:cxn modelId="{3BE283EF-5199-4A7D-AC7B-8B5A94C0F7F8}" type="presParOf" srcId="{EFE16D46-6FFF-494E-896F-CD42DCEEA610}" destId="{B4D3F59A-6EE0-4A57-816F-A6731F59E97E}" srcOrd="2" destOrd="0" presId="urn:microsoft.com/office/officeart/2005/8/layout/orgChart1"/>
    <dgm:cxn modelId="{B934971F-0306-4733-A269-990382A2971D}" type="presParOf" srcId="{43077AE1-A4D7-4566-92D7-479B77B42A3D}" destId="{31985995-F63D-4994-A025-05F2CC1151A7}" srcOrd="2" destOrd="0" presId="urn:microsoft.com/office/officeart/2005/8/layout/orgChart1"/>
    <dgm:cxn modelId="{CEDD389A-3757-437A-BCDA-8B3DF17784F2}" type="presParOf" srcId="{43077AE1-A4D7-4566-92D7-479B77B42A3D}" destId="{5AF7FC80-B92F-47FA-98B0-89D65954E6CD}" srcOrd="3" destOrd="0" presId="urn:microsoft.com/office/officeart/2005/8/layout/orgChart1"/>
    <dgm:cxn modelId="{29522528-17CB-4C2C-A901-438F78C7C803}" type="presParOf" srcId="{5AF7FC80-B92F-47FA-98B0-89D65954E6CD}" destId="{C9D77B4C-79DD-42E9-AD38-A545F1E8F053}" srcOrd="0" destOrd="0" presId="urn:microsoft.com/office/officeart/2005/8/layout/orgChart1"/>
    <dgm:cxn modelId="{FF0E2267-2297-4F66-A17C-63FB7BB73251}" type="presParOf" srcId="{C9D77B4C-79DD-42E9-AD38-A545F1E8F053}" destId="{F5267C6F-8420-4B9A-A1A7-1EC6FA2AEFB0}" srcOrd="0" destOrd="0" presId="urn:microsoft.com/office/officeart/2005/8/layout/orgChart1"/>
    <dgm:cxn modelId="{8189247F-D327-4DE9-A303-F11B776E34FB}" type="presParOf" srcId="{C9D77B4C-79DD-42E9-AD38-A545F1E8F053}" destId="{086EA2E6-000D-4AC4-A874-93F1323BDD18}" srcOrd="1" destOrd="0" presId="urn:microsoft.com/office/officeart/2005/8/layout/orgChart1"/>
    <dgm:cxn modelId="{6FD312EE-B393-429A-B2CA-AEF1319EE8FB}" type="presParOf" srcId="{5AF7FC80-B92F-47FA-98B0-89D65954E6CD}" destId="{E02CF848-8371-4693-8F44-345C07A65A89}" srcOrd="1" destOrd="0" presId="urn:microsoft.com/office/officeart/2005/8/layout/orgChart1"/>
    <dgm:cxn modelId="{7E9CE08C-7665-4641-AAA1-FAE39DC8F61D}" type="presParOf" srcId="{5AF7FC80-B92F-47FA-98B0-89D65954E6CD}" destId="{885A5818-B0BC-4330-80FB-E2C5149F87F7}" srcOrd="2" destOrd="0" presId="urn:microsoft.com/office/officeart/2005/8/layout/orgChart1"/>
    <dgm:cxn modelId="{B9F86010-4E9F-45AD-86B5-0BA2F794ACF9}" type="presParOf" srcId="{43077AE1-A4D7-4566-92D7-479B77B42A3D}" destId="{95883342-B8E4-4688-A71F-E2ADB8CD1DC5}" srcOrd="4" destOrd="0" presId="urn:microsoft.com/office/officeart/2005/8/layout/orgChart1"/>
    <dgm:cxn modelId="{5F3C47A1-ED4F-40F7-964D-F88F5C8B25D7}" type="presParOf" srcId="{43077AE1-A4D7-4566-92D7-479B77B42A3D}" destId="{1BE8DE2B-B1B6-4468-9ECF-EFB5832EED28}" srcOrd="5" destOrd="0" presId="urn:microsoft.com/office/officeart/2005/8/layout/orgChart1"/>
    <dgm:cxn modelId="{B7BE3640-71D6-4FB6-AC8F-39050EC97C19}" type="presParOf" srcId="{1BE8DE2B-B1B6-4468-9ECF-EFB5832EED28}" destId="{EC212B3D-E8C5-4624-8714-1951EBB9C29D}" srcOrd="0" destOrd="0" presId="urn:microsoft.com/office/officeart/2005/8/layout/orgChart1"/>
    <dgm:cxn modelId="{150B706E-3CD8-486C-B4F8-7BE53801C3BE}" type="presParOf" srcId="{EC212B3D-E8C5-4624-8714-1951EBB9C29D}" destId="{D7C0BC87-7F9E-4557-9A6F-755A620BD4AC}" srcOrd="0" destOrd="0" presId="urn:microsoft.com/office/officeart/2005/8/layout/orgChart1"/>
    <dgm:cxn modelId="{BC6B5875-1FD3-4333-8FE5-00EACB019C46}" type="presParOf" srcId="{EC212B3D-E8C5-4624-8714-1951EBB9C29D}" destId="{735D5DE3-1AF7-40AE-9DA0-521AF3EF79CB}" srcOrd="1" destOrd="0" presId="urn:microsoft.com/office/officeart/2005/8/layout/orgChart1"/>
    <dgm:cxn modelId="{28F4CE17-8A10-4192-9321-E50E78B68AB2}" type="presParOf" srcId="{1BE8DE2B-B1B6-4468-9ECF-EFB5832EED28}" destId="{6CC5966A-B1CC-41B4-908C-EF0C14FE4C75}" srcOrd="1" destOrd="0" presId="urn:microsoft.com/office/officeart/2005/8/layout/orgChart1"/>
    <dgm:cxn modelId="{9EA33860-10C8-4874-8B4E-0C54B3D21CAD}" type="presParOf" srcId="{1BE8DE2B-B1B6-4468-9ECF-EFB5832EED28}" destId="{D2A6203D-7AAF-4603-87A2-3F702A2F26B9}" srcOrd="2" destOrd="0" presId="urn:microsoft.com/office/officeart/2005/8/layout/orgChart1"/>
    <dgm:cxn modelId="{ECF03CCB-5B5D-42D9-BC8C-DB26B6DAEE01}" type="presParOf" srcId="{3899302B-B3D1-459D-BC2A-6691DBC334C5}" destId="{9F79FA2E-B53E-4D7D-A62B-699E28919508}" srcOrd="2" destOrd="0" presId="urn:microsoft.com/office/officeart/2005/8/layout/orgChart1"/>
    <dgm:cxn modelId="{5459FBA0-501B-4361-8107-C84F083F3895}" type="presParOf" srcId="{2654CFFA-26D8-444A-8DF8-55DB2F5612B9}" destId="{953A50EB-B998-4A8E-A9CC-F897EC177782}" srcOrd="2" destOrd="0" presId="urn:microsoft.com/office/officeart/2005/8/layout/orgChart1"/>
    <dgm:cxn modelId="{A842B3D5-C816-4CAE-B556-BC0ADCB16384}" type="presParOf" srcId="{2654CFFA-26D8-444A-8DF8-55DB2F5612B9}" destId="{A5D9F2AF-6AD2-469F-8073-22F37F442EC0}" srcOrd="3" destOrd="0" presId="urn:microsoft.com/office/officeart/2005/8/layout/orgChart1"/>
    <dgm:cxn modelId="{517DA4B3-7765-45FF-92F8-BA15A7A24D54}" type="presParOf" srcId="{A5D9F2AF-6AD2-469F-8073-22F37F442EC0}" destId="{3B8C8471-35E4-4956-A57F-C325B4210C8A}" srcOrd="0" destOrd="0" presId="urn:microsoft.com/office/officeart/2005/8/layout/orgChart1"/>
    <dgm:cxn modelId="{C94D1F7E-4DDF-4694-8E3A-07A760148203}" type="presParOf" srcId="{3B8C8471-35E4-4956-A57F-C325B4210C8A}" destId="{656301C5-72B0-441D-A543-CCADF62312BB}" srcOrd="0" destOrd="0" presId="urn:microsoft.com/office/officeart/2005/8/layout/orgChart1"/>
    <dgm:cxn modelId="{A843CF86-1E00-45CA-A2CB-9EDC31310414}" type="presParOf" srcId="{3B8C8471-35E4-4956-A57F-C325B4210C8A}" destId="{1245683A-9AE8-45C6-907F-B77D2BFF53A7}" srcOrd="1" destOrd="0" presId="urn:microsoft.com/office/officeart/2005/8/layout/orgChart1"/>
    <dgm:cxn modelId="{35566621-D109-4DD0-AB7C-5CBED01E1507}" type="presParOf" srcId="{A5D9F2AF-6AD2-469F-8073-22F37F442EC0}" destId="{9DBE325D-5342-4BA5-8739-39F892D1CD69}" srcOrd="1" destOrd="0" presId="urn:microsoft.com/office/officeart/2005/8/layout/orgChart1"/>
    <dgm:cxn modelId="{D5202C78-8B4B-403C-8581-2DD0F1FFD9B2}" type="presParOf" srcId="{9DBE325D-5342-4BA5-8739-39F892D1CD69}" destId="{2CF19955-C83F-4A36-844E-1384DFC4B628}" srcOrd="0" destOrd="0" presId="urn:microsoft.com/office/officeart/2005/8/layout/orgChart1"/>
    <dgm:cxn modelId="{2A7A2F51-0CAF-4BBA-9F37-A9E2BD6D22A0}" type="presParOf" srcId="{9DBE325D-5342-4BA5-8739-39F892D1CD69}" destId="{9B86C4AA-2A29-4542-8916-924D912DD803}" srcOrd="1" destOrd="0" presId="urn:microsoft.com/office/officeart/2005/8/layout/orgChart1"/>
    <dgm:cxn modelId="{D715A2AA-E387-4604-B07F-9B3005344D6F}" type="presParOf" srcId="{9B86C4AA-2A29-4542-8916-924D912DD803}" destId="{B4840689-8C52-4B69-B209-999AE6780A1C}" srcOrd="0" destOrd="0" presId="urn:microsoft.com/office/officeart/2005/8/layout/orgChart1"/>
    <dgm:cxn modelId="{4B08BB1D-B0C1-4D1C-BA88-F8A30A0C546F}" type="presParOf" srcId="{B4840689-8C52-4B69-B209-999AE6780A1C}" destId="{2624C6A4-86E4-4C10-87F1-876FF7722A33}" srcOrd="0" destOrd="0" presId="urn:microsoft.com/office/officeart/2005/8/layout/orgChart1"/>
    <dgm:cxn modelId="{6F0F7F63-362D-40D3-8F37-58F5EE1D038E}" type="presParOf" srcId="{B4840689-8C52-4B69-B209-999AE6780A1C}" destId="{BB6121D7-F0E3-4AA6-92CD-483E47B5D2EA}" srcOrd="1" destOrd="0" presId="urn:microsoft.com/office/officeart/2005/8/layout/orgChart1"/>
    <dgm:cxn modelId="{7532F330-179F-4C8D-B1E3-92F26825A73C}" type="presParOf" srcId="{9B86C4AA-2A29-4542-8916-924D912DD803}" destId="{4F578C50-FDE7-4394-8B38-B7AB19428AE6}" srcOrd="1" destOrd="0" presId="urn:microsoft.com/office/officeart/2005/8/layout/orgChart1"/>
    <dgm:cxn modelId="{FAB3FCC7-F354-44F1-B018-03C7D137AC53}" type="presParOf" srcId="{9B86C4AA-2A29-4542-8916-924D912DD803}" destId="{91F6DEEA-A2EE-4A1F-AB84-345C5E524D00}" srcOrd="2" destOrd="0" presId="urn:microsoft.com/office/officeart/2005/8/layout/orgChart1"/>
    <dgm:cxn modelId="{6C30D11A-2A6C-4CBE-930B-21EB02FF5808}" type="presParOf" srcId="{9DBE325D-5342-4BA5-8739-39F892D1CD69}" destId="{C13A0554-8AA9-4A9A-8876-C335EC8A3207}" srcOrd="2" destOrd="0" presId="urn:microsoft.com/office/officeart/2005/8/layout/orgChart1"/>
    <dgm:cxn modelId="{4B00D6DB-28C5-4B80-B3DD-17A2CBC1437D}" type="presParOf" srcId="{9DBE325D-5342-4BA5-8739-39F892D1CD69}" destId="{4D77C56B-D2D5-4F6A-A63E-11DA8299F9A1}" srcOrd="3" destOrd="0" presId="urn:microsoft.com/office/officeart/2005/8/layout/orgChart1"/>
    <dgm:cxn modelId="{5E7E821B-E277-4B31-B661-33FD54E64635}" type="presParOf" srcId="{4D77C56B-D2D5-4F6A-A63E-11DA8299F9A1}" destId="{211FA77C-379D-41FC-B76A-23E83AD9D88D}" srcOrd="0" destOrd="0" presId="urn:microsoft.com/office/officeart/2005/8/layout/orgChart1"/>
    <dgm:cxn modelId="{A7E4F4A8-AF1D-4F08-9061-4336F6A5FDF9}" type="presParOf" srcId="{211FA77C-379D-41FC-B76A-23E83AD9D88D}" destId="{CF8D0BD6-F484-4C43-B577-E70044F95570}" srcOrd="0" destOrd="0" presId="urn:microsoft.com/office/officeart/2005/8/layout/orgChart1"/>
    <dgm:cxn modelId="{87051F80-C21F-430F-ADF5-4F9DB6371CFA}" type="presParOf" srcId="{211FA77C-379D-41FC-B76A-23E83AD9D88D}" destId="{C723FE62-0887-44C0-9409-07974B018EEC}" srcOrd="1" destOrd="0" presId="urn:microsoft.com/office/officeart/2005/8/layout/orgChart1"/>
    <dgm:cxn modelId="{1E358041-671F-4BFE-B23E-1E810C58FFEA}" type="presParOf" srcId="{4D77C56B-D2D5-4F6A-A63E-11DA8299F9A1}" destId="{EE8D2D2E-43DE-4740-B07C-7DA44EEDCEAC}" srcOrd="1" destOrd="0" presId="urn:microsoft.com/office/officeart/2005/8/layout/orgChart1"/>
    <dgm:cxn modelId="{EE08DA3C-876F-459F-A98E-F86EC7FFCDB6}" type="presParOf" srcId="{4D77C56B-D2D5-4F6A-A63E-11DA8299F9A1}" destId="{BF6B6734-ED7D-4BEB-A931-2D93D5957ED7}" srcOrd="2" destOrd="0" presId="urn:microsoft.com/office/officeart/2005/8/layout/orgChart1"/>
    <dgm:cxn modelId="{4F2CCC67-06F5-42F8-ABD5-8E85A3990D94}" type="presParOf" srcId="{9DBE325D-5342-4BA5-8739-39F892D1CD69}" destId="{B33ABDDA-17F7-481A-8A35-562A7EA620D2}" srcOrd="4" destOrd="0" presId="urn:microsoft.com/office/officeart/2005/8/layout/orgChart1"/>
    <dgm:cxn modelId="{B57E1003-324D-41A3-AE12-136AED77242E}" type="presParOf" srcId="{9DBE325D-5342-4BA5-8739-39F892D1CD69}" destId="{5C394BEE-00C5-4CDF-93F5-B8E4098715AE}" srcOrd="5" destOrd="0" presId="urn:microsoft.com/office/officeart/2005/8/layout/orgChart1"/>
    <dgm:cxn modelId="{F30E9675-A184-4158-B7C6-DFE9F3782716}" type="presParOf" srcId="{5C394BEE-00C5-4CDF-93F5-B8E4098715AE}" destId="{1750B154-4CD2-4228-B56E-8087564B9C48}" srcOrd="0" destOrd="0" presId="urn:microsoft.com/office/officeart/2005/8/layout/orgChart1"/>
    <dgm:cxn modelId="{CB5BA729-19ED-414D-ADFD-91DCC77ABD8F}" type="presParOf" srcId="{1750B154-4CD2-4228-B56E-8087564B9C48}" destId="{2B17AA7D-880C-476D-ABBD-4427AAE3BF66}" srcOrd="0" destOrd="0" presId="urn:microsoft.com/office/officeart/2005/8/layout/orgChart1"/>
    <dgm:cxn modelId="{58960FE8-ACE0-46F2-B750-E43EDE042255}" type="presParOf" srcId="{1750B154-4CD2-4228-B56E-8087564B9C48}" destId="{213F6640-2227-4F82-A6E2-60315265BAFF}" srcOrd="1" destOrd="0" presId="urn:microsoft.com/office/officeart/2005/8/layout/orgChart1"/>
    <dgm:cxn modelId="{BA6AB751-9118-4CFF-87C1-5F77F775FBD7}" type="presParOf" srcId="{5C394BEE-00C5-4CDF-93F5-B8E4098715AE}" destId="{BF5A094F-533E-467C-8767-053857670AC3}" srcOrd="1" destOrd="0" presId="urn:microsoft.com/office/officeart/2005/8/layout/orgChart1"/>
    <dgm:cxn modelId="{48F16403-CCFC-408D-B2A8-B0CF73744FBD}" type="presParOf" srcId="{5C394BEE-00C5-4CDF-93F5-B8E4098715AE}" destId="{D1F4F914-2223-4697-A403-C2297DCC0A9F}" srcOrd="2" destOrd="0" presId="urn:microsoft.com/office/officeart/2005/8/layout/orgChart1"/>
    <dgm:cxn modelId="{09F13D9D-43AF-440F-8038-A73D17CDFB01}" type="presParOf" srcId="{A5D9F2AF-6AD2-469F-8073-22F37F442EC0}" destId="{CD7E58E4-1C46-4C67-97FE-10604758BC0F}" srcOrd="2" destOrd="0" presId="urn:microsoft.com/office/officeart/2005/8/layout/orgChart1"/>
    <dgm:cxn modelId="{B8303D99-5CBE-4D90-8665-1B5A9EDB6B7D}" type="presParOf" srcId="{CCA399BA-FF6B-48AE-997E-870ACBD6445C}" destId="{C24D1E9F-36A1-44E3-80BA-FF670F67A6AD}" srcOrd="2" destOrd="0" presId="urn:microsoft.com/office/officeart/2005/8/layout/orgChart1"/>
    <dgm:cxn modelId="{4D8A51B0-6553-40EC-A5F0-4277E772AB34}" type="presParOf" srcId="{5B47BE64-593E-4D3E-9ABA-385F08788CF1}" destId="{C249E3DB-5CC1-4499-AD1C-C35259A34CF3}" srcOrd="6" destOrd="0" presId="urn:microsoft.com/office/officeart/2005/8/layout/orgChart1"/>
    <dgm:cxn modelId="{B99EA6CE-42BC-40CC-AC26-46CB17250465}" type="presParOf" srcId="{5B47BE64-593E-4D3E-9ABA-385F08788CF1}" destId="{A2409388-3DE8-4297-AA92-01C000953BFF}" srcOrd="7" destOrd="0" presId="urn:microsoft.com/office/officeart/2005/8/layout/orgChart1"/>
    <dgm:cxn modelId="{FB7219B7-394E-4FAD-9E38-47A17BC83258}" type="presParOf" srcId="{A2409388-3DE8-4297-AA92-01C000953BFF}" destId="{820A1851-92FA-40E9-874E-89542E0CBB75}" srcOrd="0" destOrd="0" presId="urn:microsoft.com/office/officeart/2005/8/layout/orgChart1"/>
    <dgm:cxn modelId="{EC192561-AD58-47C2-9928-0C03D5517D83}" type="presParOf" srcId="{820A1851-92FA-40E9-874E-89542E0CBB75}" destId="{9FB4A959-2645-4D44-8A1E-C624B14B7B91}" srcOrd="0" destOrd="0" presId="urn:microsoft.com/office/officeart/2005/8/layout/orgChart1"/>
    <dgm:cxn modelId="{3BE6B9E4-773B-4519-A733-A7C467DF54AD}" type="presParOf" srcId="{820A1851-92FA-40E9-874E-89542E0CBB75}" destId="{15AEB77A-7524-4821-A7C7-2BA16F7D3C7B}" srcOrd="1" destOrd="0" presId="urn:microsoft.com/office/officeart/2005/8/layout/orgChart1"/>
    <dgm:cxn modelId="{F5A48FB7-3095-4F44-99AC-984A51FDFEB0}" type="presParOf" srcId="{A2409388-3DE8-4297-AA92-01C000953BFF}" destId="{D0D37293-DBD4-42F5-A9F8-FCAF99166BA6}" srcOrd="1" destOrd="0" presId="urn:microsoft.com/office/officeart/2005/8/layout/orgChart1"/>
    <dgm:cxn modelId="{4B2C59CB-CF1C-4EFB-A32D-90D9A22A9923}" type="presParOf" srcId="{D0D37293-DBD4-42F5-A9F8-FCAF99166BA6}" destId="{A5C02D37-7F35-4500-8798-961CDF036A7C}" srcOrd="0" destOrd="0" presId="urn:microsoft.com/office/officeart/2005/8/layout/orgChart1"/>
    <dgm:cxn modelId="{3FB8F51C-3B72-4FCA-A0D0-7F299DDA8AC3}" type="presParOf" srcId="{D0D37293-DBD4-42F5-A9F8-FCAF99166BA6}" destId="{8CE71FD9-7298-4F8E-B299-098C1A364092}" srcOrd="1" destOrd="0" presId="urn:microsoft.com/office/officeart/2005/8/layout/orgChart1"/>
    <dgm:cxn modelId="{1B419DE1-04EA-477E-A2AA-9258C982E032}" type="presParOf" srcId="{8CE71FD9-7298-4F8E-B299-098C1A364092}" destId="{2A2E31BA-A860-40D2-8C75-0DB5A392540A}" srcOrd="0" destOrd="0" presId="urn:microsoft.com/office/officeart/2005/8/layout/orgChart1"/>
    <dgm:cxn modelId="{10A2624B-0F1C-4685-8F31-3BE73F83E94F}" type="presParOf" srcId="{2A2E31BA-A860-40D2-8C75-0DB5A392540A}" destId="{85318B98-C9BD-46AB-9899-57F709449795}" srcOrd="0" destOrd="0" presId="urn:microsoft.com/office/officeart/2005/8/layout/orgChart1"/>
    <dgm:cxn modelId="{51CB4C43-791F-478E-B940-3F73422DA96C}" type="presParOf" srcId="{2A2E31BA-A860-40D2-8C75-0DB5A392540A}" destId="{0502169E-B4CB-45DC-B5D1-CE8C56A418E5}" srcOrd="1" destOrd="0" presId="urn:microsoft.com/office/officeart/2005/8/layout/orgChart1"/>
    <dgm:cxn modelId="{5C1991D6-EE13-4064-9A10-8B4386624406}" type="presParOf" srcId="{8CE71FD9-7298-4F8E-B299-098C1A364092}" destId="{6DE56A3D-F094-4391-9486-70ED5BFE4E31}" srcOrd="1" destOrd="0" presId="urn:microsoft.com/office/officeart/2005/8/layout/orgChart1"/>
    <dgm:cxn modelId="{EE88036F-E5A5-46F0-8B55-D379337F9452}" type="presParOf" srcId="{6DE56A3D-F094-4391-9486-70ED5BFE4E31}" destId="{C8F473F2-0493-4DC2-944D-714665505993}" srcOrd="0" destOrd="0" presId="urn:microsoft.com/office/officeart/2005/8/layout/orgChart1"/>
    <dgm:cxn modelId="{1A0BDE5A-B0C2-457F-8B90-D464259A666E}" type="presParOf" srcId="{6DE56A3D-F094-4391-9486-70ED5BFE4E31}" destId="{5FD3EBCF-EFA0-4AC1-A27D-1EFE99D30AB0}" srcOrd="1" destOrd="0" presId="urn:microsoft.com/office/officeart/2005/8/layout/orgChart1"/>
    <dgm:cxn modelId="{723E2FA2-BD78-4B60-92DA-18FF1180314E}" type="presParOf" srcId="{5FD3EBCF-EFA0-4AC1-A27D-1EFE99D30AB0}" destId="{574986AA-1615-42CF-A760-24D65AC5C998}" srcOrd="0" destOrd="0" presId="urn:microsoft.com/office/officeart/2005/8/layout/orgChart1"/>
    <dgm:cxn modelId="{BFD80F90-3906-4FAA-AC52-E31324129506}" type="presParOf" srcId="{574986AA-1615-42CF-A760-24D65AC5C998}" destId="{908B0564-B6B9-4427-8572-76B47BC10C12}" srcOrd="0" destOrd="0" presId="urn:microsoft.com/office/officeart/2005/8/layout/orgChart1"/>
    <dgm:cxn modelId="{C506C902-2417-4A45-A775-3EB84A230C7C}" type="presParOf" srcId="{574986AA-1615-42CF-A760-24D65AC5C998}" destId="{1A2C91D5-B611-4F86-AD50-BCA529B1FE0B}" srcOrd="1" destOrd="0" presId="urn:microsoft.com/office/officeart/2005/8/layout/orgChart1"/>
    <dgm:cxn modelId="{0666783C-4DF4-4304-92D7-629D9B060B13}" type="presParOf" srcId="{5FD3EBCF-EFA0-4AC1-A27D-1EFE99D30AB0}" destId="{867B7BF8-5ED5-4BF5-BE40-AF75953E8EC6}" srcOrd="1" destOrd="0" presId="urn:microsoft.com/office/officeart/2005/8/layout/orgChart1"/>
    <dgm:cxn modelId="{FE3044DE-FFA4-4CAD-ACE4-FA91A29AA08C}" type="presParOf" srcId="{5FD3EBCF-EFA0-4AC1-A27D-1EFE99D30AB0}" destId="{2AE3D95D-3137-4CE3-832C-910623C678E7}" srcOrd="2" destOrd="0" presId="urn:microsoft.com/office/officeart/2005/8/layout/orgChart1"/>
    <dgm:cxn modelId="{01C2EF7E-2122-4787-8E3C-FCD3A59AFFB0}" type="presParOf" srcId="{6DE56A3D-F094-4391-9486-70ED5BFE4E31}" destId="{5C61C040-7921-4D6B-BC73-E45023AFDF7D}" srcOrd="2" destOrd="0" presId="urn:microsoft.com/office/officeart/2005/8/layout/orgChart1"/>
    <dgm:cxn modelId="{C953C24F-297D-4951-892D-BFE4917BE61B}" type="presParOf" srcId="{6DE56A3D-F094-4391-9486-70ED5BFE4E31}" destId="{3714B783-6F47-4F13-82F3-DCF317E93BF3}" srcOrd="3" destOrd="0" presId="urn:microsoft.com/office/officeart/2005/8/layout/orgChart1"/>
    <dgm:cxn modelId="{BE84D1AF-DE3A-4BC2-BD4F-CDA9B085422E}" type="presParOf" srcId="{3714B783-6F47-4F13-82F3-DCF317E93BF3}" destId="{C81BC873-B131-42D7-B1FB-CD49B3961EA8}" srcOrd="0" destOrd="0" presId="urn:microsoft.com/office/officeart/2005/8/layout/orgChart1"/>
    <dgm:cxn modelId="{7E05779C-4530-453B-A10C-DF2ABE12F157}" type="presParOf" srcId="{C81BC873-B131-42D7-B1FB-CD49B3961EA8}" destId="{7D9C5CFB-9FB9-4F79-8345-029DFF883111}" srcOrd="0" destOrd="0" presId="urn:microsoft.com/office/officeart/2005/8/layout/orgChart1"/>
    <dgm:cxn modelId="{01C1F773-41E5-40F6-94C2-D2C21A58136A}" type="presParOf" srcId="{C81BC873-B131-42D7-B1FB-CD49B3961EA8}" destId="{D2DD2FD5-3291-4790-948F-D65416D15791}" srcOrd="1" destOrd="0" presId="urn:microsoft.com/office/officeart/2005/8/layout/orgChart1"/>
    <dgm:cxn modelId="{78858D5B-966A-4474-A1AC-E6876408BBF3}" type="presParOf" srcId="{3714B783-6F47-4F13-82F3-DCF317E93BF3}" destId="{8D6CCCC0-6549-45B0-A8F4-682F656A30AC}" srcOrd="1" destOrd="0" presId="urn:microsoft.com/office/officeart/2005/8/layout/orgChart1"/>
    <dgm:cxn modelId="{C2CEA5E5-B6F3-45C2-854D-46932E8CBBCB}" type="presParOf" srcId="{3714B783-6F47-4F13-82F3-DCF317E93BF3}" destId="{879B51F2-38AC-4719-85D7-3F220E04BEEE}" srcOrd="2" destOrd="0" presId="urn:microsoft.com/office/officeart/2005/8/layout/orgChart1"/>
    <dgm:cxn modelId="{B84EEFDB-B106-4E19-8BB8-8BD8AD31AD67}" type="presParOf" srcId="{8CE71FD9-7298-4F8E-B299-098C1A364092}" destId="{72CBEF57-2EA8-4251-885E-E35B22500317}" srcOrd="2" destOrd="0" presId="urn:microsoft.com/office/officeart/2005/8/layout/orgChart1"/>
    <dgm:cxn modelId="{4A860112-CBE2-4537-AE5E-B34755DFE66E}" type="presParOf" srcId="{D0D37293-DBD4-42F5-A9F8-FCAF99166BA6}" destId="{DCE8BBEC-D560-46E6-9FD1-D055EE5D1F94}" srcOrd="2" destOrd="0" presId="urn:microsoft.com/office/officeart/2005/8/layout/orgChart1"/>
    <dgm:cxn modelId="{3BD87C5B-49FC-4D53-8328-1D91588DD248}" type="presParOf" srcId="{D0D37293-DBD4-42F5-A9F8-FCAF99166BA6}" destId="{475A5E8E-58FD-48EC-B9F4-58B94B8BB513}" srcOrd="3" destOrd="0" presId="urn:microsoft.com/office/officeart/2005/8/layout/orgChart1"/>
    <dgm:cxn modelId="{A2F01321-FF26-43F9-8F42-35D20FC50F3C}" type="presParOf" srcId="{475A5E8E-58FD-48EC-B9F4-58B94B8BB513}" destId="{2BC075F9-F47E-4595-8FE3-169A773A635D}" srcOrd="0" destOrd="0" presId="urn:microsoft.com/office/officeart/2005/8/layout/orgChart1"/>
    <dgm:cxn modelId="{A59BDECD-090D-42AD-BE84-25AD80991322}" type="presParOf" srcId="{2BC075F9-F47E-4595-8FE3-169A773A635D}" destId="{E1EF5FE6-247D-4AEE-A0FB-1089E18CA9CA}" srcOrd="0" destOrd="0" presId="urn:microsoft.com/office/officeart/2005/8/layout/orgChart1"/>
    <dgm:cxn modelId="{C6181751-5334-413F-A48F-F48CDB140C17}" type="presParOf" srcId="{2BC075F9-F47E-4595-8FE3-169A773A635D}" destId="{6FB91417-3B99-4FBF-B376-899A78232D77}" srcOrd="1" destOrd="0" presId="urn:microsoft.com/office/officeart/2005/8/layout/orgChart1"/>
    <dgm:cxn modelId="{3DBF2AED-3FDD-45C1-8E7A-84FE11C0F8F9}" type="presParOf" srcId="{475A5E8E-58FD-48EC-B9F4-58B94B8BB513}" destId="{166D454A-223F-4478-93CF-3F49444563A8}" srcOrd="1" destOrd="0" presId="urn:microsoft.com/office/officeart/2005/8/layout/orgChart1"/>
    <dgm:cxn modelId="{1978433C-677F-4077-A0D8-9BCC739CF9C4}" type="presParOf" srcId="{166D454A-223F-4478-93CF-3F49444563A8}" destId="{1D5D96B0-0707-449B-BB33-4FADA536949A}" srcOrd="0" destOrd="0" presId="urn:microsoft.com/office/officeart/2005/8/layout/orgChart1"/>
    <dgm:cxn modelId="{4FB9BCAE-CEC3-4C14-BB4B-FBAA2E4954DC}" type="presParOf" srcId="{166D454A-223F-4478-93CF-3F49444563A8}" destId="{91E65118-7106-4241-B39F-4D87F7434BC7}" srcOrd="1" destOrd="0" presId="urn:microsoft.com/office/officeart/2005/8/layout/orgChart1"/>
    <dgm:cxn modelId="{F85CE316-F711-4345-898A-9FB21F69F564}" type="presParOf" srcId="{91E65118-7106-4241-B39F-4D87F7434BC7}" destId="{5CCD3877-A552-45BD-A126-35717C1EBF0C}" srcOrd="0" destOrd="0" presId="urn:microsoft.com/office/officeart/2005/8/layout/orgChart1"/>
    <dgm:cxn modelId="{9AF4A007-B795-48DB-B296-BB247BCBE6B7}" type="presParOf" srcId="{5CCD3877-A552-45BD-A126-35717C1EBF0C}" destId="{3DC80703-DC47-4331-97E8-3B4B3E3AC09B}" srcOrd="0" destOrd="0" presId="urn:microsoft.com/office/officeart/2005/8/layout/orgChart1"/>
    <dgm:cxn modelId="{01774C89-C73F-4C6A-9FF0-295BF18A4B91}" type="presParOf" srcId="{5CCD3877-A552-45BD-A126-35717C1EBF0C}" destId="{EB39F3A4-F3E1-4446-9054-1CDF05E2D495}" srcOrd="1" destOrd="0" presId="urn:microsoft.com/office/officeart/2005/8/layout/orgChart1"/>
    <dgm:cxn modelId="{069D1095-024E-4DCA-B738-FDB1BBD5C6B4}" type="presParOf" srcId="{91E65118-7106-4241-B39F-4D87F7434BC7}" destId="{F8C8DF4D-DE02-433A-AB57-C4E2F9316D3A}" srcOrd="1" destOrd="0" presId="urn:microsoft.com/office/officeart/2005/8/layout/orgChart1"/>
    <dgm:cxn modelId="{D5FF9413-8AF7-4640-9986-CA618DD15F43}" type="presParOf" srcId="{91E65118-7106-4241-B39F-4D87F7434BC7}" destId="{15EE9C7B-629D-4693-8A86-6E19EE652F44}" srcOrd="2" destOrd="0" presId="urn:microsoft.com/office/officeart/2005/8/layout/orgChart1"/>
    <dgm:cxn modelId="{C10A1B3B-4950-4ADC-823C-D17B5250D3F0}" type="presParOf" srcId="{166D454A-223F-4478-93CF-3F49444563A8}" destId="{9D0F7108-132A-4EF0-9879-14C8E2BFC864}" srcOrd="2" destOrd="0" presId="urn:microsoft.com/office/officeart/2005/8/layout/orgChart1"/>
    <dgm:cxn modelId="{3EFF6748-3C41-4F8F-8647-6485985BC9A7}" type="presParOf" srcId="{166D454A-223F-4478-93CF-3F49444563A8}" destId="{56119992-C4F9-4AAB-B933-4770F434AE5A}" srcOrd="3" destOrd="0" presId="urn:microsoft.com/office/officeart/2005/8/layout/orgChart1"/>
    <dgm:cxn modelId="{886F7E00-0553-4F02-A8E4-B39569825C3A}" type="presParOf" srcId="{56119992-C4F9-4AAB-B933-4770F434AE5A}" destId="{7AFE25FF-2E8F-4AA3-A3A5-097A917E4A59}" srcOrd="0" destOrd="0" presId="urn:microsoft.com/office/officeart/2005/8/layout/orgChart1"/>
    <dgm:cxn modelId="{975DF031-D2DA-45E7-B149-C6A57F89A4E2}" type="presParOf" srcId="{7AFE25FF-2E8F-4AA3-A3A5-097A917E4A59}" destId="{EB1E88D4-102C-4015-BBF5-E2C315A75333}" srcOrd="0" destOrd="0" presId="urn:microsoft.com/office/officeart/2005/8/layout/orgChart1"/>
    <dgm:cxn modelId="{F02B35F0-567A-46A0-A5F7-6CEC4D5D9488}" type="presParOf" srcId="{7AFE25FF-2E8F-4AA3-A3A5-097A917E4A59}" destId="{BE4EE982-BEBC-4754-9425-E903A27A43F8}" srcOrd="1" destOrd="0" presId="urn:microsoft.com/office/officeart/2005/8/layout/orgChart1"/>
    <dgm:cxn modelId="{FE9EE0CE-5E85-4149-A6EF-BE3F19D6419D}" type="presParOf" srcId="{56119992-C4F9-4AAB-B933-4770F434AE5A}" destId="{D02C5BEE-795B-4FED-AA10-2AE5D3735883}" srcOrd="1" destOrd="0" presId="urn:microsoft.com/office/officeart/2005/8/layout/orgChart1"/>
    <dgm:cxn modelId="{74C6C63D-2329-4C36-A4F9-EB39A8E81921}" type="presParOf" srcId="{56119992-C4F9-4AAB-B933-4770F434AE5A}" destId="{4D7B5F62-2ABE-4402-953B-F623A4C8BD7A}" srcOrd="2" destOrd="0" presId="urn:microsoft.com/office/officeart/2005/8/layout/orgChart1"/>
    <dgm:cxn modelId="{830E8019-1A28-4C57-8CE6-C40422AEBAC6}" type="presParOf" srcId="{166D454A-223F-4478-93CF-3F49444563A8}" destId="{8C909E1B-75CC-4EF2-A6A4-EC645BBB38B1}" srcOrd="4" destOrd="0" presId="urn:microsoft.com/office/officeart/2005/8/layout/orgChart1"/>
    <dgm:cxn modelId="{1EB08A15-3AC3-4A8D-A519-6407601E0C4D}" type="presParOf" srcId="{166D454A-223F-4478-93CF-3F49444563A8}" destId="{A7BF74F7-ABF5-4F7A-9A03-506487380910}" srcOrd="5" destOrd="0" presId="urn:microsoft.com/office/officeart/2005/8/layout/orgChart1"/>
    <dgm:cxn modelId="{B3517314-4A20-47BF-9D54-8B871E012C4E}" type="presParOf" srcId="{A7BF74F7-ABF5-4F7A-9A03-506487380910}" destId="{21AF1EF4-E9A4-459D-8602-31C63C0A20BE}" srcOrd="0" destOrd="0" presId="urn:microsoft.com/office/officeart/2005/8/layout/orgChart1"/>
    <dgm:cxn modelId="{545969A7-5AE8-4FE8-8CD8-0C4F0B259B33}" type="presParOf" srcId="{21AF1EF4-E9A4-459D-8602-31C63C0A20BE}" destId="{40ACF017-342A-47DF-BCB4-CF1B368C8149}" srcOrd="0" destOrd="0" presId="urn:microsoft.com/office/officeart/2005/8/layout/orgChart1"/>
    <dgm:cxn modelId="{3013DE0A-2D75-4366-BAD5-9862D8A56DD9}" type="presParOf" srcId="{21AF1EF4-E9A4-459D-8602-31C63C0A20BE}" destId="{D261EDED-C854-4ECF-A603-3229CEE012CF}" srcOrd="1" destOrd="0" presId="urn:microsoft.com/office/officeart/2005/8/layout/orgChart1"/>
    <dgm:cxn modelId="{00F5A949-F60E-45B8-8EC1-794F61812B9F}" type="presParOf" srcId="{A7BF74F7-ABF5-4F7A-9A03-506487380910}" destId="{F73477FD-013B-4299-B801-8A8DC38E772D}" srcOrd="1" destOrd="0" presId="urn:microsoft.com/office/officeart/2005/8/layout/orgChart1"/>
    <dgm:cxn modelId="{AD3F118D-1F81-4210-95CF-88A8D5F2CCF9}" type="presParOf" srcId="{A7BF74F7-ABF5-4F7A-9A03-506487380910}" destId="{AC2D1280-467B-43A5-836D-0B478947B1C9}" srcOrd="2" destOrd="0" presId="urn:microsoft.com/office/officeart/2005/8/layout/orgChart1"/>
    <dgm:cxn modelId="{96903375-D815-4464-B414-11012F9DDAD4}" type="presParOf" srcId="{475A5E8E-58FD-48EC-B9F4-58B94B8BB513}" destId="{0F97FA50-50A2-4FF8-BA6C-28CBCF0862E2}" srcOrd="2" destOrd="0" presId="urn:microsoft.com/office/officeart/2005/8/layout/orgChart1"/>
    <dgm:cxn modelId="{3DB05388-CF5A-4ED7-9390-DC94AA940939}" type="presParOf" srcId="{A2409388-3DE8-4297-AA92-01C000953BFF}" destId="{C1F68B23-2AE0-4606-B4AF-A1CE61B77381}" srcOrd="2" destOrd="0" presId="urn:microsoft.com/office/officeart/2005/8/layout/orgChart1"/>
    <dgm:cxn modelId="{10B23A0A-EED3-4850-9627-CB2816EB04FD}" type="presParOf" srcId="{5B47BE64-593E-4D3E-9ABA-385F08788CF1}" destId="{B00A0258-EE57-44BC-A4EA-708E078A1DCA}" srcOrd="8" destOrd="0" presId="urn:microsoft.com/office/officeart/2005/8/layout/orgChart1"/>
    <dgm:cxn modelId="{85576B6E-8B2C-438D-9A7D-C5819BA3F919}" type="presParOf" srcId="{5B47BE64-593E-4D3E-9ABA-385F08788CF1}" destId="{BD6B4BF1-FBBA-406F-BD7B-E4118D9B8FFA}" srcOrd="9" destOrd="0" presId="urn:microsoft.com/office/officeart/2005/8/layout/orgChart1"/>
    <dgm:cxn modelId="{CD5D900D-DDC0-4E52-9546-91332DFCAC97}" type="presParOf" srcId="{BD6B4BF1-FBBA-406F-BD7B-E4118D9B8FFA}" destId="{B163927D-530D-4C2C-A828-365A7AA3D9F4}" srcOrd="0" destOrd="0" presId="urn:microsoft.com/office/officeart/2005/8/layout/orgChart1"/>
    <dgm:cxn modelId="{C3D1B5D6-4E2F-4CC8-98DE-651F44B4AD8F}" type="presParOf" srcId="{B163927D-530D-4C2C-A828-365A7AA3D9F4}" destId="{C96F6B29-D34B-4DA1-B77A-E6B0D22AD24D}" srcOrd="0" destOrd="0" presId="urn:microsoft.com/office/officeart/2005/8/layout/orgChart1"/>
    <dgm:cxn modelId="{F5376AA9-A08A-4649-8A27-6ECB967B0752}" type="presParOf" srcId="{B163927D-530D-4C2C-A828-365A7AA3D9F4}" destId="{B9043247-01A4-45DC-9353-37955121144C}" srcOrd="1" destOrd="0" presId="urn:microsoft.com/office/officeart/2005/8/layout/orgChart1"/>
    <dgm:cxn modelId="{B44B48F3-99DD-462B-B9F7-C59674D56D0F}" type="presParOf" srcId="{BD6B4BF1-FBBA-406F-BD7B-E4118D9B8FFA}" destId="{B46B0E22-86F3-470F-8C5F-806DEE122F6F}" srcOrd="1" destOrd="0" presId="urn:microsoft.com/office/officeart/2005/8/layout/orgChart1"/>
    <dgm:cxn modelId="{2C1B8E62-0CA3-42A3-8C5F-B01FD6543F83}" type="presParOf" srcId="{B46B0E22-86F3-470F-8C5F-806DEE122F6F}" destId="{A88149DA-125C-4F76-8CCC-5D2CFE78231A}" srcOrd="0" destOrd="0" presId="urn:microsoft.com/office/officeart/2005/8/layout/orgChart1"/>
    <dgm:cxn modelId="{AE727F88-05B9-4D53-8D27-0A032C85B158}" type="presParOf" srcId="{B46B0E22-86F3-470F-8C5F-806DEE122F6F}" destId="{07057B16-ECD0-4666-A140-ED3A92184F7B}" srcOrd="1" destOrd="0" presId="urn:microsoft.com/office/officeart/2005/8/layout/orgChart1"/>
    <dgm:cxn modelId="{555D93AF-DD98-463D-AFC4-928E8151AEED}" type="presParOf" srcId="{07057B16-ECD0-4666-A140-ED3A92184F7B}" destId="{AA36559A-0F29-4AFD-A8D7-58887B94DC4E}" srcOrd="0" destOrd="0" presId="urn:microsoft.com/office/officeart/2005/8/layout/orgChart1"/>
    <dgm:cxn modelId="{0DB50754-D9A0-440D-9F15-9AE42FD9EF75}" type="presParOf" srcId="{AA36559A-0F29-4AFD-A8D7-58887B94DC4E}" destId="{16B81F12-1406-497D-B3D0-7267268EED2D}" srcOrd="0" destOrd="0" presId="urn:microsoft.com/office/officeart/2005/8/layout/orgChart1"/>
    <dgm:cxn modelId="{E2DF9BC4-B2D1-4E51-8088-CFBDCB99518B}" type="presParOf" srcId="{AA36559A-0F29-4AFD-A8D7-58887B94DC4E}" destId="{3C495F8E-83D8-4A40-912B-146D73DF6004}" srcOrd="1" destOrd="0" presId="urn:microsoft.com/office/officeart/2005/8/layout/orgChart1"/>
    <dgm:cxn modelId="{59E808F6-1E35-42BF-824D-480169310BA3}" type="presParOf" srcId="{07057B16-ECD0-4666-A140-ED3A92184F7B}" destId="{932C2D3E-7576-441E-95B4-E866086B5B35}" srcOrd="1" destOrd="0" presId="urn:microsoft.com/office/officeart/2005/8/layout/orgChart1"/>
    <dgm:cxn modelId="{48130833-DE75-46B2-9645-5FC059F0E7EB}" type="presParOf" srcId="{932C2D3E-7576-441E-95B4-E866086B5B35}" destId="{DC5CCCC7-6569-4E1B-A56E-430821DDB699}" srcOrd="0" destOrd="0" presId="urn:microsoft.com/office/officeart/2005/8/layout/orgChart1"/>
    <dgm:cxn modelId="{580C8B18-3D5A-4648-980F-D3D96D479F48}" type="presParOf" srcId="{932C2D3E-7576-441E-95B4-E866086B5B35}" destId="{8241FE54-3C35-419F-B624-B3579EBD2AEF}" srcOrd="1" destOrd="0" presId="urn:microsoft.com/office/officeart/2005/8/layout/orgChart1"/>
    <dgm:cxn modelId="{D6DD884A-CDFB-4343-A6D1-6F121D81E939}" type="presParOf" srcId="{8241FE54-3C35-419F-B624-B3579EBD2AEF}" destId="{22771D80-F3C7-4AC4-868E-5549F10DBA02}" srcOrd="0" destOrd="0" presId="urn:microsoft.com/office/officeart/2005/8/layout/orgChart1"/>
    <dgm:cxn modelId="{EE959A89-C9E6-4B24-915B-B13CB0B86E2D}" type="presParOf" srcId="{22771D80-F3C7-4AC4-868E-5549F10DBA02}" destId="{0D638A05-64A5-44AF-B0BC-01E0CEF11856}" srcOrd="0" destOrd="0" presId="urn:microsoft.com/office/officeart/2005/8/layout/orgChart1"/>
    <dgm:cxn modelId="{BC2EA57F-687C-4CA3-9B37-A77FC9B1F964}" type="presParOf" srcId="{22771D80-F3C7-4AC4-868E-5549F10DBA02}" destId="{22A2C8CA-677A-4B79-969F-693753020352}" srcOrd="1" destOrd="0" presId="urn:microsoft.com/office/officeart/2005/8/layout/orgChart1"/>
    <dgm:cxn modelId="{3FF9047C-83D9-45A5-B308-4088CD626D26}" type="presParOf" srcId="{8241FE54-3C35-419F-B624-B3579EBD2AEF}" destId="{123BAD72-A0A4-465D-B582-542D89A70CC5}" srcOrd="1" destOrd="0" presId="urn:microsoft.com/office/officeart/2005/8/layout/orgChart1"/>
    <dgm:cxn modelId="{154488D8-3AE3-41C7-ABDE-F532878D3998}" type="presParOf" srcId="{8241FE54-3C35-419F-B624-B3579EBD2AEF}" destId="{082BAA0D-B7CF-4F90-BF81-D11076910629}" srcOrd="2" destOrd="0" presId="urn:microsoft.com/office/officeart/2005/8/layout/orgChart1"/>
    <dgm:cxn modelId="{7E5AE391-84A6-4039-873C-1145BF1BC1FC}" type="presParOf" srcId="{932C2D3E-7576-441E-95B4-E866086B5B35}" destId="{AAD3C274-73E9-4D92-BEDF-95948F12E74F}" srcOrd="2" destOrd="0" presId="urn:microsoft.com/office/officeart/2005/8/layout/orgChart1"/>
    <dgm:cxn modelId="{E8587409-720E-4D52-A442-121A613A34BC}" type="presParOf" srcId="{932C2D3E-7576-441E-95B4-E866086B5B35}" destId="{CFFE8308-F00D-4024-98F7-46975FFD7E8B}" srcOrd="3" destOrd="0" presId="urn:microsoft.com/office/officeart/2005/8/layout/orgChart1"/>
    <dgm:cxn modelId="{43D899AC-3A1A-43FF-AF59-4D0BA381FEB8}" type="presParOf" srcId="{CFFE8308-F00D-4024-98F7-46975FFD7E8B}" destId="{A0AB7CF0-F930-4799-AA96-F5AA9B11B164}" srcOrd="0" destOrd="0" presId="urn:microsoft.com/office/officeart/2005/8/layout/orgChart1"/>
    <dgm:cxn modelId="{FACE1BB8-C444-4E57-97BF-78451418A70F}" type="presParOf" srcId="{A0AB7CF0-F930-4799-AA96-F5AA9B11B164}" destId="{51F4F073-9297-4A01-ACA4-9F8FAE3CC51A}" srcOrd="0" destOrd="0" presId="urn:microsoft.com/office/officeart/2005/8/layout/orgChart1"/>
    <dgm:cxn modelId="{43F5CBC9-3DEC-4EA3-B883-015198AAC6E4}" type="presParOf" srcId="{A0AB7CF0-F930-4799-AA96-F5AA9B11B164}" destId="{237D0EB3-930E-4C35-A0F6-AA058F8DB718}" srcOrd="1" destOrd="0" presId="urn:microsoft.com/office/officeart/2005/8/layout/orgChart1"/>
    <dgm:cxn modelId="{64C79284-DCC9-4378-82BD-0859036A92B6}" type="presParOf" srcId="{CFFE8308-F00D-4024-98F7-46975FFD7E8B}" destId="{F8C01810-EA29-4E02-8F6E-5042FA8A92D3}" srcOrd="1" destOrd="0" presId="urn:microsoft.com/office/officeart/2005/8/layout/orgChart1"/>
    <dgm:cxn modelId="{E367694D-D5B8-45E4-B1BA-9292CBED1B62}" type="presParOf" srcId="{CFFE8308-F00D-4024-98F7-46975FFD7E8B}" destId="{AAD39395-8EDF-4619-B82C-075CB75FCD72}" srcOrd="2" destOrd="0" presId="urn:microsoft.com/office/officeart/2005/8/layout/orgChart1"/>
    <dgm:cxn modelId="{5DD01CB2-2524-4DA6-9DC3-A2EE98032EF2}" type="presParOf" srcId="{07057B16-ECD0-4666-A140-ED3A92184F7B}" destId="{90DD64A0-6583-4400-91A7-3A1332F42780}" srcOrd="2" destOrd="0" presId="urn:microsoft.com/office/officeart/2005/8/layout/orgChart1"/>
    <dgm:cxn modelId="{C578AE53-B680-43C1-BC2B-222FA769C649}" type="presParOf" srcId="{90DD64A0-6583-4400-91A7-3A1332F42780}" destId="{68C61A9D-AF92-4CB3-8E54-09777B01CB16}" srcOrd="0" destOrd="0" presId="urn:microsoft.com/office/officeart/2005/8/layout/orgChart1"/>
    <dgm:cxn modelId="{A14DE994-B98E-487D-89A3-19157BBC61F8}" type="presParOf" srcId="{90DD64A0-6583-4400-91A7-3A1332F42780}" destId="{C2BFB511-6039-40DC-B8AD-8D39FA0B18F1}" srcOrd="1" destOrd="0" presId="urn:microsoft.com/office/officeart/2005/8/layout/orgChart1"/>
    <dgm:cxn modelId="{E027A204-A09C-4FED-8D4E-59E7B05DDEED}" type="presParOf" srcId="{C2BFB511-6039-40DC-B8AD-8D39FA0B18F1}" destId="{8252D71A-A234-4FCB-BBE2-C28AE697F67F}" srcOrd="0" destOrd="0" presId="urn:microsoft.com/office/officeart/2005/8/layout/orgChart1"/>
    <dgm:cxn modelId="{F5683A2B-C871-40C5-B9DC-DE7FF4F1A308}" type="presParOf" srcId="{8252D71A-A234-4FCB-BBE2-C28AE697F67F}" destId="{D6F55798-881F-41E2-9B22-9508BD34EED2}" srcOrd="0" destOrd="0" presId="urn:microsoft.com/office/officeart/2005/8/layout/orgChart1"/>
    <dgm:cxn modelId="{C0B4CAE8-4065-4D0F-A4DD-ADEBAF8D2DD5}" type="presParOf" srcId="{8252D71A-A234-4FCB-BBE2-C28AE697F67F}" destId="{4EF4047A-A232-4E13-9070-075AD8CDA12D}" srcOrd="1" destOrd="0" presId="urn:microsoft.com/office/officeart/2005/8/layout/orgChart1"/>
    <dgm:cxn modelId="{84416EAB-290C-4E09-954B-D41F4DDDF07D}" type="presParOf" srcId="{C2BFB511-6039-40DC-B8AD-8D39FA0B18F1}" destId="{DA342607-ADA6-4530-9758-D81DD8550DDD}" srcOrd="1" destOrd="0" presId="urn:microsoft.com/office/officeart/2005/8/layout/orgChart1"/>
    <dgm:cxn modelId="{55379116-C06D-4549-A641-FB2AA8528FD3}" type="presParOf" srcId="{C2BFB511-6039-40DC-B8AD-8D39FA0B18F1}" destId="{B8506B98-67D6-489C-83F4-38BEE391E210}" srcOrd="2" destOrd="0" presId="urn:microsoft.com/office/officeart/2005/8/layout/orgChart1"/>
    <dgm:cxn modelId="{1E080711-B2D0-4157-9C70-2298EA354CCB}" type="presParOf" srcId="{B46B0E22-86F3-470F-8C5F-806DEE122F6F}" destId="{072E8F86-D7B7-49D3-B481-B8245FB625BD}" srcOrd="2" destOrd="0" presId="urn:microsoft.com/office/officeart/2005/8/layout/orgChart1"/>
    <dgm:cxn modelId="{8BC03B62-3F1A-4178-BFDF-29DAB74A9C26}" type="presParOf" srcId="{B46B0E22-86F3-470F-8C5F-806DEE122F6F}" destId="{71BE931B-BCF0-4E8E-BACD-4A2C8F918965}" srcOrd="3" destOrd="0" presId="urn:microsoft.com/office/officeart/2005/8/layout/orgChart1"/>
    <dgm:cxn modelId="{E8A766D4-2D89-4052-BE59-30F857F848BE}" type="presParOf" srcId="{71BE931B-BCF0-4E8E-BACD-4A2C8F918965}" destId="{6FC5FDDA-31C6-42DA-8663-98242741B4B9}" srcOrd="0" destOrd="0" presId="urn:microsoft.com/office/officeart/2005/8/layout/orgChart1"/>
    <dgm:cxn modelId="{70814461-53E3-4CF0-A848-9DC000ECD229}" type="presParOf" srcId="{6FC5FDDA-31C6-42DA-8663-98242741B4B9}" destId="{6C144664-D0F1-4822-8307-7D01F129E46F}" srcOrd="0" destOrd="0" presId="urn:microsoft.com/office/officeart/2005/8/layout/orgChart1"/>
    <dgm:cxn modelId="{54D51D19-0F75-4BF3-933B-09A5AEF4BAF5}" type="presParOf" srcId="{6FC5FDDA-31C6-42DA-8663-98242741B4B9}" destId="{71C88C9F-0CA8-4035-B145-7AFA14979CF6}" srcOrd="1" destOrd="0" presId="urn:microsoft.com/office/officeart/2005/8/layout/orgChart1"/>
    <dgm:cxn modelId="{AAA2F54B-BD67-431B-A2BC-E4CBFF56B882}" type="presParOf" srcId="{71BE931B-BCF0-4E8E-BACD-4A2C8F918965}" destId="{23AFE8CB-8ED4-4D73-A735-58FC6CF902BF}" srcOrd="1" destOrd="0" presId="urn:microsoft.com/office/officeart/2005/8/layout/orgChart1"/>
    <dgm:cxn modelId="{E48FD895-60FF-4785-B509-D3F2CC7FBD8C}" type="presParOf" srcId="{23AFE8CB-8ED4-4D73-A735-58FC6CF902BF}" destId="{50E46702-BD37-45BF-BB6D-12C3A56C5AE5}" srcOrd="0" destOrd="0" presId="urn:microsoft.com/office/officeart/2005/8/layout/orgChart1"/>
    <dgm:cxn modelId="{66E790E4-25D4-4E02-BEB6-BA6E5B1A5C6C}" type="presParOf" srcId="{23AFE8CB-8ED4-4D73-A735-58FC6CF902BF}" destId="{0A3F56EF-3D76-4BEE-9FC2-D08F29082357}" srcOrd="1" destOrd="0" presId="urn:microsoft.com/office/officeart/2005/8/layout/orgChart1"/>
    <dgm:cxn modelId="{9F575722-69E2-41A7-871E-91F27F1C8439}" type="presParOf" srcId="{0A3F56EF-3D76-4BEE-9FC2-D08F29082357}" destId="{6BC76F2D-390B-466D-9779-FA536C6A741E}" srcOrd="0" destOrd="0" presId="urn:microsoft.com/office/officeart/2005/8/layout/orgChart1"/>
    <dgm:cxn modelId="{A1F4495B-0E7A-444E-BB9D-571FD069E6FE}" type="presParOf" srcId="{6BC76F2D-390B-466D-9779-FA536C6A741E}" destId="{D4B74486-7ABA-4B63-B7F0-90C2000754E2}" srcOrd="0" destOrd="0" presId="urn:microsoft.com/office/officeart/2005/8/layout/orgChart1"/>
    <dgm:cxn modelId="{23D9C446-199D-4762-82DF-4A81C2DC17FE}" type="presParOf" srcId="{6BC76F2D-390B-466D-9779-FA536C6A741E}" destId="{58223E4D-D40A-467B-A134-1ED3D54A8C1A}" srcOrd="1" destOrd="0" presId="urn:microsoft.com/office/officeart/2005/8/layout/orgChart1"/>
    <dgm:cxn modelId="{A9E21CBB-CB7D-45A6-95B0-3E238B75C184}" type="presParOf" srcId="{0A3F56EF-3D76-4BEE-9FC2-D08F29082357}" destId="{04E15D58-8812-46F3-8779-00A6C27BDCC6}" srcOrd="1" destOrd="0" presId="urn:microsoft.com/office/officeart/2005/8/layout/orgChart1"/>
    <dgm:cxn modelId="{45A2D682-AD1E-4746-9914-1E836C7FF1C3}" type="presParOf" srcId="{0A3F56EF-3D76-4BEE-9FC2-D08F29082357}" destId="{58A21FC7-E1A5-4985-BAA9-825CD9B3A5AB}" srcOrd="2" destOrd="0" presId="urn:microsoft.com/office/officeart/2005/8/layout/orgChart1"/>
    <dgm:cxn modelId="{F1EEF539-F583-45BD-BC88-84D534896765}" type="presParOf" srcId="{23AFE8CB-8ED4-4D73-A735-58FC6CF902BF}" destId="{D9D0624A-EC58-49D3-86CA-8FA8E1114C1C}" srcOrd="2" destOrd="0" presId="urn:microsoft.com/office/officeart/2005/8/layout/orgChart1"/>
    <dgm:cxn modelId="{049D7460-6A70-4C18-913A-81437B09357E}" type="presParOf" srcId="{23AFE8CB-8ED4-4D73-A735-58FC6CF902BF}" destId="{4B250F98-DD12-4672-8199-ED9529705206}" srcOrd="3" destOrd="0" presId="urn:microsoft.com/office/officeart/2005/8/layout/orgChart1"/>
    <dgm:cxn modelId="{B9CF5169-59A1-4E38-8CD0-5FC4D8568116}" type="presParOf" srcId="{4B250F98-DD12-4672-8199-ED9529705206}" destId="{8DCDBC41-42F6-4AA4-8140-0AC6D68F13FC}" srcOrd="0" destOrd="0" presId="urn:microsoft.com/office/officeart/2005/8/layout/orgChart1"/>
    <dgm:cxn modelId="{B416A428-865E-49D6-9A2C-3978746EDE25}" type="presParOf" srcId="{8DCDBC41-42F6-4AA4-8140-0AC6D68F13FC}" destId="{78557D7C-00A2-407F-B322-3A7A7681FEBC}" srcOrd="0" destOrd="0" presId="urn:microsoft.com/office/officeart/2005/8/layout/orgChart1"/>
    <dgm:cxn modelId="{D76C1146-742F-4341-A992-D184CB73328A}" type="presParOf" srcId="{8DCDBC41-42F6-4AA4-8140-0AC6D68F13FC}" destId="{8F16D3A3-639F-4E7F-860A-F343CF0DB358}" srcOrd="1" destOrd="0" presId="urn:microsoft.com/office/officeart/2005/8/layout/orgChart1"/>
    <dgm:cxn modelId="{B65AC0BA-2CF6-4C64-B238-A6B7C24C8B5A}" type="presParOf" srcId="{4B250F98-DD12-4672-8199-ED9529705206}" destId="{EBD57AB7-7AE3-40BD-BCD0-AF2DA8CBC5AB}" srcOrd="1" destOrd="0" presId="urn:microsoft.com/office/officeart/2005/8/layout/orgChart1"/>
    <dgm:cxn modelId="{B3D8DA43-24B4-4F7B-83B9-7D2286C33245}" type="presParOf" srcId="{4B250F98-DD12-4672-8199-ED9529705206}" destId="{F086026F-4351-4634-A81E-67EECD15BB18}" srcOrd="2" destOrd="0" presId="urn:microsoft.com/office/officeart/2005/8/layout/orgChart1"/>
    <dgm:cxn modelId="{FEE2A44B-9805-418D-92C8-EEE7CCA55F20}" type="presParOf" srcId="{23AFE8CB-8ED4-4D73-A735-58FC6CF902BF}" destId="{2C49EA61-4E81-4819-B65F-F597D0296662}" srcOrd="4" destOrd="0" presId="urn:microsoft.com/office/officeart/2005/8/layout/orgChart1"/>
    <dgm:cxn modelId="{A9036E83-B1AD-44A5-9121-5F49E333BB07}" type="presParOf" srcId="{23AFE8CB-8ED4-4D73-A735-58FC6CF902BF}" destId="{C777290F-DC9B-43F9-8F34-6B58ECF4EC76}" srcOrd="5" destOrd="0" presId="urn:microsoft.com/office/officeart/2005/8/layout/orgChart1"/>
    <dgm:cxn modelId="{8EEC4AF8-F661-427A-B13D-49CE77938AC9}" type="presParOf" srcId="{C777290F-DC9B-43F9-8F34-6B58ECF4EC76}" destId="{2DB99D04-431E-4BC3-98C1-23BCFB4DEC76}" srcOrd="0" destOrd="0" presId="urn:microsoft.com/office/officeart/2005/8/layout/orgChart1"/>
    <dgm:cxn modelId="{C3E3664C-BEDD-422E-8D58-3A2EB847F5A1}" type="presParOf" srcId="{2DB99D04-431E-4BC3-98C1-23BCFB4DEC76}" destId="{EC58088B-A198-4997-AF22-B40E7969EF6B}" srcOrd="0" destOrd="0" presId="urn:microsoft.com/office/officeart/2005/8/layout/orgChart1"/>
    <dgm:cxn modelId="{7578F02A-D1EF-4554-9CA4-FCE9CD0205F8}" type="presParOf" srcId="{2DB99D04-431E-4BC3-98C1-23BCFB4DEC76}" destId="{2C9229AE-96B7-4947-A7C2-9A836C7D39FF}" srcOrd="1" destOrd="0" presId="urn:microsoft.com/office/officeart/2005/8/layout/orgChart1"/>
    <dgm:cxn modelId="{646D7834-EF92-480B-9152-538179E53FA2}" type="presParOf" srcId="{C777290F-DC9B-43F9-8F34-6B58ECF4EC76}" destId="{5A8880E5-0B5B-4C12-B180-FEEDD3CF302F}" srcOrd="1" destOrd="0" presId="urn:microsoft.com/office/officeart/2005/8/layout/orgChart1"/>
    <dgm:cxn modelId="{2A447AC6-8ADF-4C2F-8618-23870A627370}" type="presParOf" srcId="{C777290F-DC9B-43F9-8F34-6B58ECF4EC76}" destId="{73BDE43F-F5A8-4B40-9594-29137D269861}" srcOrd="2" destOrd="0" presId="urn:microsoft.com/office/officeart/2005/8/layout/orgChart1"/>
    <dgm:cxn modelId="{9CB41F54-C86E-4809-99D2-3CEB2E32A8F3}" type="presParOf" srcId="{71BE931B-BCF0-4E8E-BACD-4A2C8F918965}" destId="{31C84F1C-4E5B-4C03-9A95-4DE9D0EC8692}" srcOrd="2" destOrd="0" presId="urn:microsoft.com/office/officeart/2005/8/layout/orgChart1"/>
    <dgm:cxn modelId="{444F8552-1BB4-4344-B44A-CF3D0AE080A7}" type="presParOf" srcId="{BD6B4BF1-FBBA-406F-BD7B-E4118D9B8FFA}" destId="{84A938F8-FF80-4919-92BC-0BBEE07CF50E}" srcOrd="2" destOrd="0" presId="urn:microsoft.com/office/officeart/2005/8/layout/orgChart1"/>
    <dgm:cxn modelId="{E7AB9D6B-5F19-45C8-BDC5-45E369CE7CCC}" type="presParOf" srcId="{5B47BE64-593E-4D3E-9ABA-385F08788CF1}" destId="{6961A334-B8B7-4EDA-9367-F9AF8DFF7CFA}" srcOrd="10" destOrd="0" presId="urn:microsoft.com/office/officeart/2005/8/layout/orgChart1"/>
    <dgm:cxn modelId="{18E66A98-2093-4C3D-8E09-A7D47A6CCA64}" type="presParOf" srcId="{5B47BE64-593E-4D3E-9ABA-385F08788CF1}" destId="{F503E1A1-875B-468B-A4AE-A48D6DEB25A7}" srcOrd="11" destOrd="0" presId="urn:microsoft.com/office/officeart/2005/8/layout/orgChart1"/>
    <dgm:cxn modelId="{CF65A654-C1A6-4117-BCF3-7AF27FD9D609}" type="presParOf" srcId="{F503E1A1-875B-468B-A4AE-A48D6DEB25A7}" destId="{43FF931F-DDF8-4B03-9DA5-7474C7753568}" srcOrd="0" destOrd="0" presId="urn:microsoft.com/office/officeart/2005/8/layout/orgChart1"/>
    <dgm:cxn modelId="{CE049B8C-66CE-4126-BA10-1DCFF78C41CE}" type="presParOf" srcId="{43FF931F-DDF8-4B03-9DA5-7474C7753568}" destId="{3CF320A5-B980-4FA0-B67F-CB2CF55D5796}" srcOrd="0" destOrd="0" presId="urn:microsoft.com/office/officeart/2005/8/layout/orgChart1"/>
    <dgm:cxn modelId="{6E273B26-CF6A-49B2-A4EB-3C443A2DF040}" type="presParOf" srcId="{43FF931F-DDF8-4B03-9DA5-7474C7753568}" destId="{49762908-22F4-4C79-84D2-B71991050A7B}" srcOrd="1" destOrd="0" presId="urn:microsoft.com/office/officeart/2005/8/layout/orgChart1"/>
    <dgm:cxn modelId="{BC4B36A4-6385-4637-BDEB-F0B30840147C}" type="presParOf" srcId="{F503E1A1-875B-468B-A4AE-A48D6DEB25A7}" destId="{02E23321-6348-4E4E-9BFD-B365DD4B1E0F}" srcOrd="1" destOrd="0" presId="urn:microsoft.com/office/officeart/2005/8/layout/orgChart1"/>
    <dgm:cxn modelId="{767CF3B5-17D3-451B-A3FF-7694D4964280}" type="presParOf" srcId="{02E23321-6348-4E4E-9BFD-B365DD4B1E0F}" destId="{28367FD9-53F0-4D2B-A58D-BAAE74CC661B}" srcOrd="0" destOrd="0" presId="urn:microsoft.com/office/officeart/2005/8/layout/orgChart1"/>
    <dgm:cxn modelId="{1C446E8F-1957-4540-865F-2F40CDC51FD7}" type="presParOf" srcId="{02E23321-6348-4E4E-9BFD-B365DD4B1E0F}" destId="{C6A00885-E38D-47BA-8EBE-EC30244F5210}" srcOrd="1" destOrd="0" presId="urn:microsoft.com/office/officeart/2005/8/layout/orgChart1"/>
    <dgm:cxn modelId="{CE2E73A1-E5F3-48C7-9365-B052ECB0E24B}" type="presParOf" srcId="{C6A00885-E38D-47BA-8EBE-EC30244F5210}" destId="{97950068-3BE8-404C-8A1E-4C0BB3848564}" srcOrd="0" destOrd="0" presId="urn:microsoft.com/office/officeart/2005/8/layout/orgChart1"/>
    <dgm:cxn modelId="{4434E83B-CC30-4C64-9875-63FFDC3C22CF}" type="presParOf" srcId="{97950068-3BE8-404C-8A1E-4C0BB3848564}" destId="{16D70746-0314-4098-9B63-40241E0BE3B8}" srcOrd="0" destOrd="0" presId="urn:microsoft.com/office/officeart/2005/8/layout/orgChart1"/>
    <dgm:cxn modelId="{93CB33C9-25A5-4B8A-B9E2-151B9058E32D}" type="presParOf" srcId="{97950068-3BE8-404C-8A1E-4C0BB3848564}" destId="{7706D7ED-9574-4A48-8640-FFA90AE0CCE0}" srcOrd="1" destOrd="0" presId="urn:microsoft.com/office/officeart/2005/8/layout/orgChart1"/>
    <dgm:cxn modelId="{0A703E17-69E7-43D1-9109-02E4B2720557}" type="presParOf" srcId="{C6A00885-E38D-47BA-8EBE-EC30244F5210}" destId="{92DE6106-E49C-4E77-9753-CCBAA74EC785}" srcOrd="1" destOrd="0" presId="urn:microsoft.com/office/officeart/2005/8/layout/orgChart1"/>
    <dgm:cxn modelId="{93E2A99E-2E23-4AFA-8704-D562AC444701}" type="presParOf" srcId="{C6A00885-E38D-47BA-8EBE-EC30244F5210}" destId="{38BD4E22-E78D-47FE-94BB-6DE0AA68FE17}" srcOrd="2" destOrd="0" presId="urn:microsoft.com/office/officeart/2005/8/layout/orgChart1"/>
    <dgm:cxn modelId="{FF438396-FB12-4B24-B323-CE8F33328E46}" type="presParOf" srcId="{F503E1A1-875B-468B-A4AE-A48D6DEB25A7}" destId="{187CF90E-9482-409C-BA70-BE51A83AE7B6}" srcOrd="2" destOrd="0" presId="urn:microsoft.com/office/officeart/2005/8/layout/orgChart1"/>
    <dgm:cxn modelId="{2564291D-FF68-40A9-A719-72CA82A8649B}" type="presParOf" srcId="{5B47BE64-593E-4D3E-9ABA-385F08788CF1}" destId="{AA91343C-1C78-4E83-AC22-E65A43352E7C}" srcOrd="12" destOrd="0" presId="urn:microsoft.com/office/officeart/2005/8/layout/orgChart1"/>
    <dgm:cxn modelId="{2AFBE4C4-7D5E-40C1-A726-013B76B0B5D5}" type="presParOf" srcId="{5B47BE64-593E-4D3E-9ABA-385F08788CF1}" destId="{99DCBFE6-7D55-4B90-93EA-A9B41EFCE61F}" srcOrd="13" destOrd="0" presId="urn:microsoft.com/office/officeart/2005/8/layout/orgChart1"/>
    <dgm:cxn modelId="{37F46909-6108-4DEA-A7A1-4CAB426450A2}" type="presParOf" srcId="{99DCBFE6-7D55-4B90-93EA-A9B41EFCE61F}" destId="{7971A26F-5B4B-4C0E-AE92-A2CA24FEDDEA}" srcOrd="0" destOrd="0" presId="urn:microsoft.com/office/officeart/2005/8/layout/orgChart1"/>
    <dgm:cxn modelId="{DC0C6CEE-D9A8-42F8-A3EA-DB7C803C6A25}" type="presParOf" srcId="{7971A26F-5B4B-4C0E-AE92-A2CA24FEDDEA}" destId="{D6C5CF49-0C52-4A5B-B8CE-AE200344CD14}" srcOrd="0" destOrd="0" presId="urn:microsoft.com/office/officeart/2005/8/layout/orgChart1"/>
    <dgm:cxn modelId="{F14DF65E-1DA5-485C-8995-619BFF4CCAFC}" type="presParOf" srcId="{7971A26F-5B4B-4C0E-AE92-A2CA24FEDDEA}" destId="{A14F35FB-B4EF-4BDA-97B1-4890C9DEC0B5}" srcOrd="1" destOrd="0" presId="urn:microsoft.com/office/officeart/2005/8/layout/orgChart1"/>
    <dgm:cxn modelId="{4C2ECA80-86C7-46D7-90EF-DF0A953483A4}" type="presParOf" srcId="{99DCBFE6-7D55-4B90-93EA-A9B41EFCE61F}" destId="{2ACB4C23-31E7-4F65-9444-D48B50A5386E}" srcOrd="1" destOrd="0" presId="urn:microsoft.com/office/officeart/2005/8/layout/orgChart1"/>
    <dgm:cxn modelId="{2B357CFE-C4A3-45C1-ABED-F3C3A0017344}" type="presParOf" srcId="{99DCBFE6-7D55-4B90-93EA-A9B41EFCE61F}" destId="{14F2CE30-6F57-4D70-BB22-5EFB73BB6071}" srcOrd="2" destOrd="0" presId="urn:microsoft.com/office/officeart/2005/8/layout/orgChart1"/>
    <dgm:cxn modelId="{5091389D-EA50-4DE2-87CE-A880ABB60739}" type="presParOf" srcId="{5B47BE64-593E-4D3E-9ABA-385F08788CF1}" destId="{48BA1D5C-7476-4203-BC62-21222B583D4E}" srcOrd="14" destOrd="0" presId="urn:microsoft.com/office/officeart/2005/8/layout/orgChart1"/>
    <dgm:cxn modelId="{E993549A-C9CC-424C-920E-B1B77C3E366F}" type="presParOf" srcId="{5B47BE64-593E-4D3E-9ABA-385F08788CF1}" destId="{B3E1BF81-2C62-4DC3-9008-1649951D392B}" srcOrd="15" destOrd="0" presId="urn:microsoft.com/office/officeart/2005/8/layout/orgChart1"/>
    <dgm:cxn modelId="{FEF73572-9814-4851-A0C4-FE068ADDCE0E}" type="presParOf" srcId="{B3E1BF81-2C62-4DC3-9008-1649951D392B}" destId="{0D7154D3-58D6-4512-8D84-E4F4CB1BC2D7}" srcOrd="0" destOrd="0" presId="urn:microsoft.com/office/officeart/2005/8/layout/orgChart1"/>
    <dgm:cxn modelId="{C9917FAE-10EF-442B-9534-11BD904CC6CC}" type="presParOf" srcId="{0D7154D3-58D6-4512-8D84-E4F4CB1BC2D7}" destId="{14E43F37-0023-4E21-A976-05E36B9A34AA}" srcOrd="0" destOrd="0" presId="urn:microsoft.com/office/officeart/2005/8/layout/orgChart1"/>
    <dgm:cxn modelId="{EF8F58AD-9EA1-4190-B3CF-F5B1CA44D75D}" type="presParOf" srcId="{0D7154D3-58D6-4512-8D84-E4F4CB1BC2D7}" destId="{5608AE2E-B123-4C6D-BDA3-D2DCBCAD5DC7}" srcOrd="1" destOrd="0" presId="urn:microsoft.com/office/officeart/2005/8/layout/orgChart1"/>
    <dgm:cxn modelId="{6A840691-D150-4268-811E-DBBE05D5D7F9}" type="presParOf" srcId="{B3E1BF81-2C62-4DC3-9008-1649951D392B}" destId="{6407C953-9B00-4F73-B8B2-194746C3873B}" srcOrd="1" destOrd="0" presId="urn:microsoft.com/office/officeart/2005/8/layout/orgChart1"/>
    <dgm:cxn modelId="{89CA48FF-CA29-4BC5-A516-40381E913BAD}" type="presParOf" srcId="{B3E1BF81-2C62-4DC3-9008-1649951D392B}" destId="{ECE5F813-CECF-42B2-A3D0-ABDC9FC93267}" srcOrd="2" destOrd="0" presId="urn:microsoft.com/office/officeart/2005/8/layout/orgChart1"/>
    <dgm:cxn modelId="{9947B7A0-DB51-4708-8711-0D2FF5713DC2}" type="presParOf" srcId="{34F0D92D-77E1-4FB6-9E55-1B624A91BAB5}" destId="{86E191D2-B49F-4EE4-8A42-CFCEED0FB3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5C9A51-8F03-4DFC-BF28-DC711E2B04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6AA02E43-A51F-480B-B4DB-567ACB6FF728}">
      <dgm:prSet phldrT="[Text]"/>
      <dgm:spPr/>
      <dgm:t>
        <a:bodyPr/>
        <a:lstStyle/>
        <a:p>
          <a:r>
            <a:rPr lang="en-GB" dirty="0"/>
            <a:t>English</a:t>
          </a:r>
        </a:p>
      </dgm:t>
    </dgm:pt>
    <dgm:pt modelId="{2DE8EBE2-8501-49DD-AEF7-B7A07891122A}" type="parTrans" cxnId="{0A58A24D-5635-45C3-946D-CA81EE3A2CED}">
      <dgm:prSet/>
      <dgm:spPr/>
      <dgm:t>
        <a:bodyPr/>
        <a:lstStyle/>
        <a:p>
          <a:endParaRPr lang="en-GB"/>
        </a:p>
      </dgm:t>
    </dgm:pt>
    <dgm:pt modelId="{DC75FC48-CCA9-4BA0-A949-36251BC2FD01}" type="sibTrans" cxnId="{0A58A24D-5635-45C3-946D-CA81EE3A2CED}">
      <dgm:prSet/>
      <dgm:spPr/>
      <dgm:t>
        <a:bodyPr/>
        <a:lstStyle/>
        <a:p>
          <a:endParaRPr lang="en-GB"/>
        </a:p>
      </dgm:t>
    </dgm:pt>
    <dgm:pt modelId="{2FC95EDA-FC1D-48EB-BA00-BEBE19627843}">
      <dgm:prSet phldrT="[Text]"/>
      <dgm:spPr/>
      <dgm:t>
        <a:bodyPr/>
        <a:lstStyle/>
        <a:p>
          <a:r>
            <a:rPr lang="en-GB" dirty="0"/>
            <a:t>British English</a:t>
          </a:r>
        </a:p>
      </dgm:t>
    </dgm:pt>
    <dgm:pt modelId="{B176E6C5-2655-495C-9EF3-CFE40D12312A}" type="parTrans" cxnId="{7EC002B6-A461-4980-A2A5-D31B33098099}">
      <dgm:prSet/>
      <dgm:spPr/>
      <dgm:t>
        <a:bodyPr/>
        <a:lstStyle/>
        <a:p>
          <a:endParaRPr lang="en-GB"/>
        </a:p>
      </dgm:t>
    </dgm:pt>
    <dgm:pt modelId="{DEEB0BEB-53B3-42E2-BE33-395BC3633E32}" type="sibTrans" cxnId="{7EC002B6-A461-4980-A2A5-D31B33098099}">
      <dgm:prSet/>
      <dgm:spPr/>
      <dgm:t>
        <a:bodyPr/>
        <a:lstStyle/>
        <a:p>
          <a:endParaRPr lang="en-GB"/>
        </a:p>
      </dgm:t>
    </dgm:pt>
    <dgm:pt modelId="{49DD4EF4-16B1-42C0-912B-65412A493079}">
      <dgm:prSet phldrT="[Text]"/>
      <dgm:spPr/>
      <dgm:t>
        <a:bodyPr/>
        <a:lstStyle/>
        <a:p>
          <a:r>
            <a:rPr lang="en-GB" dirty="0"/>
            <a:t>American English</a:t>
          </a:r>
        </a:p>
      </dgm:t>
    </dgm:pt>
    <dgm:pt modelId="{9CCA1949-C4C3-4967-9F1B-3A05578961A7}" type="parTrans" cxnId="{33E683AE-699D-4565-B4D7-93DD6D09DC25}">
      <dgm:prSet/>
      <dgm:spPr/>
      <dgm:t>
        <a:bodyPr/>
        <a:lstStyle/>
        <a:p>
          <a:endParaRPr lang="en-GB"/>
        </a:p>
      </dgm:t>
    </dgm:pt>
    <dgm:pt modelId="{5642D2C4-17CA-46C4-80A8-3E243DD99EF1}" type="sibTrans" cxnId="{33E683AE-699D-4565-B4D7-93DD6D09DC25}">
      <dgm:prSet/>
      <dgm:spPr/>
      <dgm:t>
        <a:bodyPr/>
        <a:lstStyle/>
        <a:p>
          <a:endParaRPr lang="en-GB"/>
        </a:p>
      </dgm:t>
    </dgm:pt>
    <dgm:pt modelId="{2D6377FB-79FE-4FDD-9BFC-55E5F8573405}">
      <dgm:prSet phldrT="[Text]"/>
      <dgm:spPr/>
      <dgm:t>
        <a:bodyPr/>
        <a:lstStyle/>
        <a:p>
          <a:r>
            <a:rPr lang="en-GB" dirty="0"/>
            <a:t>Canadian English</a:t>
          </a:r>
        </a:p>
      </dgm:t>
    </dgm:pt>
    <dgm:pt modelId="{5DCEACD9-6CF1-460B-B6AA-0DD68E1E1C3B}" type="parTrans" cxnId="{AF6AAB48-8E83-40C6-A845-D1F777F11DE1}">
      <dgm:prSet/>
      <dgm:spPr/>
      <dgm:t>
        <a:bodyPr/>
        <a:lstStyle/>
        <a:p>
          <a:endParaRPr lang="en-GB"/>
        </a:p>
      </dgm:t>
    </dgm:pt>
    <dgm:pt modelId="{E104E646-05F5-4005-B72F-2AD0DB32D94E}" type="sibTrans" cxnId="{AF6AAB48-8E83-40C6-A845-D1F777F11DE1}">
      <dgm:prSet/>
      <dgm:spPr/>
      <dgm:t>
        <a:bodyPr/>
        <a:lstStyle/>
        <a:p>
          <a:endParaRPr lang="en-GB"/>
        </a:p>
      </dgm:t>
    </dgm:pt>
    <dgm:pt modelId="{92AB5D45-427A-4144-B2D2-DA14B1F946CD}">
      <dgm:prSet phldrT="[Text]"/>
      <dgm:spPr/>
      <dgm:t>
        <a:bodyPr/>
        <a:lstStyle/>
        <a:p>
          <a:r>
            <a:rPr lang="en-GB" dirty="0"/>
            <a:t>Australian English</a:t>
          </a:r>
        </a:p>
      </dgm:t>
    </dgm:pt>
    <dgm:pt modelId="{EDE3240B-2185-487B-BF9E-4670BC118B3C}" type="parTrans" cxnId="{4EBF7E47-7C23-45FC-A5E7-3A1D52659F7E}">
      <dgm:prSet/>
      <dgm:spPr/>
      <dgm:t>
        <a:bodyPr/>
        <a:lstStyle/>
        <a:p>
          <a:endParaRPr lang="en-GB"/>
        </a:p>
      </dgm:t>
    </dgm:pt>
    <dgm:pt modelId="{B8EE0AEE-D123-4881-8EAB-EBA0CC997525}" type="sibTrans" cxnId="{4EBF7E47-7C23-45FC-A5E7-3A1D52659F7E}">
      <dgm:prSet/>
      <dgm:spPr/>
      <dgm:t>
        <a:bodyPr/>
        <a:lstStyle/>
        <a:p>
          <a:endParaRPr lang="en-GB"/>
        </a:p>
      </dgm:t>
    </dgm:pt>
    <dgm:pt modelId="{C3D884A4-5C92-4E4B-A7F8-EFAC1051C500}">
      <dgm:prSet phldrT="[Text]"/>
      <dgm:spPr/>
      <dgm:t>
        <a:bodyPr/>
        <a:lstStyle/>
        <a:p>
          <a:r>
            <a:rPr lang="en-GB" dirty="0"/>
            <a:t>Indian English</a:t>
          </a:r>
        </a:p>
      </dgm:t>
    </dgm:pt>
    <dgm:pt modelId="{089CCBF8-A877-404A-B68A-2FAFAD6370B5}" type="parTrans" cxnId="{1ECBA460-5008-4D41-B8AC-B8C5209DE5E3}">
      <dgm:prSet/>
      <dgm:spPr/>
      <dgm:t>
        <a:bodyPr/>
        <a:lstStyle/>
        <a:p>
          <a:endParaRPr lang="en-GB"/>
        </a:p>
      </dgm:t>
    </dgm:pt>
    <dgm:pt modelId="{D6A6AE61-7AF8-4D2B-8FD7-58A42B193E5C}" type="sibTrans" cxnId="{1ECBA460-5008-4D41-B8AC-B8C5209DE5E3}">
      <dgm:prSet/>
      <dgm:spPr/>
      <dgm:t>
        <a:bodyPr/>
        <a:lstStyle/>
        <a:p>
          <a:endParaRPr lang="en-GB"/>
        </a:p>
      </dgm:t>
    </dgm:pt>
    <dgm:pt modelId="{79739FA6-BAE0-4645-844F-3C070C295B3C}">
      <dgm:prSet phldrT="[Text]"/>
      <dgm:spPr/>
      <dgm:t>
        <a:bodyPr/>
        <a:lstStyle/>
        <a:p>
          <a:r>
            <a:rPr lang="en-GB" dirty="0"/>
            <a:t>…</a:t>
          </a:r>
        </a:p>
      </dgm:t>
    </dgm:pt>
    <dgm:pt modelId="{135EB99D-5285-4B63-9F5C-4915655BD0A9}" type="parTrans" cxnId="{BD6AE114-CC7D-416F-A14F-2DC973C2B747}">
      <dgm:prSet/>
      <dgm:spPr/>
      <dgm:t>
        <a:bodyPr/>
        <a:lstStyle/>
        <a:p>
          <a:endParaRPr lang="en-GB"/>
        </a:p>
      </dgm:t>
    </dgm:pt>
    <dgm:pt modelId="{8D928592-18D3-441F-A8F2-48B6325A8BCD}" type="sibTrans" cxnId="{BD6AE114-CC7D-416F-A14F-2DC973C2B747}">
      <dgm:prSet/>
      <dgm:spPr/>
      <dgm:t>
        <a:bodyPr/>
        <a:lstStyle/>
        <a:p>
          <a:endParaRPr lang="en-GB"/>
        </a:p>
      </dgm:t>
    </dgm:pt>
    <dgm:pt modelId="{FC4779D7-1C81-4181-B94F-ABDAC27A929E}">
      <dgm:prSet phldrT="[Text]"/>
      <dgm:spPr/>
      <dgm:t>
        <a:bodyPr/>
        <a:lstStyle/>
        <a:p>
          <a:r>
            <a:rPr lang="en-GB" dirty="0"/>
            <a:t>Jamaican English</a:t>
          </a:r>
        </a:p>
      </dgm:t>
    </dgm:pt>
    <dgm:pt modelId="{9516FFA3-F8DA-48B6-8263-FFC1C0E4E820}" type="parTrans" cxnId="{2972C5BC-73B4-45D0-8542-4EEDFB7B9CF6}">
      <dgm:prSet/>
      <dgm:spPr/>
      <dgm:t>
        <a:bodyPr/>
        <a:lstStyle/>
        <a:p>
          <a:endParaRPr lang="en-GB"/>
        </a:p>
      </dgm:t>
    </dgm:pt>
    <dgm:pt modelId="{381A1289-1AD8-491B-A1CA-619DE7FF4DB8}" type="sibTrans" cxnId="{2972C5BC-73B4-45D0-8542-4EEDFB7B9CF6}">
      <dgm:prSet/>
      <dgm:spPr/>
      <dgm:t>
        <a:bodyPr/>
        <a:lstStyle/>
        <a:p>
          <a:endParaRPr lang="en-GB"/>
        </a:p>
      </dgm:t>
    </dgm:pt>
    <dgm:pt modelId="{CE188C81-AD2D-4B34-95C3-52F2651C45C5}">
      <dgm:prSet phldrT="[Text]"/>
      <dgm:spPr/>
      <dgm:t>
        <a:bodyPr/>
        <a:lstStyle/>
        <a:p>
          <a:r>
            <a:rPr lang="en-GB" dirty="0"/>
            <a:t>Irish English</a:t>
          </a:r>
        </a:p>
      </dgm:t>
    </dgm:pt>
    <dgm:pt modelId="{B9ADD550-AA83-4CA8-B752-D38E8591883A}" type="parTrans" cxnId="{34408286-8485-4307-B450-8298DE08D6B3}">
      <dgm:prSet/>
      <dgm:spPr/>
      <dgm:t>
        <a:bodyPr/>
        <a:lstStyle/>
        <a:p>
          <a:endParaRPr lang="en-GB"/>
        </a:p>
      </dgm:t>
    </dgm:pt>
    <dgm:pt modelId="{8DA182EC-0DF6-4742-B8BC-DFF6042388FC}" type="sibTrans" cxnId="{34408286-8485-4307-B450-8298DE08D6B3}">
      <dgm:prSet/>
      <dgm:spPr/>
      <dgm:t>
        <a:bodyPr/>
        <a:lstStyle/>
        <a:p>
          <a:endParaRPr lang="en-GB"/>
        </a:p>
      </dgm:t>
    </dgm:pt>
    <dgm:pt modelId="{C50E0E5D-4796-4968-AB90-2CA456A9E6D3}" type="pres">
      <dgm:prSet presAssocID="{A85C9A51-8F03-4DFC-BF28-DC711E2B04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E55EEC5-3C08-4D50-9BD7-A3DA5943F784}" type="pres">
      <dgm:prSet presAssocID="{6AA02E43-A51F-480B-B4DB-567ACB6FF728}" presName="hierRoot1" presStyleCnt="0">
        <dgm:presLayoutVars>
          <dgm:hierBranch val="init"/>
        </dgm:presLayoutVars>
      </dgm:prSet>
      <dgm:spPr/>
    </dgm:pt>
    <dgm:pt modelId="{D2817141-AA33-45C8-917A-45ECB8581C0D}" type="pres">
      <dgm:prSet presAssocID="{6AA02E43-A51F-480B-B4DB-567ACB6FF728}" presName="rootComposite1" presStyleCnt="0"/>
      <dgm:spPr/>
    </dgm:pt>
    <dgm:pt modelId="{24ECE17F-CC63-4B8D-907F-ED24B60B4755}" type="pres">
      <dgm:prSet presAssocID="{6AA02E43-A51F-480B-B4DB-567ACB6FF728}" presName="rootText1" presStyleLbl="node0" presStyleIdx="0" presStyleCnt="1">
        <dgm:presLayoutVars>
          <dgm:chPref val="3"/>
        </dgm:presLayoutVars>
      </dgm:prSet>
      <dgm:spPr/>
    </dgm:pt>
    <dgm:pt modelId="{F1C918DF-D7A4-4F6A-AB41-16ABAA556992}" type="pres">
      <dgm:prSet presAssocID="{6AA02E43-A51F-480B-B4DB-567ACB6FF728}" presName="rootConnector1" presStyleLbl="node1" presStyleIdx="0" presStyleCnt="0"/>
      <dgm:spPr/>
    </dgm:pt>
    <dgm:pt modelId="{BA4BC9D5-9874-44AE-8683-BD73401970F4}" type="pres">
      <dgm:prSet presAssocID="{6AA02E43-A51F-480B-B4DB-567ACB6FF728}" presName="hierChild2" presStyleCnt="0"/>
      <dgm:spPr/>
    </dgm:pt>
    <dgm:pt modelId="{7B507CD0-54EC-41AC-BEAB-AF03FAA4E5B0}" type="pres">
      <dgm:prSet presAssocID="{B176E6C5-2655-495C-9EF3-CFE40D12312A}" presName="Name37" presStyleLbl="parChTrans1D2" presStyleIdx="0" presStyleCnt="8"/>
      <dgm:spPr/>
    </dgm:pt>
    <dgm:pt modelId="{8736486E-2E81-449B-9D6E-0B5295B3AF0F}" type="pres">
      <dgm:prSet presAssocID="{2FC95EDA-FC1D-48EB-BA00-BEBE19627843}" presName="hierRoot2" presStyleCnt="0">
        <dgm:presLayoutVars>
          <dgm:hierBranch val="init"/>
        </dgm:presLayoutVars>
      </dgm:prSet>
      <dgm:spPr/>
    </dgm:pt>
    <dgm:pt modelId="{CFC05179-3CC6-4D89-B276-87308E37D92D}" type="pres">
      <dgm:prSet presAssocID="{2FC95EDA-FC1D-48EB-BA00-BEBE19627843}" presName="rootComposite" presStyleCnt="0"/>
      <dgm:spPr/>
    </dgm:pt>
    <dgm:pt modelId="{993340E7-2804-476E-9016-A736C7065A9A}" type="pres">
      <dgm:prSet presAssocID="{2FC95EDA-FC1D-48EB-BA00-BEBE19627843}" presName="rootText" presStyleLbl="node2" presStyleIdx="0" presStyleCnt="8">
        <dgm:presLayoutVars>
          <dgm:chPref val="3"/>
        </dgm:presLayoutVars>
      </dgm:prSet>
      <dgm:spPr/>
    </dgm:pt>
    <dgm:pt modelId="{FC48EA91-CA4E-41AB-BB90-358A0CDD3D17}" type="pres">
      <dgm:prSet presAssocID="{2FC95EDA-FC1D-48EB-BA00-BEBE19627843}" presName="rootConnector" presStyleLbl="node2" presStyleIdx="0" presStyleCnt="8"/>
      <dgm:spPr/>
    </dgm:pt>
    <dgm:pt modelId="{502AFDC5-64CF-4C39-9763-F9241F90712A}" type="pres">
      <dgm:prSet presAssocID="{2FC95EDA-FC1D-48EB-BA00-BEBE19627843}" presName="hierChild4" presStyleCnt="0"/>
      <dgm:spPr/>
    </dgm:pt>
    <dgm:pt modelId="{82E83C34-A8A4-4399-9984-D79B02886EA7}" type="pres">
      <dgm:prSet presAssocID="{2FC95EDA-FC1D-48EB-BA00-BEBE19627843}" presName="hierChild5" presStyleCnt="0"/>
      <dgm:spPr/>
    </dgm:pt>
    <dgm:pt modelId="{C8ECF7CC-12A2-45A0-93AB-DDD15308C9AC}" type="pres">
      <dgm:prSet presAssocID="{B9ADD550-AA83-4CA8-B752-D38E8591883A}" presName="Name37" presStyleLbl="parChTrans1D2" presStyleIdx="1" presStyleCnt="8"/>
      <dgm:spPr/>
    </dgm:pt>
    <dgm:pt modelId="{C480C5AF-2ACA-41D1-8433-4AF9262087A3}" type="pres">
      <dgm:prSet presAssocID="{CE188C81-AD2D-4B34-95C3-52F2651C45C5}" presName="hierRoot2" presStyleCnt="0">
        <dgm:presLayoutVars>
          <dgm:hierBranch val="init"/>
        </dgm:presLayoutVars>
      </dgm:prSet>
      <dgm:spPr/>
    </dgm:pt>
    <dgm:pt modelId="{0F34E9D9-741F-4C4E-B6F3-DB99056DC174}" type="pres">
      <dgm:prSet presAssocID="{CE188C81-AD2D-4B34-95C3-52F2651C45C5}" presName="rootComposite" presStyleCnt="0"/>
      <dgm:spPr/>
    </dgm:pt>
    <dgm:pt modelId="{4F93119B-E23A-4D56-BCCC-07AE28AC7F2B}" type="pres">
      <dgm:prSet presAssocID="{CE188C81-AD2D-4B34-95C3-52F2651C45C5}" presName="rootText" presStyleLbl="node2" presStyleIdx="1" presStyleCnt="8">
        <dgm:presLayoutVars>
          <dgm:chPref val="3"/>
        </dgm:presLayoutVars>
      </dgm:prSet>
      <dgm:spPr/>
    </dgm:pt>
    <dgm:pt modelId="{24A0F27E-964C-443C-B6F8-2F2288D5FE51}" type="pres">
      <dgm:prSet presAssocID="{CE188C81-AD2D-4B34-95C3-52F2651C45C5}" presName="rootConnector" presStyleLbl="node2" presStyleIdx="1" presStyleCnt="8"/>
      <dgm:spPr/>
    </dgm:pt>
    <dgm:pt modelId="{8C95273B-14E9-4B49-9CBE-6D660D9F9690}" type="pres">
      <dgm:prSet presAssocID="{CE188C81-AD2D-4B34-95C3-52F2651C45C5}" presName="hierChild4" presStyleCnt="0"/>
      <dgm:spPr/>
    </dgm:pt>
    <dgm:pt modelId="{07557743-A8A1-48B7-B04C-785B9D67EF56}" type="pres">
      <dgm:prSet presAssocID="{CE188C81-AD2D-4B34-95C3-52F2651C45C5}" presName="hierChild5" presStyleCnt="0"/>
      <dgm:spPr/>
    </dgm:pt>
    <dgm:pt modelId="{1802A0A6-9282-4AF2-8E4D-740A04B32475}" type="pres">
      <dgm:prSet presAssocID="{9CCA1949-C4C3-4967-9F1B-3A05578961A7}" presName="Name37" presStyleLbl="parChTrans1D2" presStyleIdx="2" presStyleCnt="8"/>
      <dgm:spPr/>
    </dgm:pt>
    <dgm:pt modelId="{862111E2-BC79-4488-9532-417FDBBFD085}" type="pres">
      <dgm:prSet presAssocID="{49DD4EF4-16B1-42C0-912B-65412A493079}" presName="hierRoot2" presStyleCnt="0">
        <dgm:presLayoutVars>
          <dgm:hierBranch val="init"/>
        </dgm:presLayoutVars>
      </dgm:prSet>
      <dgm:spPr/>
    </dgm:pt>
    <dgm:pt modelId="{D2D12762-4BD9-4B1B-8BF0-7170A558432E}" type="pres">
      <dgm:prSet presAssocID="{49DD4EF4-16B1-42C0-912B-65412A493079}" presName="rootComposite" presStyleCnt="0"/>
      <dgm:spPr/>
    </dgm:pt>
    <dgm:pt modelId="{FEE2321C-B59E-41A9-9A24-BC418644F112}" type="pres">
      <dgm:prSet presAssocID="{49DD4EF4-16B1-42C0-912B-65412A493079}" presName="rootText" presStyleLbl="node2" presStyleIdx="2" presStyleCnt="8">
        <dgm:presLayoutVars>
          <dgm:chPref val="3"/>
        </dgm:presLayoutVars>
      </dgm:prSet>
      <dgm:spPr/>
    </dgm:pt>
    <dgm:pt modelId="{F1A28EE4-556B-4CF9-8F4A-8E0940875B98}" type="pres">
      <dgm:prSet presAssocID="{49DD4EF4-16B1-42C0-912B-65412A493079}" presName="rootConnector" presStyleLbl="node2" presStyleIdx="2" presStyleCnt="8"/>
      <dgm:spPr/>
    </dgm:pt>
    <dgm:pt modelId="{4ABA98ED-62A4-423A-AF5E-9ACFCC15C7BE}" type="pres">
      <dgm:prSet presAssocID="{49DD4EF4-16B1-42C0-912B-65412A493079}" presName="hierChild4" presStyleCnt="0"/>
      <dgm:spPr/>
    </dgm:pt>
    <dgm:pt modelId="{BFDAA379-F491-4C20-87F9-289688761E23}" type="pres">
      <dgm:prSet presAssocID="{49DD4EF4-16B1-42C0-912B-65412A493079}" presName="hierChild5" presStyleCnt="0"/>
      <dgm:spPr/>
    </dgm:pt>
    <dgm:pt modelId="{F365C9FC-A5A9-468C-94D0-B182F270D923}" type="pres">
      <dgm:prSet presAssocID="{5DCEACD9-6CF1-460B-B6AA-0DD68E1E1C3B}" presName="Name37" presStyleLbl="parChTrans1D2" presStyleIdx="3" presStyleCnt="8"/>
      <dgm:spPr/>
    </dgm:pt>
    <dgm:pt modelId="{249E09EB-D621-4DCF-B841-2E7BB7E57CD1}" type="pres">
      <dgm:prSet presAssocID="{2D6377FB-79FE-4FDD-9BFC-55E5F8573405}" presName="hierRoot2" presStyleCnt="0">
        <dgm:presLayoutVars>
          <dgm:hierBranch val="init"/>
        </dgm:presLayoutVars>
      </dgm:prSet>
      <dgm:spPr/>
    </dgm:pt>
    <dgm:pt modelId="{432B89F4-27BC-43AA-9BDE-DB563E2D0FFF}" type="pres">
      <dgm:prSet presAssocID="{2D6377FB-79FE-4FDD-9BFC-55E5F8573405}" presName="rootComposite" presStyleCnt="0"/>
      <dgm:spPr/>
    </dgm:pt>
    <dgm:pt modelId="{17494A17-3635-41EE-B53C-C862E3949614}" type="pres">
      <dgm:prSet presAssocID="{2D6377FB-79FE-4FDD-9BFC-55E5F8573405}" presName="rootText" presStyleLbl="node2" presStyleIdx="3" presStyleCnt="8">
        <dgm:presLayoutVars>
          <dgm:chPref val="3"/>
        </dgm:presLayoutVars>
      </dgm:prSet>
      <dgm:spPr/>
    </dgm:pt>
    <dgm:pt modelId="{5970FE40-4A0D-47E9-A134-9745CE7E3438}" type="pres">
      <dgm:prSet presAssocID="{2D6377FB-79FE-4FDD-9BFC-55E5F8573405}" presName="rootConnector" presStyleLbl="node2" presStyleIdx="3" presStyleCnt="8"/>
      <dgm:spPr/>
    </dgm:pt>
    <dgm:pt modelId="{79EBE55E-069E-4A63-A678-F279051A23DC}" type="pres">
      <dgm:prSet presAssocID="{2D6377FB-79FE-4FDD-9BFC-55E5F8573405}" presName="hierChild4" presStyleCnt="0"/>
      <dgm:spPr/>
    </dgm:pt>
    <dgm:pt modelId="{46BA26EE-5760-458A-AA05-A6F41B50F6DE}" type="pres">
      <dgm:prSet presAssocID="{2D6377FB-79FE-4FDD-9BFC-55E5F8573405}" presName="hierChild5" presStyleCnt="0"/>
      <dgm:spPr/>
    </dgm:pt>
    <dgm:pt modelId="{1AD50182-989C-4DA5-9143-294A42EB8BFD}" type="pres">
      <dgm:prSet presAssocID="{EDE3240B-2185-487B-BF9E-4670BC118B3C}" presName="Name37" presStyleLbl="parChTrans1D2" presStyleIdx="4" presStyleCnt="8"/>
      <dgm:spPr/>
    </dgm:pt>
    <dgm:pt modelId="{C20F83C4-EE19-4C05-B495-DDC1D508B3BF}" type="pres">
      <dgm:prSet presAssocID="{92AB5D45-427A-4144-B2D2-DA14B1F946CD}" presName="hierRoot2" presStyleCnt="0">
        <dgm:presLayoutVars>
          <dgm:hierBranch val="init"/>
        </dgm:presLayoutVars>
      </dgm:prSet>
      <dgm:spPr/>
    </dgm:pt>
    <dgm:pt modelId="{79AE0167-5D31-43C9-89B6-DA65ADCC5B46}" type="pres">
      <dgm:prSet presAssocID="{92AB5D45-427A-4144-B2D2-DA14B1F946CD}" presName="rootComposite" presStyleCnt="0"/>
      <dgm:spPr/>
    </dgm:pt>
    <dgm:pt modelId="{37F1AF5A-4082-473D-A5CA-4863EA06B0A7}" type="pres">
      <dgm:prSet presAssocID="{92AB5D45-427A-4144-B2D2-DA14B1F946CD}" presName="rootText" presStyleLbl="node2" presStyleIdx="4" presStyleCnt="8">
        <dgm:presLayoutVars>
          <dgm:chPref val="3"/>
        </dgm:presLayoutVars>
      </dgm:prSet>
      <dgm:spPr/>
    </dgm:pt>
    <dgm:pt modelId="{C6AD5B47-18C7-460E-ACFD-ADCBACA4749A}" type="pres">
      <dgm:prSet presAssocID="{92AB5D45-427A-4144-B2D2-DA14B1F946CD}" presName="rootConnector" presStyleLbl="node2" presStyleIdx="4" presStyleCnt="8"/>
      <dgm:spPr/>
    </dgm:pt>
    <dgm:pt modelId="{15132EF0-6BBB-4DDE-9667-C17BBFFA14FF}" type="pres">
      <dgm:prSet presAssocID="{92AB5D45-427A-4144-B2D2-DA14B1F946CD}" presName="hierChild4" presStyleCnt="0"/>
      <dgm:spPr/>
    </dgm:pt>
    <dgm:pt modelId="{E74064C8-9783-4F47-BFE8-BEFA02CCA3EB}" type="pres">
      <dgm:prSet presAssocID="{92AB5D45-427A-4144-B2D2-DA14B1F946CD}" presName="hierChild5" presStyleCnt="0"/>
      <dgm:spPr/>
    </dgm:pt>
    <dgm:pt modelId="{501B1B24-A6C0-443F-AFD1-9BC903EEE26D}" type="pres">
      <dgm:prSet presAssocID="{089CCBF8-A877-404A-B68A-2FAFAD6370B5}" presName="Name37" presStyleLbl="parChTrans1D2" presStyleIdx="5" presStyleCnt="8"/>
      <dgm:spPr/>
    </dgm:pt>
    <dgm:pt modelId="{06130B96-5C6A-4CA1-B641-C7BECF2C08BD}" type="pres">
      <dgm:prSet presAssocID="{C3D884A4-5C92-4E4B-A7F8-EFAC1051C500}" presName="hierRoot2" presStyleCnt="0">
        <dgm:presLayoutVars>
          <dgm:hierBranch val="init"/>
        </dgm:presLayoutVars>
      </dgm:prSet>
      <dgm:spPr/>
    </dgm:pt>
    <dgm:pt modelId="{59EF623E-1441-45EB-9714-0B8ACC5DD4B0}" type="pres">
      <dgm:prSet presAssocID="{C3D884A4-5C92-4E4B-A7F8-EFAC1051C500}" presName="rootComposite" presStyleCnt="0"/>
      <dgm:spPr/>
    </dgm:pt>
    <dgm:pt modelId="{74CFCC4C-E577-4DB8-A161-6E314358D775}" type="pres">
      <dgm:prSet presAssocID="{C3D884A4-5C92-4E4B-A7F8-EFAC1051C500}" presName="rootText" presStyleLbl="node2" presStyleIdx="5" presStyleCnt="8">
        <dgm:presLayoutVars>
          <dgm:chPref val="3"/>
        </dgm:presLayoutVars>
      </dgm:prSet>
      <dgm:spPr/>
    </dgm:pt>
    <dgm:pt modelId="{2E48DE9D-D4B3-4ADE-91AD-F84C97D352CB}" type="pres">
      <dgm:prSet presAssocID="{C3D884A4-5C92-4E4B-A7F8-EFAC1051C500}" presName="rootConnector" presStyleLbl="node2" presStyleIdx="5" presStyleCnt="8"/>
      <dgm:spPr/>
    </dgm:pt>
    <dgm:pt modelId="{C965331F-ED1F-4757-B9ED-D39CE18D9703}" type="pres">
      <dgm:prSet presAssocID="{C3D884A4-5C92-4E4B-A7F8-EFAC1051C500}" presName="hierChild4" presStyleCnt="0"/>
      <dgm:spPr/>
    </dgm:pt>
    <dgm:pt modelId="{D56B0E19-DAD2-411D-92D0-8345B55DDC3E}" type="pres">
      <dgm:prSet presAssocID="{C3D884A4-5C92-4E4B-A7F8-EFAC1051C500}" presName="hierChild5" presStyleCnt="0"/>
      <dgm:spPr/>
    </dgm:pt>
    <dgm:pt modelId="{40537747-E5B3-42C1-B82A-269029B625E1}" type="pres">
      <dgm:prSet presAssocID="{9516FFA3-F8DA-48B6-8263-FFC1C0E4E820}" presName="Name37" presStyleLbl="parChTrans1D2" presStyleIdx="6" presStyleCnt="8"/>
      <dgm:spPr/>
    </dgm:pt>
    <dgm:pt modelId="{839C7E93-CCAD-40DD-A914-03F981F8D391}" type="pres">
      <dgm:prSet presAssocID="{FC4779D7-1C81-4181-B94F-ABDAC27A929E}" presName="hierRoot2" presStyleCnt="0">
        <dgm:presLayoutVars>
          <dgm:hierBranch val="init"/>
        </dgm:presLayoutVars>
      </dgm:prSet>
      <dgm:spPr/>
    </dgm:pt>
    <dgm:pt modelId="{66B23E9F-A5F9-43EA-B321-3860852DBA36}" type="pres">
      <dgm:prSet presAssocID="{FC4779D7-1C81-4181-B94F-ABDAC27A929E}" presName="rootComposite" presStyleCnt="0"/>
      <dgm:spPr/>
    </dgm:pt>
    <dgm:pt modelId="{5517A5D2-340E-4664-B431-892C288A7B77}" type="pres">
      <dgm:prSet presAssocID="{FC4779D7-1C81-4181-B94F-ABDAC27A929E}" presName="rootText" presStyleLbl="node2" presStyleIdx="6" presStyleCnt="8">
        <dgm:presLayoutVars>
          <dgm:chPref val="3"/>
        </dgm:presLayoutVars>
      </dgm:prSet>
      <dgm:spPr/>
    </dgm:pt>
    <dgm:pt modelId="{E3939391-D486-46C7-A6D3-EA634637978F}" type="pres">
      <dgm:prSet presAssocID="{FC4779D7-1C81-4181-B94F-ABDAC27A929E}" presName="rootConnector" presStyleLbl="node2" presStyleIdx="6" presStyleCnt="8"/>
      <dgm:spPr/>
    </dgm:pt>
    <dgm:pt modelId="{EA0D9F8E-ED11-4332-A91B-9D378591B78C}" type="pres">
      <dgm:prSet presAssocID="{FC4779D7-1C81-4181-B94F-ABDAC27A929E}" presName="hierChild4" presStyleCnt="0"/>
      <dgm:spPr/>
    </dgm:pt>
    <dgm:pt modelId="{D250B32C-5816-427F-8F15-FC0F922B6A02}" type="pres">
      <dgm:prSet presAssocID="{FC4779D7-1C81-4181-B94F-ABDAC27A929E}" presName="hierChild5" presStyleCnt="0"/>
      <dgm:spPr/>
    </dgm:pt>
    <dgm:pt modelId="{EAB0CD96-5202-4F51-885A-1F97012E5891}" type="pres">
      <dgm:prSet presAssocID="{135EB99D-5285-4B63-9F5C-4915655BD0A9}" presName="Name37" presStyleLbl="parChTrans1D2" presStyleIdx="7" presStyleCnt="8"/>
      <dgm:spPr/>
    </dgm:pt>
    <dgm:pt modelId="{ABCBE774-6FF8-44E7-A7FC-153F64B5DE89}" type="pres">
      <dgm:prSet presAssocID="{79739FA6-BAE0-4645-844F-3C070C295B3C}" presName="hierRoot2" presStyleCnt="0">
        <dgm:presLayoutVars>
          <dgm:hierBranch val="init"/>
        </dgm:presLayoutVars>
      </dgm:prSet>
      <dgm:spPr/>
    </dgm:pt>
    <dgm:pt modelId="{6ED52F0E-0AAE-490F-A24E-52FF4FAD2C60}" type="pres">
      <dgm:prSet presAssocID="{79739FA6-BAE0-4645-844F-3C070C295B3C}" presName="rootComposite" presStyleCnt="0"/>
      <dgm:spPr/>
    </dgm:pt>
    <dgm:pt modelId="{DD1FF8CE-385C-43D2-ADAD-F84941C038EA}" type="pres">
      <dgm:prSet presAssocID="{79739FA6-BAE0-4645-844F-3C070C295B3C}" presName="rootText" presStyleLbl="node2" presStyleIdx="7" presStyleCnt="8">
        <dgm:presLayoutVars>
          <dgm:chPref val="3"/>
        </dgm:presLayoutVars>
      </dgm:prSet>
      <dgm:spPr/>
    </dgm:pt>
    <dgm:pt modelId="{34464D25-DE49-4CB5-8F56-84F08F53410C}" type="pres">
      <dgm:prSet presAssocID="{79739FA6-BAE0-4645-844F-3C070C295B3C}" presName="rootConnector" presStyleLbl="node2" presStyleIdx="7" presStyleCnt="8"/>
      <dgm:spPr/>
    </dgm:pt>
    <dgm:pt modelId="{2FBAE8EC-BF34-442D-BBE3-AB7426FD3898}" type="pres">
      <dgm:prSet presAssocID="{79739FA6-BAE0-4645-844F-3C070C295B3C}" presName="hierChild4" presStyleCnt="0"/>
      <dgm:spPr/>
    </dgm:pt>
    <dgm:pt modelId="{164122F4-A11E-4B5F-B193-9925B044B374}" type="pres">
      <dgm:prSet presAssocID="{79739FA6-BAE0-4645-844F-3C070C295B3C}" presName="hierChild5" presStyleCnt="0"/>
      <dgm:spPr/>
    </dgm:pt>
    <dgm:pt modelId="{E915F3B3-CD21-47B2-A920-3EA1E04EA061}" type="pres">
      <dgm:prSet presAssocID="{6AA02E43-A51F-480B-B4DB-567ACB6FF728}" presName="hierChild3" presStyleCnt="0"/>
      <dgm:spPr/>
    </dgm:pt>
  </dgm:ptLst>
  <dgm:cxnLst>
    <dgm:cxn modelId="{99E6B807-15C3-41BA-957B-01D93D6EE625}" type="presOf" srcId="{2FC95EDA-FC1D-48EB-BA00-BEBE19627843}" destId="{993340E7-2804-476E-9016-A736C7065A9A}" srcOrd="0" destOrd="0" presId="urn:microsoft.com/office/officeart/2005/8/layout/orgChart1"/>
    <dgm:cxn modelId="{70A3D209-C3FA-43C4-B4BC-63E735D38467}" type="presOf" srcId="{A85C9A51-8F03-4DFC-BF28-DC711E2B04B4}" destId="{C50E0E5D-4796-4968-AB90-2CA456A9E6D3}" srcOrd="0" destOrd="0" presId="urn:microsoft.com/office/officeart/2005/8/layout/orgChart1"/>
    <dgm:cxn modelId="{5D99270E-C903-4C1C-B0B7-6D52AE6D20A9}" type="presOf" srcId="{2D6377FB-79FE-4FDD-9BFC-55E5F8573405}" destId="{5970FE40-4A0D-47E9-A134-9745CE7E3438}" srcOrd="1" destOrd="0" presId="urn:microsoft.com/office/officeart/2005/8/layout/orgChart1"/>
    <dgm:cxn modelId="{650BAA0E-F04E-418F-A886-CBB430A00E24}" type="presOf" srcId="{CE188C81-AD2D-4B34-95C3-52F2651C45C5}" destId="{24A0F27E-964C-443C-B6F8-2F2288D5FE51}" srcOrd="1" destOrd="0" presId="urn:microsoft.com/office/officeart/2005/8/layout/orgChart1"/>
    <dgm:cxn modelId="{5EDB6813-2D1F-4A0A-9E3D-2D6A8C229201}" type="presOf" srcId="{92AB5D45-427A-4144-B2D2-DA14B1F946CD}" destId="{37F1AF5A-4082-473D-A5CA-4863EA06B0A7}" srcOrd="0" destOrd="0" presId="urn:microsoft.com/office/officeart/2005/8/layout/orgChart1"/>
    <dgm:cxn modelId="{BD6AE114-CC7D-416F-A14F-2DC973C2B747}" srcId="{6AA02E43-A51F-480B-B4DB-567ACB6FF728}" destId="{79739FA6-BAE0-4645-844F-3C070C295B3C}" srcOrd="7" destOrd="0" parTransId="{135EB99D-5285-4B63-9F5C-4915655BD0A9}" sibTransId="{8D928592-18D3-441F-A8F2-48B6325A8BCD}"/>
    <dgm:cxn modelId="{C664BF5C-78E6-4F23-AAD9-8EC966EBE905}" type="presOf" srcId="{EDE3240B-2185-487B-BF9E-4670BC118B3C}" destId="{1AD50182-989C-4DA5-9143-294A42EB8BFD}" srcOrd="0" destOrd="0" presId="urn:microsoft.com/office/officeart/2005/8/layout/orgChart1"/>
    <dgm:cxn modelId="{1ECBA460-5008-4D41-B8AC-B8C5209DE5E3}" srcId="{6AA02E43-A51F-480B-B4DB-567ACB6FF728}" destId="{C3D884A4-5C92-4E4B-A7F8-EFAC1051C500}" srcOrd="5" destOrd="0" parTransId="{089CCBF8-A877-404A-B68A-2FAFAD6370B5}" sibTransId="{D6A6AE61-7AF8-4D2B-8FD7-58A42B193E5C}"/>
    <dgm:cxn modelId="{4EBF7E47-7C23-45FC-A5E7-3A1D52659F7E}" srcId="{6AA02E43-A51F-480B-B4DB-567ACB6FF728}" destId="{92AB5D45-427A-4144-B2D2-DA14B1F946CD}" srcOrd="4" destOrd="0" parTransId="{EDE3240B-2185-487B-BF9E-4670BC118B3C}" sibTransId="{B8EE0AEE-D123-4881-8EAB-EBA0CC997525}"/>
    <dgm:cxn modelId="{AF6AAB48-8E83-40C6-A845-D1F777F11DE1}" srcId="{6AA02E43-A51F-480B-B4DB-567ACB6FF728}" destId="{2D6377FB-79FE-4FDD-9BFC-55E5F8573405}" srcOrd="3" destOrd="0" parTransId="{5DCEACD9-6CF1-460B-B6AA-0DD68E1E1C3B}" sibTransId="{E104E646-05F5-4005-B72F-2AD0DB32D94E}"/>
    <dgm:cxn modelId="{A5E17F4B-9787-4C3D-8236-82638CB496D4}" type="presOf" srcId="{5DCEACD9-6CF1-460B-B6AA-0DD68E1E1C3B}" destId="{F365C9FC-A5A9-468C-94D0-B182F270D923}" srcOrd="0" destOrd="0" presId="urn:microsoft.com/office/officeart/2005/8/layout/orgChart1"/>
    <dgm:cxn modelId="{1C97FC4B-0B5A-4EF8-9530-3A583B01B38E}" type="presOf" srcId="{49DD4EF4-16B1-42C0-912B-65412A493079}" destId="{F1A28EE4-556B-4CF9-8F4A-8E0940875B98}" srcOrd="1" destOrd="0" presId="urn:microsoft.com/office/officeart/2005/8/layout/orgChart1"/>
    <dgm:cxn modelId="{E6DEAD6C-CA37-420B-B008-23CCE7921521}" type="presOf" srcId="{135EB99D-5285-4B63-9F5C-4915655BD0A9}" destId="{EAB0CD96-5202-4F51-885A-1F97012E5891}" srcOrd="0" destOrd="0" presId="urn:microsoft.com/office/officeart/2005/8/layout/orgChart1"/>
    <dgm:cxn modelId="{0A58A24D-5635-45C3-946D-CA81EE3A2CED}" srcId="{A85C9A51-8F03-4DFC-BF28-DC711E2B04B4}" destId="{6AA02E43-A51F-480B-B4DB-567ACB6FF728}" srcOrd="0" destOrd="0" parTransId="{2DE8EBE2-8501-49DD-AEF7-B7A07891122A}" sibTransId="{DC75FC48-CCA9-4BA0-A949-36251BC2FD01}"/>
    <dgm:cxn modelId="{E6BD2C52-A2E7-4607-8C7D-D74BF8585430}" type="presOf" srcId="{B176E6C5-2655-495C-9EF3-CFE40D12312A}" destId="{7B507CD0-54EC-41AC-BEAB-AF03FAA4E5B0}" srcOrd="0" destOrd="0" presId="urn:microsoft.com/office/officeart/2005/8/layout/orgChart1"/>
    <dgm:cxn modelId="{5DACDE77-85F6-4181-AD89-57B168137626}" type="presOf" srcId="{C3D884A4-5C92-4E4B-A7F8-EFAC1051C500}" destId="{74CFCC4C-E577-4DB8-A161-6E314358D775}" srcOrd="0" destOrd="0" presId="urn:microsoft.com/office/officeart/2005/8/layout/orgChart1"/>
    <dgm:cxn modelId="{D9C0FC7F-8CF4-447D-A4ED-F30F02305F9B}" type="presOf" srcId="{79739FA6-BAE0-4645-844F-3C070C295B3C}" destId="{DD1FF8CE-385C-43D2-ADAD-F84941C038EA}" srcOrd="0" destOrd="0" presId="urn:microsoft.com/office/officeart/2005/8/layout/orgChart1"/>
    <dgm:cxn modelId="{34408286-8485-4307-B450-8298DE08D6B3}" srcId="{6AA02E43-A51F-480B-B4DB-567ACB6FF728}" destId="{CE188C81-AD2D-4B34-95C3-52F2651C45C5}" srcOrd="1" destOrd="0" parTransId="{B9ADD550-AA83-4CA8-B752-D38E8591883A}" sibTransId="{8DA182EC-0DF6-4742-B8BC-DFF6042388FC}"/>
    <dgm:cxn modelId="{E0033D88-00FB-4C82-B999-64DE5E2AAB15}" type="presOf" srcId="{6AA02E43-A51F-480B-B4DB-567ACB6FF728}" destId="{24ECE17F-CC63-4B8D-907F-ED24B60B4755}" srcOrd="0" destOrd="0" presId="urn:microsoft.com/office/officeart/2005/8/layout/orgChart1"/>
    <dgm:cxn modelId="{DF403B8D-84CF-4BAF-A3EB-A3BC09852646}" type="presOf" srcId="{089CCBF8-A877-404A-B68A-2FAFAD6370B5}" destId="{501B1B24-A6C0-443F-AFD1-9BC903EEE26D}" srcOrd="0" destOrd="0" presId="urn:microsoft.com/office/officeart/2005/8/layout/orgChart1"/>
    <dgm:cxn modelId="{39BE5591-17A6-467A-84F0-15F50245BCFD}" type="presOf" srcId="{2D6377FB-79FE-4FDD-9BFC-55E5F8573405}" destId="{17494A17-3635-41EE-B53C-C862E3949614}" srcOrd="0" destOrd="0" presId="urn:microsoft.com/office/officeart/2005/8/layout/orgChart1"/>
    <dgm:cxn modelId="{DC161F9B-AD42-497B-B9D6-AC1336BC339A}" type="presOf" srcId="{CE188C81-AD2D-4B34-95C3-52F2651C45C5}" destId="{4F93119B-E23A-4D56-BCCC-07AE28AC7F2B}" srcOrd="0" destOrd="0" presId="urn:microsoft.com/office/officeart/2005/8/layout/orgChart1"/>
    <dgm:cxn modelId="{14365C9D-0B80-4D91-9AF3-23D6ABFFEA08}" type="presOf" srcId="{49DD4EF4-16B1-42C0-912B-65412A493079}" destId="{FEE2321C-B59E-41A9-9A24-BC418644F112}" srcOrd="0" destOrd="0" presId="urn:microsoft.com/office/officeart/2005/8/layout/orgChart1"/>
    <dgm:cxn modelId="{C3C0DD9E-AFC6-4622-9BF6-DE648763AF5F}" type="presOf" srcId="{B9ADD550-AA83-4CA8-B752-D38E8591883A}" destId="{C8ECF7CC-12A2-45A0-93AB-DDD15308C9AC}" srcOrd="0" destOrd="0" presId="urn:microsoft.com/office/officeart/2005/8/layout/orgChart1"/>
    <dgm:cxn modelId="{546CE3A1-684B-4872-BF6D-5C70423D0D3A}" type="presOf" srcId="{6AA02E43-A51F-480B-B4DB-567ACB6FF728}" destId="{F1C918DF-D7A4-4F6A-AB41-16ABAA556992}" srcOrd="1" destOrd="0" presId="urn:microsoft.com/office/officeart/2005/8/layout/orgChart1"/>
    <dgm:cxn modelId="{ACA671A6-99FC-40B9-B882-D81E14F108FD}" type="presOf" srcId="{9516FFA3-F8DA-48B6-8263-FFC1C0E4E820}" destId="{40537747-E5B3-42C1-B82A-269029B625E1}" srcOrd="0" destOrd="0" presId="urn:microsoft.com/office/officeart/2005/8/layout/orgChart1"/>
    <dgm:cxn modelId="{08C599A8-0801-4B86-B109-B438A56592F8}" type="presOf" srcId="{92AB5D45-427A-4144-B2D2-DA14B1F946CD}" destId="{C6AD5B47-18C7-460E-ACFD-ADCBACA4749A}" srcOrd="1" destOrd="0" presId="urn:microsoft.com/office/officeart/2005/8/layout/orgChart1"/>
    <dgm:cxn modelId="{25A38DAA-1C70-4AFF-ABB3-1F14EAAD3709}" type="presOf" srcId="{FC4779D7-1C81-4181-B94F-ABDAC27A929E}" destId="{5517A5D2-340E-4664-B431-892C288A7B77}" srcOrd="0" destOrd="0" presId="urn:microsoft.com/office/officeart/2005/8/layout/orgChart1"/>
    <dgm:cxn modelId="{B99B46AE-68E4-48C2-B627-2B47188ED9CD}" type="presOf" srcId="{79739FA6-BAE0-4645-844F-3C070C295B3C}" destId="{34464D25-DE49-4CB5-8F56-84F08F53410C}" srcOrd="1" destOrd="0" presId="urn:microsoft.com/office/officeart/2005/8/layout/orgChart1"/>
    <dgm:cxn modelId="{33E683AE-699D-4565-B4D7-93DD6D09DC25}" srcId="{6AA02E43-A51F-480B-B4DB-567ACB6FF728}" destId="{49DD4EF4-16B1-42C0-912B-65412A493079}" srcOrd="2" destOrd="0" parTransId="{9CCA1949-C4C3-4967-9F1B-3A05578961A7}" sibTransId="{5642D2C4-17CA-46C4-80A8-3E243DD99EF1}"/>
    <dgm:cxn modelId="{7EC002B6-A461-4980-A2A5-D31B33098099}" srcId="{6AA02E43-A51F-480B-B4DB-567ACB6FF728}" destId="{2FC95EDA-FC1D-48EB-BA00-BEBE19627843}" srcOrd="0" destOrd="0" parTransId="{B176E6C5-2655-495C-9EF3-CFE40D12312A}" sibTransId="{DEEB0BEB-53B3-42E2-BE33-395BC3633E32}"/>
    <dgm:cxn modelId="{2972C5BC-73B4-45D0-8542-4EEDFB7B9CF6}" srcId="{6AA02E43-A51F-480B-B4DB-567ACB6FF728}" destId="{FC4779D7-1C81-4181-B94F-ABDAC27A929E}" srcOrd="6" destOrd="0" parTransId="{9516FFA3-F8DA-48B6-8263-FFC1C0E4E820}" sibTransId="{381A1289-1AD8-491B-A1CA-619DE7FF4DB8}"/>
    <dgm:cxn modelId="{F810AFC7-3A4E-47D2-BC87-56716C3F0340}" type="presOf" srcId="{C3D884A4-5C92-4E4B-A7F8-EFAC1051C500}" destId="{2E48DE9D-D4B3-4ADE-91AD-F84C97D352CB}" srcOrd="1" destOrd="0" presId="urn:microsoft.com/office/officeart/2005/8/layout/orgChart1"/>
    <dgm:cxn modelId="{E6DFF8CD-68B7-444E-95D3-B7866C06DF68}" type="presOf" srcId="{FC4779D7-1C81-4181-B94F-ABDAC27A929E}" destId="{E3939391-D486-46C7-A6D3-EA634637978F}" srcOrd="1" destOrd="0" presId="urn:microsoft.com/office/officeart/2005/8/layout/orgChart1"/>
    <dgm:cxn modelId="{F1FAFFE5-5173-4AF1-B1CA-8788E386B1D4}" type="presOf" srcId="{9CCA1949-C4C3-4967-9F1B-3A05578961A7}" destId="{1802A0A6-9282-4AF2-8E4D-740A04B32475}" srcOrd="0" destOrd="0" presId="urn:microsoft.com/office/officeart/2005/8/layout/orgChart1"/>
    <dgm:cxn modelId="{D10DF8FE-D4E1-41A1-953C-0383B080FAC0}" type="presOf" srcId="{2FC95EDA-FC1D-48EB-BA00-BEBE19627843}" destId="{FC48EA91-CA4E-41AB-BB90-358A0CDD3D17}" srcOrd="1" destOrd="0" presId="urn:microsoft.com/office/officeart/2005/8/layout/orgChart1"/>
    <dgm:cxn modelId="{98CFABF6-02AC-41DA-A28B-D39A29777313}" type="presParOf" srcId="{C50E0E5D-4796-4968-AB90-2CA456A9E6D3}" destId="{9E55EEC5-3C08-4D50-9BD7-A3DA5943F784}" srcOrd="0" destOrd="0" presId="urn:microsoft.com/office/officeart/2005/8/layout/orgChart1"/>
    <dgm:cxn modelId="{81A42148-FDF4-4411-AB97-BAD1D6C028E4}" type="presParOf" srcId="{9E55EEC5-3C08-4D50-9BD7-A3DA5943F784}" destId="{D2817141-AA33-45C8-917A-45ECB8581C0D}" srcOrd="0" destOrd="0" presId="urn:microsoft.com/office/officeart/2005/8/layout/orgChart1"/>
    <dgm:cxn modelId="{5B10C1D8-A768-452A-997C-6931D81081FF}" type="presParOf" srcId="{D2817141-AA33-45C8-917A-45ECB8581C0D}" destId="{24ECE17F-CC63-4B8D-907F-ED24B60B4755}" srcOrd="0" destOrd="0" presId="urn:microsoft.com/office/officeart/2005/8/layout/orgChart1"/>
    <dgm:cxn modelId="{8850988F-221E-4403-9E87-91E103B2EA9C}" type="presParOf" srcId="{D2817141-AA33-45C8-917A-45ECB8581C0D}" destId="{F1C918DF-D7A4-4F6A-AB41-16ABAA556992}" srcOrd="1" destOrd="0" presId="urn:microsoft.com/office/officeart/2005/8/layout/orgChart1"/>
    <dgm:cxn modelId="{6B9BFAB6-0CDF-450A-A45D-836234C16B1E}" type="presParOf" srcId="{9E55EEC5-3C08-4D50-9BD7-A3DA5943F784}" destId="{BA4BC9D5-9874-44AE-8683-BD73401970F4}" srcOrd="1" destOrd="0" presId="urn:microsoft.com/office/officeart/2005/8/layout/orgChart1"/>
    <dgm:cxn modelId="{7EAF9508-1428-4B6A-8A82-151572AC93AE}" type="presParOf" srcId="{BA4BC9D5-9874-44AE-8683-BD73401970F4}" destId="{7B507CD0-54EC-41AC-BEAB-AF03FAA4E5B0}" srcOrd="0" destOrd="0" presId="urn:microsoft.com/office/officeart/2005/8/layout/orgChart1"/>
    <dgm:cxn modelId="{1A94C555-B363-4948-818D-F738B36D3FD0}" type="presParOf" srcId="{BA4BC9D5-9874-44AE-8683-BD73401970F4}" destId="{8736486E-2E81-449B-9D6E-0B5295B3AF0F}" srcOrd="1" destOrd="0" presId="urn:microsoft.com/office/officeart/2005/8/layout/orgChart1"/>
    <dgm:cxn modelId="{053A47E0-69DC-4E6D-B987-250027CB62CF}" type="presParOf" srcId="{8736486E-2E81-449B-9D6E-0B5295B3AF0F}" destId="{CFC05179-3CC6-4D89-B276-87308E37D92D}" srcOrd="0" destOrd="0" presId="urn:microsoft.com/office/officeart/2005/8/layout/orgChart1"/>
    <dgm:cxn modelId="{8ECFECC1-D2B3-4601-BB76-4F378B0E0803}" type="presParOf" srcId="{CFC05179-3CC6-4D89-B276-87308E37D92D}" destId="{993340E7-2804-476E-9016-A736C7065A9A}" srcOrd="0" destOrd="0" presId="urn:microsoft.com/office/officeart/2005/8/layout/orgChart1"/>
    <dgm:cxn modelId="{E36C436B-3E8C-47A8-8FBB-74F669D88D61}" type="presParOf" srcId="{CFC05179-3CC6-4D89-B276-87308E37D92D}" destId="{FC48EA91-CA4E-41AB-BB90-358A0CDD3D17}" srcOrd="1" destOrd="0" presId="urn:microsoft.com/office/officeart/2005/8/layout/orgChart1"/>
    <dgm:cxn modelId="{46E84A7E-1DDD-4E01-BC3E-6BF95BBDDB1E}" type="presParOf" srcId="{8736486E-2E81-449B-9D6E-0B5295B3AF0F}" destId="{502AFDC5-64CF-4C39-9763-F9241F90712A}" srcOrd="1" destOrd="0" presId="urn:microsoft.com/office/officeart/2005/8/layout/orgChart1"/>
    <dgm:cxn modelId="{66DFDA04-63FD-4625-B824-6BFC393B7E80}" type="presParOf" srcId="{8736486E-2E81-449B-9D6E-0B5295B3AF0F}" destId="{82E83C34-A8A4-4399-9984-D79B02886EA7}" srcOrd="2" destOrd="0" presId="urn:microsoft.com/office/officeart/2005/8/layout/orgChart1"/>
    <dgm:cxn modelId="{152EDB52-59DB-4355-BDEA-67EF536C7C1D}" type="presParOf" srcId="{BA4BC9D5-9874-44AE-8683-BD73401970F4}" destId="{C8ECF7CC-12A2-45A0-93AB-DDD15308C9AC}" srcOrd="2" destOrd="0" presId="urn:microsoft.com/office/officeart/2005/8/layout/orgChart1"/>
    <dgm:cxn modelId="{42F5F8D1-6AAE-4F7C-951E-61DD11263FAA}" type="presParOf" srcId="{BA4BC9D5-9874-44AE-8683-BD73401970F4}" destId="{C480C5AF-2ACA-41D1-8433-4AF9262087A3}" srcOrd="3" destOrd="0" presId="urn:microsoft.com/office/officeart/2005/8/layout/orgChart1"/>
    <dgm:cxn modelId="{057D302A-B9A9-43E0-AC0A-07BC240863D0}" type="presParOf" srcId="{C480C5AF-2ACA-41D1-8433-4AF9262087A3}" destId="{0F34E9D9-741F-4C4E-B6F3-DB99056DC174}" srcOrd="0" destOrd="0" presId="urn:microsoft.com/office/officeart/2005/8/layout/orgChart1"/>
    <dgm:cxn modelId="{B796DEA3-167A-4404-9764-192C5D85FE20}" type="presParOf" srcId="{0F34E9D9-741F-4C4E-B6F3-DB99056DC174}" destId="{4F93119B-E23A-4D56-BCCC-07AE28AC7F2B}" srcOrd="0" destOrd="0" presId="urn:microsoft.com/office/officeart/2005/8/layout/orgChart1"/>
    <dgm:cxn modelId="{8709BBA9-D0E8-40FF-8915-FC5F9498D68C}" type="presParOf" srcId="{0F34E9D9-741F-4C4E-B6F3-DB99056DC174}" destId="{24A0F27E-964C-443C-B6F8-2F2288D5FE51}" srcOrd="1" destOrd="0" presId="urn:microsoft.com/office/officeart/2005/8/layout/orgChart1"/>
    <dgm:cxn modelId="{E2F1D943-04C6-4F74-8069-F15260065132}" type="presParOf" srcId="{C480C5AF-2ACA-41D1-8433-4AF9262087A3}" destId="{8C95273B-14E9-4B49-9CBE-6D660D9F9690}" srcOrd="1" destOrd="0" presId="urn:microsoft.com/office/officeart/2005/8/layout/orgChart1"/>
    <dgm:cxn modelId="{7FC64092-BCAC-4703-943C-C9BB5E894F6C}" type="presParOf" srcId="{C480C5AF-2ACA-41D1-8433-4AF9262087A3}" destId="{07557743-A8A1-48B7-B04C-785B9D67EF56}" srcOrd="2" destOrd="0" presId="urn:microsoft.com/office/officeart/2005/8/layout/orgChart1"/>
    <dgm:cxn modelId="{96078783-4C6D-4BBF-B7D1-F350FE1DB027}" type="presParOf" srcId="{BA4BC9D5-9874-44AE-8683-BD73401970F4}" destId="{1802A0A6-9282-4AF2-8E4D-740A04B32475}" srcOrd="4" destOrd="0" presId="urn:microsoft.com/office/officeart/2005/8/layout/orgChart1"/>
    <dgm:cxn modelId="{590D1274-4237-424F-AB4D-B7CBA6AD0CB3}" type="presParOf" srcId="{BA4BC9D5-9874-44AE-8683-BD73401970F4}" destId="{862111E2-BC79-4488-9532-417FDBBFD085}" srcOrd="5" destOrd="0" presId="urn:microsoft.com/office/officeart/2005/8/layout/orgChart1"/>
    <dgm:cxn modelId="{1ABC717A-4613-4289-B0EB-DEFFBD2A96F3}" type="presParOf" srcId="{862111E2-BC79-4488-9532-417FDBBFD085}" destId="{D2D12762-4BD9-4B1B-8BF0-7170A558432E}" srcOrd="0" destOrd="0" presId="urn:microsoft.com/office/officeart/2005/8/layout/orgChart1"/>
    <dgm:cxn modelId="{6091EAB7-D0C5-4681-BF49-CEAFA6B37592}" type="presParOf" srcId="{D2D12762-4BD9-4B1B-8BF0-7170A558432E}" destId="{FEE2321C-B59E-41A9-9A24-BC418644F112}" srcOrd="0" destOrd="0" presId="urn:microsoft.com/office/officeart/2005/8/layout/orgChart1"/>
    <dgm:cxn modelId="{C50F647C-B16D-44BE-B820-E007B61937A0}" type="presParOf" srcId="{D2D12762-4BD9-4B1B-8BF0-7170A558432E}" destId="{F1A28EE4-556B-4CF9-8F4A-8E0940875B98}" srcOrd="1" destOrd="0" presId="urn:microsoft.com/office/officeart/2005/8/layout/orgChart1"/>
    <dgm:cxn modelId="{9A827D05-F941-47B4-9B66-754C9A06B6C4}" type="presParOf" srcId="{862111E2-BC79-4488-9532-417FDBBFD085}" destId="{4ABA98ED-62A4-423A-AF5E-9ACFCC15C7BE}" srcOrd="1" destOrd="0" presId="urn:microsoft.com/office/officeart/2005/8/layout/orgChart1"/>
    <dgm:cxn modelId="{063C5F1C-8BF1-420D-BFE4-9E7180934FF2}" type="presParOf" srcId="{862111E2-BC79-4488-9532-417FDBBFD085}" destId="{BFDAA379-F491-4C20-87F9-289688761E23}" srcOrd="2" destOrd="0" presId="urn:microsoft.com/office/officeart/2005/8/layout/orgChart1"/>
    <dgm:cxn modelId="{2048B6B7-85B4-4BCB-B183-CE67E41B4DB7}" type="presParOf" srcId="{BA4BC9D5-9874-44AE-8683-BD73401970F4}" destId="{F365C9FC-A5A9-468C-94D0-B182F270D923}" srcOrd="6" destOrd="0" presId="urn:microsoft.com/office/officeart/2005/8/layout/orgChart1"/>
    <dgm:cxn modelId="{08BEA0AD-46B0-452A-84E4-23B8B94DF7FE}" type="presParOf" srcId="{BA4BC9D5-9874-44AE-8683-BD73401970F4}" destId="{249E09EB-D621-4DCF-B841-2E7BB7E57CD1}" srcOrd="7" destOrd="0" presId="urn:microsoft.com/office/officeart/2005/8/layout/orgChart1"/>
    <dgm:cxn modelId="{C74AF9FE-7AAB-472B-9E9E-3136B7EB74F0}" type="presParOf" srcId="{249E09EB-D621-4DCF-B841-2E7BB7E57CD1}" destId="{432B89F4-27BC-43AA-9BDE-DB563E2D0FFF}" srcOrd="0" destOrd="0" presId="urn:microsoft.com/office/officeart/2005/8/layout/orgChart1"/>
    <dgm:cxn modelId="{91A43EBB-2D2A-47D8-963F-7123BD26F224}" type="presParOf" srcId="{432B89F4-27BC-43AA-9BDE-DB563E2D0FFF}" destId="{17494A17-3635-41EE-B53C-C862E3949614}" srcOrd="0" destOrd="0" presId="urn:microsoft.com/office/officeart/2005/8/layout/orgChart1"/>
    <dgm:cxn modelId="{532A77EF-1313-40BD-89C5-7EC6E0116886}" type="presParOf" srcId="{432B89F4-27BC-43AA-9BDE-DB563E2D0FFF}" destId="{5970FE40-4A0D-47E9-A134-9745CE7E3438}" srcOrd="1" destOrd="0" presId="urn:microsoft.com/office/officeart/2005/8/layout/orgChart1"/>
    <dgm:cxn modelId="{7F188673-CED4-4C52-8137-B51E560DF8BA}" type="presParOf" srcId="{249E09EB-D621-4DCF-B841-2E7BB7E57CD1}" destId="{79EBE55E-069E-4A63-A678-F279051A23DC}" srcOrd="1" destOrd="0" presId="urn:microsoft.com/office/officeart/2005/8/layout/orgChart1"/>
    <dgm:cxn modelId="{02DC7D2F-5B68-463E-BB51-4C88B1D2A4C3}" type="presParOf" srcId="{249E09EB-D621-4DCF-B841-2E7BB7E57CD1}" destId="{46BA26EE-5760-458A-AA05-A6F41B50F6DE}" srcOrd="2" destOrd="0" presId="urn:microsoft.com/office/officeart/2005/8/layout/orgChart1"/>
    <dgm:cxn modelId="{F0A15DB4-9AC1-4D45-9D68-1B28FC3528E5}" type="presParOf" srcId="{BA4BC9D5-9874-44AE-8683-BD73401970F4}" destId="{1AD50182-989C-4DA5-9143-294A42EB8BFD}" srcOrd="8" destOrd="0" presId="urn:microsoft.com/office/officeart/2005/8/layout/orgChart1"/>
    <dgm:cxn modelId="{7177494F-92D9-49C4-8E0F-EB275661BA5A}" type="presParOf" srcId="{BA4BC9D5-9874-44AE-8683-BD73401970F4}" destId="{C20F83C4-EE19-4C05-B495-DDC1D508B3BF}" srcOrd="9" destOrd="0" presId="urn:microsoft.com/office/officeart/2005/8/layout/orgChart1"/>
    <dgm:cxn modelId="{4F3938DF-50DE-457D-BB21-75D9C9897BFA}" type="presParOf" srcId="{C20F83C4-EE19-4C05-B495-DDC1D508B3BF}" destId="{79AE0167-5D31-43C9-89B6-DA65ADCC5B46}" srcOrd="0" destOrd="0" presId="urn:microsoft.com/office/officeart/2005/8/layout/orgChart1"/>
    <dgm:cxn modelId="{44A75250-2B8A-4063-818C-907964A37A1C}" type="presParOf" srcId="{79AE0167-5D31-43C9-89B6-DA65ADCC5B46}" destId="{37F1AF5A-4082-473D-A5CA-4863EA06B0A7}" srcOrd="0" destOrd="0" presId="urn:microsoft.com/office/officeart/2005/8/layout/orgChart1"/>
    <dgm:cxn modelId="{F6EF6368-A2F4-4579-9ACF-4CE558415BD3}" type="presParOf" srcId="{79AE0167-5D31-43C9-89B6-DA65ADCC5B46}" destId="{C6AD5B47-18C7-460E-ACFD-ADCBACA4749A}" srcOrd="1" destOrd="0" presId="urn:microsoft.com/office/officeart/2005/8/layout/orgChart1"/>
    <dgm:cxn modelId="{4A58D7FF-D6AE-45CE-B4EB-8D2810B3C9F4}" type="presParOf" srcId="{C20F83C4-EE19-4C05-B495-DDC1D508B3BF}" destId="{15132EF0-6BBB-4DDE-9667-C17BBFFA14FF}" srcOrd="1" destOrd="0" presId="urn:microsoft.com/office/officeart/2005/8/layout/orgChart1"/>
    <dgm:cxn modelId="{30865B68-D6FA-4CA2-A3DE-7F02651F1EAF}" type="presParOf" srcId="{C20F83C4-EE19-4C05-B495-DDC1D508B3BF}" destId="{E74064C8-9783-4F47-BFE8-BEFA02CCA3EB}" srcOrd="2" destOrd="0" presId="urn:microsoft.com/office/officeart/2005/8/layout/orgChart1"/>
    <dgm:cxn modelId="{F2B2DD57-C726-473B-A40C-F3C53B053EF3}" type="presParOf" srcId="{BA4BC9D5-9874-44AE-8683-BD73401970F4}" destId="{501B1B24-A6C0-443F-AFD1-9BC903EEE26D}" srcOrd="10" destOrd="0" presId="urn:microsoft.com/office/officeart/2005/8/layout/orgChart1"/>
    <dgm:cxn modelId="{8342257C-E0AE-4CF7-AF70-C45D1E4A4B9B}" type="presParOf" srcId="{BA4BC9D5-9874-44AE-8683-BD73401970F4}" destId="{06130B96-5C6A-4CA1-B641-C7BECF2C08BD}" srcOrd="11" destOrd="0" presId="urn:microsoft.com/office/officeart/2005/8/layout/orgChart1"/>
    <dgm:cxn modelId="{F4DD5C0B-4EAE-466D-BFE6-1A4F5DE3D563}" type="presParOf" srcId="{06130B96-5C6A-4CA1-B641-C7BECF2C08BD}" destId="{59EF623E-1441-45EB-9714-0B8ACC5DD4B0}" srcOrd="0" destOrd="0" presId="urn:microsoft.com/office/officeart/2005/8/layout/orgChart1"/>
    <dgm:cxn modelId="{167B6FA3-A1C6-49B2-9822-548D3368BF45}" type="presParOf" srcId="{59EF623E-1441-45EB-9714-0B8ACC5DD4B0}" destId="{74CFCC4C-E577-4DB8-A161-6E314358D775}" srcOrd="0" destOrd="0" presId="urn:microsoft.com/office/officeart/2005/8/layout/orgChart1"/>
    <dgm:cxn modelId="{A0F32EC7-DF68-41F4-99A9-6FE356D12E32}" type="presParOf" srcId="{59EF623E-1441-45EB-9714-0B8ACC5DD4B0}" destId="{2E48DE9D-D4B3-4ADE-91AD-F84C97D352CB}" srcOrd="1" destOrd="0" presId="urn:microsoft.com/office/officeart/2005/8/layout/orgChart1"/>
    <dgm:cxn modelId="{7DB79547-2425-4872-BFF1-57DCD132DC93}" type="presParOf" srcId="{06130B96-5C6A-4CA1-B641-C7BECF2C08BD}" destId="{C965331F-ED1F-4757-B9ED-D39CE18D9703}" srcOrd="1" destOrd="0" presId="urn:microsoft.com/office/officeart/2005/8/layout/orgChart1"/>
    <dgm:cxn modelId="{F9D4DFD3-A289-4B1C-BC74-5203E844D609}" type="presParOf" srcId="{06130B96-5C6A-4CA1-B641-C7BECF2C08BD}" destId="{D56B0E19-DAD2-411D-92D0-8345B55DDC3E}" srcOrd="2" destOrd="0" presId="urn:microsoft.com/office/officeart/2005/8/layout/orgChart1"/>
    <dgm:cxn modelId="{82D195A0-5CED-46E8-B304-ED47161E58C3}" type="presParOf" srcId="{BA4BC9D5-9874-44AE-8683-BD73401970F4}" destId="{40537747-E5B3-42C1-B82A-269029B625E1}" srcOrd="12" destOrd="0" presId="urn:microsoft.com/office/officeart/2005/8/layout/orgChart1"/>
    <dgm:cxn modelId="{EF7DBE82-5812-4500-836A-5319F9B40623}" type="presParOf" srcId="{BA4BC9D5-9874-44AE-8683-BD73401970F4}" destId="{839C7E93-CCAD-40DD-A914-03F981F8D391}" srcOrd="13" destOrd="0" presId="urn:microsoft.com/office/officeart/2005/8/layout/orgChart1"/>
    <dgm:cxn modelId="{92FD40FE-DE30-448B-923E-AA92ED799B42}" type="presParOf" srcId="{839C7E93-CCAD-40DD-A914-03F981F8D391}" destId="{66B23E9F-A5F9-43EA-B321-3860852DBA36}" srcOrd="0" destOrd="0" presId="urn:microsoft.com/office/officeart/2005/8/layout/orgChart1"/>
    <dgm:cxn modelId="{C814E9F7-473E-4F82-8482-F90D8C4DFB79}" type="presParOf" srcId="{66B23E9F-A5F9-43EA-B321-3860852DBA36}" destId="{5517A5D2-340E-4664-B431-892C288A7B77}" srcOrd="0" destOrd="0" presId="urn:microsoft.com/office/officeart/2005/8/layout/orgChart1"/>
    <dgm:cxn modelId="{B16F7479-1A66-4F9E-A302-D179D931B1CC}" type="presParOf" srcId="{66B23E9F-A5F9-43EA-B321-3860852DBA36}" destId="{E3939391-D486-46C7-A6D3-EA634637978F}" srcOrd="1" destOrd="0" presId="urn:microsoft.com/office/officeart/2005/8/layout/orgChart1"/>
    <dgm:cxn modelId="{824EE94C-8749-4903-87D2-2BCA12225DF3}" type="presParOf" srcId="{839C7E93-CCAD-40DD-A914-03F981F8D391}" destId="{EA0D9F8E-ED11-4332-A91B-9D378591B78C}" srcOrd="1" destOrd="0" presId="urn:microsoft.com/office/officeart/2005/8/layout/orgChart1"/>
    <dgm:cxn modelId="{AC820F1A-EC2C-47C1-AF3D-7F9AAEA6CEA7}" type="presParOf" srcId="{839C7E93-CCAD-40DD-A914-03F981F8D391}" destId="{D250B32C-5816-427F-8F15-FC0F922B6A02}" srcOrd="2" destOrd="0" presId="urn:microsoft.com/office/officeart/2005/8/layout/orgChart1"/>
    <dgm:cxn modelId="{0B7D58D5-3432-49E0-8A71-2FA513E9ABB5}" type="presParOf" srcId="{BA4BC9D5-9874-44AE-8683-BD73401970F4}" destId="{EAB0CD96-5202-4F51-885A-1F97012E5891}" srcOrd="14" destOrd="0" presId="urn:microsoft.com/office/officeart/2005/8/layout/orgChart1"/>
    <dgm:cxn modelId="{1049894E-A2EA-4900-A06C-50FE51F58F35}" type="presParOf" srcId="{BA4BC9D5-9874-44AE-8683-BD73401970F4}" destId="{ABCBE774-6FF8-44E7-A7FC-153F64B5DE89}" srcOrd="15" destOrd="0" presId="urn:microsoft.com/office/officeart/2005/8/layout/orgChart1"/>
    <dgm:cxn modelId="{F8392CC9-115C-4496-B308-8CEC1430E30F}" type="presParOf" srcId="{ABCBE774-6FF8-44E7-A7FC-153F64B5DE89}" destId="{6ED52F0E-0AAE-490F-A24E-52FF4FAD2C60}" srcOrd="0" destOrd="0" presId="urn:microsoft.com/office/officeart/2005/8/layout/orgChart1"/>
    <dgm:cxn modelId="{A654DB46-74E3-4521-8BED-013B86F6AFB2}" type="presParOf" srcId="{6ED52F0E-0AAE-490F-A24E-52FF4FAD2C60}" destId="{DD1FF8CE-385C-43D2-ADAD-F84941C038EA}" srcOrd="0" destOrd="0" presId="urn:microsoft.com/office/officeart/2005/8/layout/orgChart1"/>
    <dgm:cxn modelId="{CFB82DEA-DFCA-4986-9F6B-BAF486032908}" type="presParOf" srcId="{6ED52F0E-0AAE-490F-A24E-52FF4FAD2C60}" destId="{34464D25-DE49-4CB5-8F56-84F08F53410C}" srcOrd="1" destOrd="0" presId="urn:microsoft.com/office/officeart/2005/8/layout/orgChart1"/>
    <dgm:cxn modelId="{E9F1220A-B37A-443F-932D-47075629D8F3}" type="presParOf" srcId="{ABCBE774-6FF8-44E7-A7FC-153F64B5DE89}" destId="{2FBAE8EC-BF34-442D-BBE3-AB7426FD3898}" srcOrd="1" destOrd="0" presId="urn:microsoft.com/office/officeart/2005/8/layout/orgChart1"/>
    <dgm:cxn modelId="{C40F0027-A3D2-4D49-8CEB-0DECD6212B08}" type="presParOf" srcId="{ABCBE774-6FF8-44E7-A7FC-153F64B5DE89}" destId="{164122F4-A11E-4B5F-B193-9925B044B374}" srcOrd="2" destOrd="0" presId="urn:microsoft.com/office/officeart/2005/8/layout/orgChart1"/>
    <dgm:cxn modelId="{1D1DA874-46E4-49D5-B50B-ADA6BB065B0F}" type="presParOf" srcId="{9E55EEC5-3C08-4D50-9BD7-A3DA5943F784}" destId="{E915F3B3-CD21-47B2-A920-3EA1E04EA0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0CD96-5202-4F51-885A-1F97012E5891}">
      <dsp:nvSpPr>
        <dsp:cNvPr id="0" name=""/>
        <dsp:cNvSpPr/>
      </dsp:nvSpPr>
      <dsp:spPr>
        <a:xfrm>
          <a:off x="5257800" y="1717360"/>
          <a:ext cx="4509155" cy="313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6"/>
              </a:lnTo>
              <a:lnTo>
                <a:pt x="4509155" y="156516"/>
              </a:lnTo>
              <a:lnTo>
                <a:pt x="4509155" y="313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B1B24-A6C0-443F-AFD1-9BC903EEE26D}">
      <dsp:nvSpPr>
        <dsp:cNvPr id="0" name=""/>
        <dsp:cNvSpPr/>
      </dsp:nvSpPr>
      <dsp:spPr>
        <a:xfrm>
          <a:off x="5257800" y="1717360"/>
          <a:ext cx="2705493" cy="313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6"/>
              </a:lnTo>
              <a:lnTo>
                <a:pt x="2705493" y="156516"/>
              </a:lnTo>
              <a:lnTo>
                <a:pt x="2705493" y="313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50182-989C-4DA5-9143-294A42EB8BFD}">
      <dsp:nvSpPr>
        <dsp:cNvPr id="0" name=""/>
        <dsp:cNvSpPr/>
      </dsp:nvSpPr>
      <dsp:spPr>
        <a:xfrm>
          <a:off x="5257800" y="1717360"/>
          <a:ext cx="901831" cy="313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6"/>
              </a:lnTo>
              <a:lnTo>
                <a:pt x="901831" y="156516"/>
              </a:lnTo>
              <a:lnTo>
                <a:pt x="901831" y="313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5C9FC-A5A9-468C-94D0-B182F270D923}">
      <dsp:nvSpPr>
        <dsp:cNvPr id="0" name=""/>
        <dsp:cNvSpPr/>
      </dsp:nvSpPr>
      <dsp:spPr>
        <a:xfrm>
          <a:off x="4355968" y="1717360"/>
          <a:ext cx="901831" cy="313032"/>
        </a:xfrm>
        <a:custGeom>
          <a:avLst/>
          <a:gdLst/>
          <a:ahLst/>
          <a:cxnLst/>
          <a:rect l="0" t="0" r="0" b="0"/>
          <a:pathLst>
            <a:path>
              <a:moveTo>
                <a:pt x="901831" y="0"/>
              </a:moveTo>
              <a:lnTo>
                <a:pt x="901831" y="156516"/>
              </a:lnTo>
              <a:lnTo>
                <a:pt x="0" y="156516"/>
              </a:lnTo>
              <a:lnTo>
                <a:pt x="0" y="313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2A0A6-9282-4AF2-8E4D-740A04B32475}">
      <dsp:nvSpPr>
        <dsp:cNvPr id="0" name=""/>
        <dsp:cNvSpPr/>
      </dsp:nvSpPr>
      <dsp:spPr>
        <a:xfrm>
          <a:off x="2552306" y="1717360"/>
          <a:ext cx="2705493" cy="313032"/>
        </a:xfrm>
        <a:custGeom>
          <a:avLst/>
          <a:gdLst/>
          <a:ahLst/>
          <a:cxnLst/>
          <a:rect l="0" t="0" r="0" b="0"/>
          <a:pathLst>
            <a:path>
              <a:moveTo>
                <a:pt x="2705493" y="0"/>
              </a:moveTo>
              <a:lnTo>
                <a:pt x="2705493" y="156516"/>
              </a:lnTo>
              <a:lnTo>
                <a:pt x="0" y="156516"/>
              </a:lnTo>
              <a:lnTo>
                <a:pt x="0" y="313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07CD0-54EC-41AC-BEAB-AF03FAA4E5B0}">
      <dsp:nvSpPr>
        <dsp:cNvPr id="0" name=""/>
        <dsp:cNvSpPr/>
      </dsp:nvSpPr>
      <dsp:spPr>
        <a:xfrm>
          <a:off x="748644" y="1717360"/>
          <a:ext cx="4509155" cy="313032"/>
        </a:xfrm>
        <a:custGeom>
          <a:avLst/>
          <a:gdLst/>
          <a:ahLst/>
          <a:cxnLst/>
          <a:rect l="0" t="0" r="0" b="0"/>
          <a:pathLst>
            <a:path>
              <a:moveTo>
                <a:pt x="4509155" y="0"/>
              </a:moveTo>
              <a:lnTo>
                <a:pt x="4509155" y="156516"/>
              </a:lnTo>
              <a:lnTo>
                <a:pt x="0" y="156516"/>
              </a:lnTo>
              <a:lnTo>
                <a:pt x="0" y="3130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CE17F-CC63-4B8D-907F-ED24B60B4755}">
      <dsp:nvSpPr>
        <dsp:cNvPr id="0" name=""/>
        <dsp:cNvSpPr/>
      </dsp:nvSpPr>
      <dsp:spPr>
        <a:xfrm>
          <a:off x="4512485" y="972045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Latin</a:t>
          </a:r>
        </a:p>
      </dsp:txBody>
      <dsp:txXfrm>
        <a:off x="4512485" y="972045"/>
        <a:ext cx="1490629" cy="745314"/>
      </dsp:txXfrm>
    </dsp:sp>
    <dsp:sp modelId="{993340E7-2804-476E-9016-A736C7065A9A}">
      <dsp:nvSpPr>
        <dsp:cNvPr id="0" name=""/>
        <dsp:cNvSpPr/>
      </dsp:nvSpPr>
      <dsp:spPr>
        <a:xfrm>
          <a:off x="3329" y="2030392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Italian</a:t>
          </a:r>
        </a:p>
      </dsp:txBody>
      <dsp:txXfrm>
        <a:off x="3329" y="2030392"/>
        <a:ext cx="1490629" cy="745314"/>
      </dsp:txXfrm>
    </dsp:sp>
    <dsp:sp modelId="{FEE2321C-B59E-41A9-9A24-BC418644F112}">
      <dsp:nvSpPr>
        <dsp:cNvPr id="0" name=""/>
        <dsp:cNvSpPr/>
      </dsp:nvSpPr>
      <dsp:spPr>
        <a:xfrm>
          <a:off x="1806991" y="2030392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French</a:t>
          </a:r>
        </a:p>
      </dsp:txBody>
      <dsp:txXfrm>
        <a:off x="1806991" y="2030392"/>
        <a:ext cx="1490629" cy="745314"/>
      </dsp:txXfrm>
    </dsp:sp>
    <dsp:sp modelId="{17494A17-3635-41EE-B53C-C862E3949614}">
      <dsp:nvSpPr>
        <dsp:cNvPr id="0" name=""/>
        <dsp:cNvSpPr/>
      </dsp:nvSpPr>
      <dsp:spPr>
        <a:xfrm>
          <a:off x="3610653" y="2030392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Spanish</a:t>
          </a:r>
        </a:p>
      </dsp:txBody>
      <dsp:txXfrm>
        <a:off x="3610653" y="2030392"/>
        <a:ext cx="1490629" cy="745314"/>
      </dsp:txXfrm>
    </dsp:sp>
    <dsp:sp modelId="{37F1AF5A-4082-473D-A5CA-4863EA06B0A7}">
      <dsp:nvSpPr>
        <dsp:cNvPr id="0" name=""/>
        <dsp:cNvSpPr/>
      </dsp:nvSpPr>
      <dsp:spPr>
        <a:xfrm>
          <a:off x="5414316" y="2030392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Portuguese</a:t>
          </a:r>
        </a:p>
      </dsp:txBody>
      <dsp:txXfrm>
        <a:off x="5414316" y="2030392"/>
        <a:ext cx="1490629" cy="745314"/>
      </dsp:txXfrm>
    </dsp:sp>
    <dsp:sp modelId="{74CFCC4C-E577-4DB8-A161-6E314358D775}">
      <dsp:nvSpPr>
        <dsp:cNvPr id="0" name=""/>
        <dsp:cNvSpPr/>
      </dsp:nvSpPr>
      <dsp:spPr>
        <a:xfrm>
          <a:off x="7217978" y="2030392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Romanian</a:t>
          </a:r>
        </a:p>
      </dsp:txBody>
      <dsp:txXfrm>
        <a:off x="7217978" y="2030392"/>
        <a:ext cx="1490629" cy="745314"/>
      </dsp:txXfrm>
    </dsp:sp>
    <dsp:sp modelId="{DD1FF8CE-385C-43D2-ADAD-F84941C038EA}">
      <dsp:nvSpPr>
        <dsp:cNvPr id="0" name=""/>
        <dsp:cNvSpPr/>
      </dsp:nvSpPr>
      <dsp:spPr>
        <a:xfrm>
          <a:off x="9021640" y="2030392"/>
          <a:ext cx="1490629" cy="745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…</a:t>
          </a:r>
        </a:p>
      </dsp:txBody>
      <dsp:txXfrm>
        <a:off x="9021640" y="2030392"/>
        <a:ext cx="1490629" cy="745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D1A62-C18E-478F-B3E5-0EFDC2FB1B6F}">
      <dsp:nvSpPr>
        <dsp:cNvPr id="0" name=""/>
        <dsp:cNvSpPr/>
      </dsp:nvSpPr>
      <dsp:spPr>
        <a:xfrm>
          <a:off x="9745705" y="2463935"/>
          <a:ext cx="91440" cy="201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02E45-EC62-4FB1-BD1F-20838D63216C}">
      <dsp:nvSpPr>
        <dsp:cNvPr id="0" name=""/>
        <dsp:cNvSpPr/>
      </dsp:nvSpPr>
      <dsp:spPr>
        <a:xfrm>
          <a:off x="5986531" y="1150468"/>
          <a:ext cx="3804894" cy="832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985"/>
              </a:lnTo>
              <a:lnTo>
                <a:pt x="3804894" y="731985"/>
              </a:lnTo>
              <a:lnTo>
                <a:pt x="3804894" y="83290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04AE8-32F3-4635-A0CE-14DBF30D4603}">
      <dsp:nvSpPr>
        <dsp:cNvPr id="0" name=""/>
        <dsp:cNvSpPr/>
      </dsp:nvSpPr>
      <dsp:spPr>
        <a:xfrm>
          <a:off x="6884015" y="2463935"/>
          <a:ext cx="1744446" cy="781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463"/>
              </a:lnTo>
              <a:lnTo>
                <a:pt x="1744446" y="680463"/>
              </a:lnTo>
              <a:lnTo>
                <a:pt x="1744446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25BA1-35AF-4597-8CAE-7574324D5233}">
      <dsp:nvSpPr>
        <dsp:cNvPr id="0" name=""/>
        <dsp:cNvSpPr/>
      </dsp:nvSpPr>
      <dsp:spPr>
        <a:xfrm>
          <a:off x="6884015" y="2463935"/>
          <a:ext cx="581482" cy="781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463"/>
              </a:lnTo>
              <a:lnTo>
                <a:pt x="581482" y="680463"/>
              </a:lnTo>
              <a:lnTo>
                <a:pt x="581482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2650D-C8E1-4759-A4DE-06072DABEDFD}">
      <dsp:nvSpPr>
        <dsp:cNvPr id="0" name=""/>
        <dsp:cNvSpPr/>
      </dsp:nvSpPr>
      <dsp:spPr>
        <a:xfrm>
          <a:off x="6302533" y="2463935"/>
          <a:ext cx="581482" cy="781382"/>
        </a:xfrm>
        <a:custGeom>
          <a:avLst/>
          <a:gdLst/>
          <a:ahLst/>
          <a:cxnLst/>
          <a:rect l="0" t="0" r="0" b="0"/>
          <a:pathLst>
            <a:path>
              <a:moveTo>
                <a:pt x="581482" y="0"/>
              </a:moveTo>
              <a:lnTo>
                <a:pt x="581482" y="680463"/>
              </a:lnTo>
              <a:lnTo>
                <a:pt x="0" y="680463"/>
              </a:lnTo>
              <a:lnTo>
                <a:pt x="0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4D151-3659-4C22-A702-B8D7FF46FD75}">
      <dsp:nvSpPr>
        <dsp:cNvPr id="0" name=""/>
        <dsp:cNvSpPr/>
      </dsp:nvSpPr>
      <dsp:spPr>
        <a:xfrm>
          <a:off x="5139569" y="2463935"/>
          <a:ext cx="1744446" cy="781382"/>
        </a:xfrm>
        <a:custGeom>
          <a:avLst/>
          <a:gdLst/>
          <a:ahLst/>
          <a:cxnLst/>
          <a:rect l="0" t="0" r="0" b="0"/>
          <a:pathLst>
            <a:path>
              <a:moveTo>
                <a:pt x="1744446" y="0"/>
              </a:moveTo>
              <a:lnTo>
                <a:pt x="1744446" y="680463"/>
              </a:lnTo>
              <a:lnTo>
                <a:pt x="0" y="680463"/>
              </a:lnTo>
              <a:lnTo>
                <a:pt x="0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1D2E3-F227-4E82-B457-0F0FD01A553D}">
      <dsp:nvSpPr>
        <dsp:cNvPr id="0" name=""/>
        <dsp:cNvSpPr/>
      </dsp:nvSpPr>
      <dsp:spPr>
        <a:xfrm>
          <a:off x="5986531" y="1150468"/>
          <a:ext cx="897483" cy="832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985"/>
              </a:lnTo>
              <a:lnTo>
                <a:pt x="897483" y="731985"/>
              </a:lnTo>
              <a:lnTo>
                <a:pt x="897483" y="83290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B5ECBE-2AE2-42E3-9740-14DF643FEB8E}">
      <dsp:nvSpPr>
        <dsp:cNvPr id="0" name=""/>
        <dsp:cNvSpPr/>
      </dsp:nvSpPr>
      <dsp:spPr>
        <a:xfrm>
          <a:off x="2232158" y="2463935"/>
          <a:ext cx="1744446" cy="781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463"/>
              </a:lnTo>
              <a:lnTo>
                <a:pt x="1744446" y="680463"/>
              </a:lnTo>
              <a:lnTo>
                <a:pt x="1744446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C4C7B-E0E5-4BF3-A383-2806636BCB1B}">
      <dsp:nvSpPr>
        <dsp:cNvPr id="0" name=""/>
        <dsp:cNvSpPr/>
      </dsp:nvSpPr>
      <dsp:spPr>
        <a:xfrm>
          <a:off x="2232158" y="2463935"/>
          <a:ext cx="581482" cy="781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463"/>
              </a:lnTo>
              <a:lnTo>
                <a:pt x="581482" y="680463"/>
              </a:lnTo>
              <a:lnTo>
                <a:pt x="581482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08F8BB-4197-442A-9144-0A85E8CD7CA0}">
      <dsp:nvSpPr>
        <dsp:cNvPr id="0" name=""/>
        <dsp:cNvSpPr/>
      </dsp:nvSpPr>
      <dsp:spPr>
        <a:xfrm>
          <a:off x="1650676" y="2463935"/>
          <a:ext cx="581482" cy="781382"/>
        </a:xfrm>
        <a:custGeom>
          <a:avLst/>
          <a:gdLst/>
          <a:ahLst/>
          <a:cxnLst/>
          <a:rect l="0" t="0" r="0" b="0"/>
          <a:pathLst>
            <a:path>
              <a:moveTo>
                <a:pt x="581482" y="0"/>
              </a:moveTo>
              <a:lnTo>
                <a:pt x="581482" y="680463"/>
              </a:lnTo>
              <a:lnTo>
                <a:pt x="0" y="680463"/>
              </a:lnTo>
              <a:lnTo>
                <a:pt x="0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EF46C9-02FF-42F6-BE10-C6958E6B8E94}">
      <dsp:nvSpPr>
        <dsp:cNvPr id="0" name=""/>
        <dsp:cNvSpPr/>
      </dsp:nvSpPr>
      <dsp:spPr>
        <a:xfrm>
          <a:off x="487712" y="2463935"/>
          <a:ext cx="1744446" cy="781382"/>
        </a:xfrm>
        <a:custGeom>
          <a:avLst/>
          <a:gdLst/>
          <a:ahLst/>
          <a:cxnLst/>
          <a:rect l="0" t="0" r="0" b="0"/>
          <a:pathLst>
            <a:path>
              <a:moveTo>
                <a:pt x="1744446" y="0"/>
              </a:moveTo>
              <a:lnTo>
                <a:pt x="1744446" y="680463"/>
              </a:lnTo>
              <a:lnTo>
                <a:pt x="0" y="680463"/>
              </a:lnTo>
              <a:lnTo>
                <a:pt x="0" y="7813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B98A5-E21B-4625-BE50-85097AFA9540}">
      <dsp:nvSpPr>
        <dsp:cNvPr id="0" name=""/>
        <dsp:cNvSpPr/>
      </dsp:nvSpPr>
      <dsp:spPr>
        <a:xfrm>
          <a:off x="2232158" y="1150468"/>
          <a:ext cx="3754372" cy="832903"/>
        </a:xfrm>
        <a:custGeom>
          <a:avLst/>
          <a:gdLst/>
          <a:ahLst/>
          <a:cxnLst/>
          <a:rect l="0" t="0" r="0" b="0"/>
          <a:pathLst>
            <a:path>
              <a:moveTo>
                <a:pt x="3754372" y="0"/>
              </a:moveTo>
              <a:lnTo>
                <a:pt x="3754372" y="731985"/>
              </a:lnTo>
              <a:lnTo>
                <a:pt x="0" y="731985"/>
              </a:lnTo>
              <a:lnTo>
                <a:pt x="0" y="83290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E33FB-330A-4F7B-A438-173D3654B4BF}">
      <dsp:nvSpPr>
        <dsp:cNvPr id="0" name=""/>
        <dsp:cNvSpPr/>
      </dsp:nvSpPr>
      <dsp:spPr>
        <a:xfrm>
          <a:off x="4966679" y="669904"/>
          <a:ext cx="2039704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Proto-Germanic</a:t>
          </a:r>
        </a:p>
      </dsp:txBody>
      <dsp:txXfrm>
        <a:off x="4966679" y="669904"/>
        <a:ext cx="2039704" cy="480563"/>
      </dsp:txXfrm>
    </dsp:sp>
    <dsp:sp modelId="{47774632-F199-48E3-A2E0-992A62116507}">
      <dsp:nvSpPr>
        <dsp:cNvPr id="0" name=""/>
        <dsp:cNvSpPr/>
      </dsp:nvSpPr>
      <dsp:spPr>
        <a:xfrm>
          <a:off x="1464612" y="1983371"/>
          <a:ext cx="1535093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West Germanic</a:t>
          </a:r>
        </a:p>
      </dsp:txBody>
      <dsp:txXfrm>
        <a:off x="1464612" y="1983371"/>
        <a:ext cx="1535093" cy="480563"/>
      </dsp:txXfrm>
    </dsp:sp>
    <dsp:sp modelId="{D79ABB32-FAC5-4625-A87B-BC23F8DFBDCD}">
      <dsp:nvSpPr>
        <dsp:cNvPr id="0" name=""/>
        <dsp:cNvSpPr/>
      </dsp:nvSpPr>
      <dsp:spPr>
        <a:xfrm>
          <a:off x="7149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English</a:t>
          </a:r>
        </a:p>
      </dsp:txBody>
      <dsp:txXfrm>
        <a:off x="7149" y="3245317"/>
        <a:ext cx="961127" cy="480563"/>
      </dsp:txXfrm>
    </dsp:sp>
    <dsp:sp modelId="{D533A5DA-AB2B-48BC-A169-21879D7CA83D}">
      <dsp:nvSpPr>
        <dsp:cNvPr id="0" name=""/>
        <dsp:cNvSpPr/>
      </dsp:nvSpPr>
      <dsp:spPr>
        <a:xfrm>
          <a:off x="1170113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Frisian</a:t>
          </a:r>
        </a:p>
      </dsp:txBody>
      <dsp:txXfrm>
        <a:off x="1170113" y="3245317"/>
        <a:ext cx="961127" cy="480563"/>
      </dsp:txXfrm>
    </dsp:sp>
    <dsp:sp modelId="{84CF2A17-82C0-4A4C-A217-2FB37754EADF}">
      <dsp:nvSpPr>
        <dsp:cNvPr id="0" name=""/>
        <dsp:cNvSpPr/>
      </dsp:nvSpPr>
      <dsp:spPr>
        <a:xfrm>
          <a:off x="2333077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Dutch</a:t>
          </a:r>
        </a:p>
      </dsp:txBody>
      <dsp:txXfrm>
        <a:off x="2333077" y="3245317"/>
        <a:ext cx="961127" cy="480563"/>
      </dsp:txXfrm>
    </dsp:sp>
    <dsp:sp modelId="{232266A7-34AB-43DA-BBB6-FC0B93329B79}">
      <dsp:nvSpPr>
        <dsp:cNvPr id="0" name=""/>
        <dsp:cNvSpPr/>
      </dsp:nvSpPr>
      <dsp:spPr>
        <a:xfrm>
          <a:off x="3496041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German</a:t>
          </a:r>
        </a:p>
      </dsp:txBody>
      <dsp:txXfrm>
        <a:off x="3496041" y="3245317"/>
        <a:ext cx="961127" cy="480563"/>
      </dsp:txXfrm>
    </dsp:sp>
    <dsp:sp modelId="{42A1CEC9-2759-4E82-B2DD-7689101B5D91}">
      <dsp:nvSpPr>
        <dsp:cNvPr id="0" name=""/>
        <dsp:cNvSpPr/>
      </dsp:nvSpPr>
      <dsp:spPr>
        <a:xfrm>
          <a:off x="6093296" y="1983371"/>
          <a:ext cx="1581438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North Germanic</a:t>
          </a:r>
        </a:p>
      </dsp:txBody>
      <dsp:txXfrm>
        <a:off x="6093296" y="1983371"/>
        <a:ext cx="1581438" cy="480563"/>
      </dsp:txXfrm>
    </dsp:sp>
    <dsp:sp modelId="{E9C2E545-FE02-407F-9E11-78EB2B898E5B}">
      <dsp:nvSpPr>
        <dsp:cNvPr id="0" name=""/>
        <dsp:cNvSpPr/>
      </dsp:nvSpPr>
      <dsp:spPr>
        <a:xfrm>
          <a:off x="4659005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Icelandic</a:t>
          </a:r>
        </a:p>
      </dsp:txBody>
      <dsp:txXfrm>
        <a:off x="4659005" y="3245317"/>
        <a:ext cx="961127" cy="480563"/>
      </dsp:txXfrm>
    </dsp:sp>
    <dsp:sp modelId="{6940F5AC-5F79-4CB0-B872-4FDA08E67B24}">
      <dsp:nvSpPr>
        <dsp:cNvPr id="0" name=""/>
        <dsp:cNvSpPr/>
      </dsp:nvSpPr>
      <dsp:spPr>
        <a:xfrm>
          <a:off x="5821969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Norwegian</a:t>
          </a:r>
        </a:p>
      </dsp:txBody>
      <dsp:txXfrm>
        <a:off x="5821969" y="3245317"/>
        <a:ext cx="961127" cy="480563"/>
      </dsp:txXfrm>
    </dsp:sp>
    <dsp:sp modelId="{F2AF6C44-01B6-4A90-9F8B-502B5D02ECA6}">
      <dsp:nvSpPr>
        <dsp:cNvPr id="0" name=""/>
        <dsp:cNvSpPr/>
      </dsp:nvSpPr>
      <dsp:spPr>
        <a:xfrm>
          <a:off x="6984933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Danish</a:t>
          </a:r>
        </a:p>
      </dsp:txBody>
      <dsp:txXfrm>
        <a:off x="6984933" y="3245317"/>
        <a:ext cx="961127" cy="480563"/>
      </dsp:txXfrm>
    </dsp:sp>
    <dsp:sp modelId="{D87E3EB1-0703-41E7-B064-42A50A75A2FC}">
      <dsp:nvSpPr>
        <dsp:cNvPr id="0" name=""/>
        <dsp:cNvSpPr/>
      </dsp:nvSpPr>
      <dsp:spPr>
        <a:xfrm>
          <a:off x="8147898" y="3245317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Swedish</a:t>
          </a:r>
        </a:p>
      </dsp:txBody>
      <dsp:txXfrm>
        <a:off x="8147898" y="3245317"/>
        <a:ext cx="961127" cy="480563"/>
      </dsp:txXfrm>
    </dsp:sp>
    <dsp:sp modelId="{33704E68-E79C-414A-83D0-0458DB3021A8}">
      <dsp:nvSpPr>
        <dsp:cNvPr id="0" name=""/>
        <dsp:cNvSpPr/>
      </dsp:nvSpPr>
      <dsp:spPr>
        <a:xfrm>
          <a:off x="9074400" y="1983371"/>
          <a:ext cx="1434050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East Germanic</a:t>
          </a:r>
        </a:p>
      </dsp:txBody>
      <dsp:txXfrm>
        <a:off x="9074400" y="1983371"/>
        <a:ext cx="1434050" cy="480563"/>
      </dsp:txXfrm>
    </dsp:sp>
    <dsp:sp modelId="{F58ED1D1-EC9E-4664-A9CA-25176721285A}">
      <dsp:nvSpPr>
        <dsp:cNvPr id="0" name=""/>
        <dsp:cNvSpPr/>
      </dsp:nvSpPr>
      <dsp:spPr>
        <a:xfrm>
          <a:off x="9310862" y="2665771"/>
          <a:ext cx="961127" cy="480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Gothic</a:t>
          </a:r>
        </a:p>
      </dsp:txBody>
      <dsp:txXfrm>
        <a:off x="9310862" y="2665771"/>
        <a:ext cx="961127" cy="480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A1D5C-7476-4203-BC62-21222B583D4E}">
      <dsp:nvSpPr>
        <dsp:cNvPr id="0" name=""/>
        <dsp:cNvSpPr/>
      </dsp:nvSpPr>
      <dsp:spPr>
        <a:xfrm>
          <a:off x="5455591" y="1178539"/>
          <a:ext cx="4727374" cy="106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05"/>
              </a:lnTo>
              <a:lnTo>
                <a:pt x="4727374" y="995305"/>
              </a:lnTo>
              <a:lnTo>
                <a:pt x="4727374" y="10639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1343C-1C78-4E83-AC22-E65A43352E7C}">
      <dsp:nvSpPr>
        <dsp:cNvPr id="0" name=""/>
        <dsp:cNvSpPr/>
      </dsp:nvSpPr>
      <dsp:spPr>
        <a:xfrm>
          <a:off x="5455591" y="1178539"/>
          <a:ext cx="3936209" cy="106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305"/>
              </a:lnTo>
              <a:lnTo>
                <a:pt x="3936209" y="995305"/>
              </a:lnTo>
              <a:lnTo>
                <a:pt x="3936209" y="10639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67FD9-53F0-4D2B-A58D-BAAE74CC661B}">
      <dsp:nvSpPr>
        <dsp:cNvPr id="0" name=""/>
        <dsp:cNvSpPr/>
      </dsp:nvSpPr>
      <dsp:spPr>
        <a:xfrm>
          <a:off x="8554915" y="1642776"/>
          <a:ext cx="91440" cy="5967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67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1A334-B8B7-4EDA-9367-F9AF8DFF7CFA}">
      <dsp:nvSpPr>
        <dsp:cNvPr id="0" name=""/>
        <dsp:cNvSpPr/>
      </dsp:nvSpPr>
      <dsp:spPr>
        <a:xfrm>
          <a:off x="5455591" y="1178539"/>
          <a:ext cx="3145044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145044" y="68654"/>
              </a:lnTo>
              <a:lnTo>
                <a:pt x="3145044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9EA61-4E81-4819-B65F-F597D0296662}">
      <dsp:nvSpPr>
        <dsp:cNvPr id="0" name=""/>
        <dsp:cNvSpPr/>
      </dsp:nvSpPr>
      <dsp:spPr>
        <a:xfrm>
          <a:off x="7972934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98078" y="0"/>
              </a:moveTo>
              <a:lnTo>
                <a:pt x="98078" y="1229248"/>
              </a:lnTo>
              <a:lnTo>
                <a:pt x="0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0624A-EC58-49D3-86CA-8FA8E1114C1C}">
      <dsp:nvSpPr>
        <dsp:cNvPr id="0" name=""/>
        <dsp:cNvSpPr/>
      </dsp:nvSpPr>
      <dsp:spPr>
        <a:xfrm>
          <a:off x="7972934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98078" y="0"/>
              </a:moveTo>
              <a:lnTo>
                <a:pt x="98078" y="765010"/>
              </a:lnTo>
              <a:lnTo>
                <a:pt x="0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46702-BD37-45BF-BB6D-12C3A56C5AE5}">
      <dsp:nvSpPr>
        <dsp:cNvPr id="0" name=""/>
        <dsp:cNvSpPr/>
      </dsp:nvSpPr>
      <dsp:spPr>
        <a:xfrm>
          <a:off x="7972934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98078" y="0"/>
              </a:moveTo>
              <a:lnTo>
                <a:pt x="98078" y="300773"/>
              </a:lnTo>
              <a:lnTo>
                <a:pt x="0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E8F86-D7B7-49D3-B481-B8245FB625BD}">
      <dsp:nvSpPr>
        <dsp:cNvPr id="0" name=""/>
        <dsp:cNvSpPr/>
      </dsp:nvSpPr>
      <dsp:spPr>
        <a:xfrm>
          <a:off x="7119653" y="1642776"/>
          <a:ext cx="689817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689817" y="68654"/>
              </a:lnTo>
              <a:lnTo>
                <a:pt x="689817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61A9D-AF92-4CB3-8E54-09777B01CB16}">
      <dsp:nvSpPr>
        <dsp:cNvPr id="0" name=""/>
        <dsp:cNvSpPr/>
      </dsp:nvSpPr>
      <dsp:spPr>
        <a:xfrm>
          <a:off x="6315461" y="2107014"/>
          <a:ext cx="91440" cy="300773"/>
        </a:xfrm>
        <a:custGeom>
          <a:avLst/>
          <a:gdLst/>
          <a:ahLst/>
          <a:cxnLst/>
          <a:rect l="0" t="0" r="0" b="0"/>
          <a:pathLst>
            <a:path>
              <a:moveTo>
                <a:pt x="114374" y="0"/>
              </a:moveTo>
              <a:lnTo>
                <a:pt x="114374" y="300773"/>
              </a:lnTo>
              <a:lnTo>
                <a:pt x="45720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3C274-73E9-4D92-BEDF-95948F12E74F}">
      <dsp:nvSpPr>
        <dsp:cNvPr id="0" name=""/>
        <dsp:cNvSpPr/>
      </dsp:nvSpPr>
      <dsp:spPr>
        <a:xfrm>
          <a:off x="6429835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CCCC7-6569-4E1B-A56E-430821DDB699}">
      <dsp:nvSpPr>
        <dsp:cNvPr id="0" name=""/>
        <dsp:cNvSpPr/>
      </dsp:nvSpPr>
      <dsp:spPr>
        <a:xfrm>
          <a:off x="6429835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149DA-125C-4F76-8CCC-5D2CFE78231A}">
      <dsp:nvSpPr>
        <dsp:cNvPr id="0" name=""/>
        <dsp:cNvSpPr/>
      </dsp:nvSpPr>
      <dsp:spPr>
        <a:xfrm>
          <a:off x="6429835" y="1642776"/>
          <a:ext cx="689817" cy="137309"/>
        </a:xfrm>
        <a:custGeom>
          <a:avLst/>
          <a:gdLst/>
          <a:ahLst/>
          <a:cxnLst/>
          <a:rect l="0" t="0" r="0" b="0"/>
          <a:pathLst>
            <a:path>
              <a:moveTo>
                <a:pt x="689817" y="0"/>
              </a:moveTo>
              <a:lnTo>
                <a:pt x="689817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A0258-EE57-44BC-A4EA-708E078A1DCA}">
      <dsp:nvSpPr>
        <dsp:cNvPr id="0" name=""/>
        <dsp:cNvSpPr/>
      </dsp:nvSpPr>
      <dsp:spPr>
        <a:xfrm>
          <a:off x="5455591" y="1178539"/>
          <a:ext cx="166406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1664062" y="68654"/>
              </a:lnTo>
              <a:lnTo>
                <a:pt x="1664062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9E1B-75CC-4EF2-A6A4-EC645BBB38B1}">
      <dsp:nvSpPr>
        <dsp:cNvPr id="0" name=""/>
        <dsp:cNvSpPr/>
      </dsp:nvSpPr>
      <dsp:spPr>
        <a:xfrm>
          <a:off x="4818082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F7108-132A-4EF0-9879-14C8E2BFC864}">
      <dsp:nvSpPr>
        <dsp:cNvPr id="0" name=""/>
        <dsp:cNvSpPr/>
      </dsp:nvSpPr>
      <dsp:spPr>
        <a:xfrm>
          <a:off x="4818082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D96B0-0707-449B-BB33-4FADA536949A}">
      <dsp:nvSpPr>
        <dsp:cNvPr id="0" name=""/>
        <dsp:cNvSpPr/>
      </dsp:nvSpPr>
      <dsp:spPr>
        <a:xfrm>
          <a:off x="4818082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8BBEC-D560-46E6-9FD1-D055EE5D1F94}">
      <dsp:nvSpPr>
        <dsp:cNvPr id="0" name=""/>
        <dsp:cNvSpPr/>
      </dsp:nvSpPr>
      <dsp:spPr>
        <a:xfrm>
          <a:off x="4684041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95582" y="68654"/>
              </a:lnTo>
              <a:lnTo>
                <a:pt x="395582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1C040-7921-4D6B-BC73-E45023AFDF7D}">
      <dsp:nvSpPr>
        <dsp:cNvPr id="0" name=""/>
        <dsp:cNvSpPr/>
      </dsp:nvSpPr>
      <dsp:spPr>
        <a:xfrm>
          <a:off x="4026917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473F2-0493-4DC2-944D-714665505993}">
      <dsp:nvSpPr>
        <dsp:cNvPr id="0" name=""/>
        <dsp:cNvSpPr/>
      </dsp:nvSpPr>
      <dsp:spPr>
        <a:xfrm>
          <a:off x="4026917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02D37-7F35-4500-8798-961CDF036A7C}">
      <dsp:nvSpPr>
        <dsp:cNvPr id="0" name=""/>
        <dsp:cNvSpPr/>
      </dsp:nvSpPr>
      <dsp:spPr>
        <a:xfrm>
          <a:off x="4288459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395582" y="0"/>
              </a:moveTo>
              <a:lnTo>
                <a:pt x="395582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9E3DB-5CC1-4499-AD1C-C35259A34CF3}">
      <dsp:nvSpPr>
        <dsp:cNvPr id="0" name=""/>
        <dsp:cNvSpPr/>
      </dsp:nvSpPr>
      <dsp:spPr>
        <a:xfrm>
          <a:off x="4684041" y="1178539"/>
          <a:ext cx="771549" cy="137309"/>
        </a:xfrm>
        <a:custGeom>
          <a:avLst/>
          <a:gdLst/>
          <a:ahLst/>
          <a:cxnLst/>
          <a:rect l="0" t="0" r="0" b="0"/>
          <a:pathLst>
            <a:path>
              <a:moveTo>
                <a:pt x="771549" y="0"/>
              </a:moveTo>
              <a:lnTo>
                <a:pt x="771549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ABDDA-17F7-481A-8A35-562A7EA620D2}">
      <dsp:nvSpPr>
        <dsp:cNvPr id="0" name=""/>
        <dsp:cNvSpPr/>
      </dsp:nvSpPr>
      <dsp:spPr>
        <a:xfrm>
          <a:off x="3235752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A0554-8AA9-4A9A-8876-C335EC8A3207}">
      <dsp:nvSpPr>
        <dsp:cNvPr id="0" name=""/>
        <dsp:cNvSpPr/>
      </dsp:nvSpPr>
      <dsp:spPr>
        <a:xfrm>
          <a:off x="3235752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19955-C83F-4A36-844E-1384DFC4B628}">
      <dsp:nvSpPr>
        <dsp:cNvPr id="0" name=""/>
        <dsp:cNvSpPr/>
      </dsp:nvSpPr>
      <dsp:spPr>
        <a:xfrm>
          <a:off x="3235752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A50EB-B998-4A8E-A9CC-F897EC177782}">
      <dsp:nvSpPr>
        <dsp:cNvPr id="0" name=""/>
        <dsp:cNvSpPr/>
      </dsp:nvSpPr>
      <dsp:spPr>
        <a:xfrm>
          <a:off x="3101711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95582" y="68654"/>
              </a:lnTo>
              <a:lnTo>
                <a:pt x="395582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83342-B8E4-4688-A71F-E2ADB8CD1DC5}">
      <dsp:nvSpPr>
        <dsp:cNvPr id="0" name=""/>
        <dsp:cNvSpPr/>
      </dsp:nvSpPr>
      <dsp:spPr>
        <a:xfrm>
          <a:off x="2444586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85995-F63D-4994-A025-05F2CC1151A7}">
      <dsp:nvSpPr>
        <dsp:cNvPr id="0" name=""/>
        <dsp:cNvSpPr/>
      </dsp:nvSpPr>
      <dsp:spPr>
        <a:xfrm>
          <a:off x="2444586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DFC02-BD12-4A08-BF6B-A1D2EE599072}">
      <dsp:nvSpPr>
        <dsp:cNvPr id="0" name=""/>
        <dsp:cNvSpPr/>
      </dsp:nvSpPr>
      <dsp:spPr>
        <a:xfrm>
          <a:off x="2444586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69ECD-4C5E-47A7-A33E-B55B8FD5BB63}">
      <dsp:nvSpPr>
        <dsp:cNvPr id="0" name=""/>
        <dsp:cNvSpPr/>
      </dsp:nvSpPr>
      <dsp:spPr>
        <a:xfrm>
          <a:off x="2706129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395582" y="0"/>
              </a:moveTo>
              <a:lnTo>
                <a:pt x="395582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47F88-FFF4-42F1-B0E3-051244F275BF}">
      <dsp:nvSpPr>
        <dsp:cNvPr id="0" name=""/>
        <dsp:cNvSpPr/>
      </dsp:nvSpPr>
      <dsp:spPr>
        <a:xfrm>
          <a:off x="3101711" y="1178539"/>
          <a:ext cx="2353879" cy="137309"/>
        </a:xfrm>
        <a:custGeom>
          <a:avLst/>
          <a:gdLst/>
          <a:ahLst/>
          <a:cxnLst/>
          <a:rect l="0" t="0" r="0" b="0"/>
          <a:pathLst>
            <a:path>
              <a:moveTo>
                <a:pt x="2353879" y="0"/>
              </a:moveTo>
              <a:lnTo>
                <a:pt x="2353879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DB433-FC2B-498C-AEB3-8886433056CC}">
      <dsp:nvSpPr>
        <dsp:cNvPr id="0" name=""/>
        <dsp:cNvSpPr/>
      </dsp:nvSpPr>
      <dsp:spPr>
        <a:xfrm>
          <a:off x="1653421" y="2107014"/>
          <a:ext cx="98078" cy="122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248"/>
              </a:lnTo>
              <a:lnTo>
                <a:pt x="98078" y="12292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468409-8A6B-44A7-8359-57F697FFD4F5}">
      <dsp:nvSpPr>
        <dsp:cNvPr id="0" name=""/>
        <dsp:cNvSpPr/>
      </dsp:nvSpPr>
      <dsp:spPr>
        <a:xfrm>
          <a:off x="1653421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17676-9335-44E2-8E90-FD5424E19BD2}">
      <dsp:nvSpPr>
        <dsp:cNvPr id="0" name=""/>
        <dsp:cNvSpPr/>
      </dsp:nvSpPr>
      <dsp:spPr>
        <a:xfrm>
          <a:off x="1653421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671BE-4FDB-4054-94CF-1D871880235D}">
      <dsp:nvSpPr>
        <dsp:cNvPr id="0" name=""/>
        <dsp:cNvSpPr/>
      </dsp:nvSpPr>
      <dsp:spPr>
        <a:xfrm>
          <a:off x="1869244" y="1642776"/>
          <a:ext cx="91440" cy="1373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874AE-4CD8-401B-A262-BB444E5B30DB}">
      <dsp:nvSpPr>
        <dsp:cNvPr id="0" name=""/>
        <dsp:cNvSpPr/>
      </dsp:nvSpPr>
      <dsp:spPr>
        <a:xfrm>
          <a:off x="1914964" y="1178539"/>
          <a:ext cx="3540627" cy="137309"/>
        </a:xfrm>
        <a:custGeom>
          <a:avLst/>
          <a:gdLst/>
          <a:ahLst/>
          <a:cxnLst/>
          <a:rect l="0" t="0" r="0" b="0"/>
          <a:pathLst>
            <a:path>
              <a:moveTo>
                <a:pt x="3540627" y="0"/>
              </a:moveTo>
              <a:lnTo>
                <a:pt x="3540627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F5B2C-0AB0-4999-BA87-64CFC0187093}">
      <dsp:nvSpPr>
        <dsp:cNvPr id="0" name=""/>
        <dsp:cNvSpPr/>
      </dsp:nvSpPr>
      <dsp:spPr>
        <a:xfrm>
          <a:off x="862256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76E64-F826-4482-BB43-C2772E9CB3C7}">
      <dsp:nvSpPr>
        <dsp:cNvPr id="0" name=""/>
        <dsp:cNvSpPr/>
      </dsp:nvSpPr>
      <dsp:spPr>
        <a:xfrm>
          <a:off x="862256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263F7-38D2-4F29-A25A-CCA9E7E04152}">
      <dsp:nvSpPr>
        <dsp:cNvPr id="0" name=""/>
        <dsp:cNvSpPr/>
      </dsp:nvSpPr>
      <dsp:spPr>
        <a:xfrm>
          <a:off x="728216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54"/>
              </a:lnTo>
              <a:lnTo>
                <a:pt x="395582" y="68654"/>
              </a:lnTo>
              <a:lnTo>
                <a:pt x="395582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CFBA5-C028-409E-AF4B-5270F0A95BF4}">
      <dsp:nvSpPr>
        <dsp:cNvPr id="0" name=""/>
        <dsp:cNvSpPr/>
      </dsp:nvSpPr>
      <dsp:spPr>
        <a:xfrm>
          <a:off x="71091" y="2107014"/>
          <a:ext cx="98078" cy="765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010"/>
              </a:lnTo>
              <a:lnTo>
                <a:pt x="98078" y="7650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BDEB6-D438-4617-9E9B-FDDAD6E46C93}">
      <dsp:nvSpPr>
        <dsp:cNvPr id="0" name=""/>
        <dsp:cNvSpPr/>
      </dsp:nvSpPr>
      <dsp:spPr>
        <a:xfrm>
          <a:off x="71091" y="2107014"/>
          <a:ext cx="98078" cy="30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773"/>
              </a:lnTo>
              <a:lnTo>
                <a:pt x="98078" y="3007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5E29A-98A9-4536-B402-2508E1961309}">
      <dsp:nvSpPr>
        <dsp:cNvPr id="0" name=""/>
        <dsp:cNvSpPr/>
      </dsp:nvSpPr>
      <dsp:spPr>
        <a:xfrm>
          <a:off x="332633" y="1642776"/>
          <a:ext cx="395582" cy="137309"/>
        </a:xfrm>
        <a:custGeom>
          <a:avLst/>
          <a:gdLst/>
          <a:ahLst/>
          <a:cxnLst/>
          <a:rect l="0" t="0" r="0" b="0"/>
          <a:pathLst>
            <a:path>
              <a:moveTo>
                <a:pt x="395582" y="0"/>
              </a:moveTo>
              <a:lnTo>
                <a:pt x="395582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84B55-AF83-4D48-9203-C4027AC54A32}">
      <dsp:nvSpPr>
        <dsp:cNvPr id="0" name=""/>
        <dsp:cNvSpPr/>
      </dsp:nvSpPr>
      <dsp:spPr>
        <a:xfrm>
          <a:off x="728216" y="1178539"/>
          <a:ext cx="4727374" cy="137309"/>
        </a:xfrm>
        <a:custGeom>
          <a:avLst/>
          <a:gdLst/>
          <a:ahLst/>
          <a:cxnLst/>
          <a:rect l="0" t="0" r="0" b="0"/>
          <a:pathLst>
            <a:path>
              <a:moveTo>
                <a:pt x="4727374" y="0"/>
              </a:moveTo>
              <a:lnTo>
                <a:pt x="4727374" y="68654"/>
              </a:lnTo>
              <a:lnTo>
                <a:pt x="0" y="68654"/>
              </a:lnTo>
              <a:lnTo>
                <a:pt x="0" y="1373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83565-555D-4670-8339-C3D8835CA6AB}">
      <dsp:nvSpPr>
        <dsp:cNvPr id="0" name=""/>
        <dsp:cNvSpPr/>
      </dsp:nvSpPr>
      <dsp:spPr>
        <a:xfrm>
          <a:off x="5128663" y="85161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Indo-European</a:t>
          </a:r>
        </a:p>
      </dsp:txBody>
      <dsp:txXfrm>
        <a:off x="5128663" y="851611"/>
        <a:ext cx="653855" cy="326927"/>
      </dsp:txXfrm>
    </dsp:sp>
    <dsp:sp modelId="{B29CF43E-BA73-4E23-A02F-9D7FE6899773}">
      <dsp:nvSpPr>
        <dsp:cNvPr id="0" name=""/>
        <dsp:cNvSpPr/>
      </dsp:nvSpPr>
      <dsp:spPr>
        <a:xfrm>
          <a:off x="401288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Celtic</a:t>
          </a:r>
        </a:p>
      </dsp:txBody>
      <dsp:txXfrm>
        <a:off x="401288" y="1315849"/>
        <a:ext cx="653855" cy="326927"/>
      </dsp:txXfrm>
    </dsp:sp>
    <dsp:sp modelId="{3170F676-315D-4953-AD36-4CED94DD262E}">
      <dsp:nvSpPr>
        <dsp:cNvPr id="0" name=""/>
        <dsp:cNvSpPr/>
      </dsp:nvSpPr>
      <dsp:spPr>
        <a:xfrm>
          <a:off x="570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Goidelic</a:t>
          </a:r>
        </a:p>
      </dsp:txBody>
      <dsp:txXfrm>
        <a:off x="5706" y="1780086"/>
        <a:ext cx="653855" cy="326927"/>
      </dsp:txXfrm>
    </dsp:sp>
    <dsp:sp modelId="{66EBFEB8-0905-43C0-B658-FB2C461B01A1}">
      <dsp:nvSpPr>
        <dsp:cNvPr id="0" name=""/>
        <dsp:cNvSpPr/>
      </dsp:nvSpPr>
      <dsp:spPr>
        <a:xfrm>
          <a:off x="16917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Irish</a:t>
          </a:r>
        </a:p>
      </dsp:txBody>
      <dsp:txXfrm>
        <a:off x="169170" y="2244323"/>
        <a:ext cx="653855" cy="326927"/>
      </dsp:txXfrm>
    </dsp:sp>
    <dsp:sp modelId="{87C47F9A-17DE-4407-A05D-34A53CA5168F}">
      <dsp:nvSpPr>
        <dsp:cNvPr id="0" name=""/>
        <dsp:cNvSpPr/>
      </dsp:nvSpPr>
      <dsp:spPr>
        <a:xfrm>
          <a:off x="16917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Scots Gaelic</a:t>
          </a:r>
        </a:p>
      </dsp:txBody>
      <dsp:txXfrm>
        <a:off x="169170" y="2708561"/>
        <a:ext cx="653855" cy="326927"/>
      </dsp:txXfrm>
    </dsp:sp>
    <dsp:sp modelId="{ABF585A6-65A0-4D78-9B30-6AA15584621C}">
      <dsp:nvSpPr>
        <dsp:cNvPr id="0" name=""/>
        <dsp:cNvSpPr/>
      </dsp:nvSpPr>
      <dsp:spPr>
        <a:xfrm>
          <a:off x="796871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Brythonic</a:t>
          </a:r>
        </a:p>
      </dsp:txBody>
      <dsp:txXfrm>
        <a:off x="796871" y="1780086"/>
        <a:ext cx="653855" cy="326927"/>
      </dsp:txXfrm>
    </dsp:sp>
    <dsp:sp modelId="{E6FB1246-6932-4B3F-B200-018E1E47FA3E}">
      <dsp:nvSpPr>
        <dsp:cNvPr id="0" name=""/>
        <dsp:cNvSpPr/>
      </dsp:nvSpPr>
      <dsp:spPr>
        <a:xfrm>
          <a:off x="96033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Welsh</a:t>
          </a:r>
        </a:p>
      </dsp:txBody>
      <dsp:txXfrm>
        <a:off x="960335" y="2244323"/>
        <a:ext cx="653855" cy="326927"/>
      </dsp:txXfrm>
    </dsp:sp>
    <dsp:sp modelId="{108799A8-CCCF-4014-B09A-4155D99442EF}">
      <dsp:nvSpPr>
        <dsp:cNvPr id="0" name=""/>
        <dsp:cNvSpPr/>
      </dsp:nvSpPr>
      <dsp:spPr>
        <a:xfrm>
          <a:off x="960335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Breton</a:t>
          </a:r>
        </a:p>
      </dsp:txBody>
      <dsp:txXfrm>
        <a:off x="960335" y="2708561"/>
        <a:ext cx="653855" cy="326927"/>
      </dsp:txXfrm>
    </dsp:sp>
    <dsp:sp modelId="{D5C9A4E9-5601-4B4A-9723-9EF002B3BF9C}">
      <dsp:nvSpPr>
        <dsp:cNvPr id="0" name=""/>
        <dsp:cNvSpPr/>
      </dsp:nvSpPr>
      <dsp:spPr>
        <a:xfrm>
          <a:off x="1588036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Italic</a:t>
          </a:r>
        </a:p>
      </dsp:txBody>
      <dsp:txXfrm>
        <a:off x="1588036" y="1315849"/>
        <a:ext cx="653855" cy="326927"/>
      </dsp:txXfrm>
    </dsp:sp>
    <dsp:sp modelId="{788C1EAA-889E-44E7-A326-08EED0B764AE}">
      <dsp:nvSpPr>
        <dsp:cNvPr id="0" name=""/>
        <dsp:cNvSpPr/>
      </dsp:nvSpPr>
      <dsp:spPr>
        <a:xfrm>
          <a:off x="158803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Latin</a:t>
          </a:r>
        </a:p>
      </dsp:txBody>
      <dsp:txXfrm>
        <a:off x="1588036" y="1780086"/>
        <a:ext cx="653855" cy="326927"/>
      </dsp:txXfrm>
    </dsp:sp>
    <dsp:sp modelId="{C56172CE-2BB9-4BBB-A20D-026DC0533BEC}">
      <dsp:nvSpPr>
        <dsp:cNvPr id="0" name=""/>
        <dsp:cNvSpPr/>
      </dsp:nvSpPr>
      <dsp:spPr>
        <a:xfrm>
          <a:off x="175150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Italian</a:t>
          </a:r>
        </a:p>
      </dsp:txBody>
      <dsp:txXfrm>
        <a:off x="1751500" y="2244323"/>
        <a:ext cx="653855" cy="326927"/>
      </dsp:txXfrm>
    </dsp:sp>
    <dsp:sp modelId="{F933802E-BB09-4631-B2EB-D0AB93C3B8CE}">
      <dsp:nvSpPr>
        <dsp:cNvPr id="0" name=""/>
        <dsp:cNvSpPr/>
      </dsp:nvSpPr>
      <dsp:spPr>
        <a:xfrm>
          <a:off x="175150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French</a:t>
          </a:r>
        </a:p>
      </dsp:txBody>
      <dsp:txXfrm>
        <a:off x="1751500" y="2708561"/>
        <a:ext cx="653855" cy="326927"/>
      </dsp:txXfrm>
    </dsp:sp>
    <dsp:sp modelId="{B08EDFA6-34AA-434C-B634-68E7EC7D7AE5}">
      <dsp:nvSpPr>
        <dsp:cNvPr id="0" name=""/>
        <dsp:cNvSpPr/>
      </dsp:nvSpPr>
      <dsp:spPr>
        <a:xfrm>
          <a:off x="1751500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Spanish</a:t>
          </a:r>
        </a:p>
      </dsp:txBody>
      <dsp:txXfrm>
        <a:off x="1751500" y="3172798"/>
        <a:ext cx="653855" cy="326927"/>
      </dsp:txXfrm>
    </dsp:sp>
    <dsp:sp modelId="{23A59033-F63C-4410-BE8B-CADEAF4F9000}">
      <dsp:nvSpPr>
        <dsp:cNvPr id="0" name=""/>
        <dsp:cNvSpPr/>
      </dsp:nvSpPr>
      <dsp:spPr>
        <a:xfrm>
          <a:off x="2774783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Germanic</a:t>
          </a:r>
        </a:p>
      </dsp:txBody>
      <dsp:txXfrm>
        <a:off x="2774783" y="1315849"/>
        <a:ext cx="653855" cy="326927"/>
      </dsp:txXfrm>
    </dsp:sp>
    <dsp:sp modelId="{3001503D-B87F-40F6-B94F-3AE3A36303D6}">
      <dsp:nvSpPr>
        <dsp:cNvPr id="0" name=""/>
        <dsp:cNvSpPr/>
      </dsp:nvSpPr>
      <dsp:spPr>
        <a:xfrm>
          <a:off x="2379201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West Germanic</a:t>
          </a:r>
        </a:p>
      </dsp:txBody>
      <dsp:txXfrm>
        <a:off x="2379201" y="1780086"/>
        <a:ext cx="653855" cy="326927"/>
      </dsp:txXfrm>
    </dsp:sp>
    <dsp:sp modelId="{58142CF9-88FC-4717-881A-626EE6BCD1CD}">
      <dsp:nvSpPr>
        <dsp:cNvPr id="0" name=""/>
        <dsp:cNvSpPr/>
      </dsp:nvSpPr>
      <dsp:spPr>
        <a:xfrm>
          <a:off x="254266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 dirty="0">
              <a:solidFill>
                <a:schemeClr val="tx1"/>
              </a:solidFill>
            </a:rPr>
            <a:t>German</a:t>
          </a:r>
        </a:p>
      </dsp:txBody>
      <dsp:txXfrm>
        <a:off x="2542665" y="2244323"/>
        <a:ext cx="653855" cy="326927"/>
      </dsp:txXfrm>
    </dsp:sp>
    <dsp:sp modelId="{F5267C6F-8420-4B9A-A1A7-1EC6FA2AEFB0}">
      <dsp:nvSpPr>
        <dsp:cNvPr id="0" name=""/>
        <dsp:cNvSpPr/>
      </dsp:nvSpPr>
      <dsp:spPr>
        <a:xfrm>
          <a:off x="2542665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Dutch</a:t>
          </a:r>
        </a:p>
      </dsp:txBody>
      <dsp:txXfrm>
        <a:off x="2542665" y="2708561"/>
        <a:ext cx="653855" cy="326927"/>
      </dsp:txXfrm>
    </dsp:sp>
    <dsp:sp modelId="{D7C0BC87-7F9E-4557-9A6F-755A620BD4AC}">
      <dsp:nvSpPr>
        <dsp:cNvPr id="0" name=""/>
        <dsp:cNvSpPr/>
      </dsp:nvSpPr>
      <dsp:spPr>
        <a:xfrm>
          <a:off x="2542665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 dirty="0">
              <a:solidFill>
                <a:schemeClr val="tx1"/>
              </a:solidFill>
            </a:rPr>
            <a:t>English</a:t>
          </a:r>
        </a:p>
      </dsp:txBody>
      <dsp:txXfrm>
        <a:off x="2542665" y="3172798"/>
        <a:ext cx="653855" cy="326927"/>
      </dsp:txXfrm>
    </dsp:sp>
    <dsp:sp modelId="{656301C5-72B0-441D-A543-CCADF62312BB}">
      <dsp:nvSpPr>
        <dsp:cNvPr id="0" name=""/>
        <dsp:cNvSpPr/>
      </dsp:nvSpPr>
      <dsp:spPr>
        <a:xfrm>
          <a:off x="317036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North Germanic</a:t>
          </a:r>
        </a:p>
      </dsp:txBody>
      <dsp:txXfrm>
        <a:off x="3170366" y="1780086"/>
        <a:ext cx="653855" cy="326927"/>
      </dsp:txXfrm>
    </dsp:sp>
    <dsp:sp modelId="{2624C6A4-86E4-4C10-87F1-876FF7722A33}">
      <dsp:nvSpPr>
        <dsp:cNvPr id="0" name=""/>
        <dsp:cNvSpPr/>
      </dsp:nvSpPr>
      <dsp:spPr>
        <a:xfrm>
          <a:off x="333383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Icelandic</a:t>
          </a:r>
        </a:p>
      </dsp:txBody>
      <dsp:txXfrm>
        <a:off x="3333830" y="2244323"/>
        <a:ext cx="653855" cy="326927"/>
      </dsp:txXfrm>
    </dsp:sp>
    <dsp:sp modelId="{CF8D0BD6-F484-4C43-B577-E70044F95570}">
      <dsp:nvSpPr>
        <dsp:cNvPr id="0" name=""/>
        <dsp:cNvSpPr/>
      </dsp:nvSpPr>
      <dsp:spPr>
        <a:xfrm>
          <a:off x="333383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Danish</a:t>
          </a:r>
        </a:p>
      </dsp:txBody>
      <dsp:txXfrm>
        <a:off x="3333830" y="2708561"/>
        <a:ext cx="653855" cy="326927"/>
      </dsp:txXfrm>
    </dsp:sp>
    <dsp:sp modelId="{2B17AA7D-880C-476D-ABBD-4427AAE3BF66}">
      <dsp:nvSpPr>
        <dsp:cNvPr id="0" name=""/>
        <dsp:cNvSpPr/>
      </dsp:nvSpPr>
      <dsp:spPr>
        <a:xfrm>
          <a:off x="3333830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Swedish</a:t>
          </a:r>
        </a:p>
      </dsp:txBody>
      <dsp:txXfrm>
        <a:off x="3333830" y="3172798"/>
        <a:ext cx="653855" cy="326927"/>
      </dsp:txXfrm>
    </dsp:sp>
    <dsp:sp modelId="{9FB4A959-2645-4D44-8A1E-C624B14B7B91}">
      <dsp:nvSpPr>
        <dsp:cNvPr id="0" name=""/>
        <dsp:cNvSpPr/>
      </dsp:nvSpPr>
      <dsp:spPr>
        <a:xfrm>
          <a:off x="4357114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Balto-Slavic</a:t>
          </a:r>
        </a:p>
      </dsp:txBody>
      <dsp:txXfrm>
        <a:off x="4357114" y="1315849"/>
        <a:ext cx="653855" cy="326927"/>
      </dsp:txXfrm>
    </dsp:sp>
    <dsp:sp modelId="{85318B98-C9BD-46AB-9899-57F709449795}">
      <dsp:nvSpPr>
        <dsp:cNvPr id="0" name=""/>
        <dsp:cNvSpPr/>
      </dsp:nvSpPr>
      <dsp:spPr>
        <a:xfrm>
          <a:off x="3961531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Baltic</a:t>
          </a:r>
        </a:p>
      </dsp:txBody>
      <dsp:txXfrm>
        <a:off x="3961531" y="1780086"/>
        <a:ext cx="653855" cy="326927"/>
      </dsp:txXfrm>
    </dsp:sp>
    <dsp:sp modelId="{908B0564-B6B9-4427-8572-76B47BC10C12}">
      <dsp:nvSpPr>
        <dsp:cNvPr id="0" name=""/>
        <dsp:cNvSpPr/>
      </dsp:nvSpPr>
      <dsp:spPr>
        <a:xfrm>
          <a:off x="412499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Latvian</a:t>
          </a:r>
        </a:p>
      </dsp:txBody>
      <dsp:txXfrm>
        <a:off x="4124995" y="2244323"/>
        <a:ext cx="653855" cy="326927"/>
      </dsp:txXfrm>
    </dsp:sp>
    <dsp:sp modelId="{7D9C5CFB-9FB9-4F79-8345-029DFF883111}">
      <dsp:nvSpPr>
        <dsp:cNvPr id="0" name=""/>
        <dsp:cNvSpPr/>
      </dsp:nvSpPr>
      <dsp:spPr>
        <a:xfrm>
          <a:off x="4124995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Lithuanian</a:t>
          </a:r>
        </a:p>
      </dsp:txBody>
      <dsp:txXfrm>
        <a:off x="4124995" y="2708561"/>
        <a:ext cx="653855" cy="326927"/>
      </dsp:txXfrm>
    </dsp:sp>
    <dsp:sp modelId="{E1EF5FE6-247D-4AEE-A0FB-1089E18CA9CA}">
      <dsp:nvSpPr>
        <dsp:cNvPr id="0" name=""/>
        <dsp:cNvSpPr/>
      </dsp:nvSpPr>
      <dsp:spPr>
        <a:xfrm>
          <a:off x="4752696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Slavic</a:t>
          </a:r>
        </a:p>
      </dsp:txBody>
      <dsp:txXfrm>
        <a:off x="4752696" y="1780086"/>
        <a:ext cx="653855" cy="326927"/>
      </dsp:txXfrm>
    </dsp:sp>
    <dsp:sp modelId="{3DC80703-DC47-4331-97E8-3B4B3E3AC09B}">
      <dsp:nvSpPr>
        <dsp:cNvPr id="0" name=""/>
        <dsp:cNvSpPr/>
      </dsp:nvSpPr>
      <dsp:spPr>
        <a:xfrm>
          <a:off x="4916160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Polish</a:t>
          </a:r>
        </a:p>
      </dsp:txBody>
      <dsp:txXfrm>
        <a:off x="4916160" y="2244323"/>
        <a:ext cx="653855" cy="326927"/>
      </dsp:txXfrm>
    </dsp:sp>
    <dsp:sp modelId="{EB1E88D4-102C-4015-BBF5-E2C315A75333}">
      <dsp:nvSpPr>
        <dsp:cNvPr id="0" name=""/>
        <dsp:cNvSpPr/>
      </dsp:nvSpPr>
      <dsp:spPr>
        <a:xfrm>
          <a:off x="4916160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Czech</a:t>
          </a:r>
        </a:p>
      </dsp:txBody>
      <dsp:txXfrm>
        <a:off x="4916160" y="2708561"/>
        <a:ext cx="653855" cy="326927"/>
      </dsp:txXfrm>
    </dsp:sp>
    <dsp:sp modelId="{40ACF017-342A-47DF-BCB4-CF1B368C8149}">
      <dsp:nvSpPr>
        <dsp:cNvPr id="0" name=""/>
        <dsp:cNvSpPr/>
      </dsp:nvSpPr>
      <dsp:spPr>
        <a:xfrm>
          <a:off x="4916160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Russian</a:t>
          </a:r>
        </a:p>
      </dsp:txBody>
      <dsp:txXfrm>
        <a:off x="4916160" y="3172798"/>
        <a:ext cx="653855" cy="326927"/>
      </dsp:txXfrm>
    </dsp:sp>
    <dsp:sp modelId="{C96F6B29-D34B-4DA1-B77A-E6B0D22AD24D}">
      <dsp:nvSpPr>
        <dsp:cNvPr id="0" name=""/>
        <dsp:cNvSpPr/>
      </dsp:nvSpPr>
      <dsp:spPr>
        <a:xfrm>
          <a:off x="6792725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Indo-Iranian</a:t>
          </a:r>
        </a:p>
      </dsp:txBody>
      <dsp:txXfrm>
        <a:off x="6792725" y="1315849"/>
        <a:ext cx="653855" cy="326927"/>
      </dsp:txXfrm>
    </dsp:sp>
    <dsp:sp modelId="{16B81F12-1406-497D-B3D0-7267268EED2D}">
      <dsp:nvSpPr>
        <dsp:cNvPr id="0" name=""/>
        <dsp:cNvSpPr/>
      </dsp:nvSpPr>
      <dsp:spPr>
        <a:xfrm>
          <a:off x="6102908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Indic</a:t>
          </a:r>
        </a:p>
      </dsp:txBody>
      <dsp:txXfrm>
        <a:off x="6102908" y="1780086"/>
        <a:ext cx="653855" cy="326927"/>
      </dsp:txXfrm>
    </dsp:sp>
    <dsp:sp modelId="{0D638A05-64A5-44AF-B0BC-01E0CEF11856}">
      <dsp:nvSpPr>
        <dsp:cNvPr id="0" name=""/>
        <dsp:cNvSpPr/>
      </dsp:nvSpPr>
      <dsp:spPr>
        <a:xfrm>
          <a:off x="6527914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Hindi</a:t>
          </a:r>
        </a:p>
      </dsp:txBody>
      <dsp:txXfrm>
        <a:off x="6527914" y="2708561"/>
        <a:ext cx="653855" cy="326927"/>
      </dsp:txXfrm>
    </dsp:sp>
    <dsp:sp modelId="{51F4F073-9297-4A01-ACA4-9F8FAE3CC51A}">
      <dsp:nvSpPr>
        <dsp:cNvPr id="0" name=""/>
        <dsp:cNvSpPr/>
      </dsp:nvSpPr>
      <dsp:spPr>
        <a:xfrm>
          <a:off x="6527914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Urdu</a:t>
          </a:r>
        </a:p>
      </dsp:txBody>
      <dsp:txXfrm>
        <a:off x="6527914" y="3172798"/>
        <a:ext cx="653855" cy="326927"/>
      </dsp:txXfrm>
    </dsp:sp>
    <dsp:sp modelId="{D6F55798-881F-41E2-9B22-9508BD34EED2}">
      <dsp:nvSpPr>
        <dsp:cNvPr id="0" name=""/>
        <dsp:cNvSpPr/>
      </dsp:nvSpPr>
      <dsp:spPr>
        <a:xfrm>
          <a:off x="5707325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Sanskrit</a:t>
          </a:r>
        </a:p>
      </dsp:txBody>
      <dsp:txXfrm>
        <a:off x="5707325" y="2244323"/>
        <a:ext cx="653855" cy="326927"/>
      </dsp:txXfrm>
    </dsp:sp>
    <dsp:sp modelId="{6C144664-D0F1-4822-8307-7D01F129E46F}">
      <dsp:nvSpPr>
        <dsp:cNvPr id="0" name=""/>
        <dsp:cNvSpPr/>
      </dsp:nvSpPr>
      <dsp:spPr>
        <a:xfrm>
          <a:off x="7482543" y="1780086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Iranian</a:t>
          </a:r>
        </a:p>
      </dsp:txBody>
      <dsp:txXfrm>
        <a:off x="7482543" y="1780086"/>
        <a:ext cx="653855" cy="326927"/>
      </dsp:txXfrm>
    </dsp:sp>
    <dsp:sp modelId="{D4B74486-7ABA-4B63-B7F0-90C2000754E2}">
      <dsp:nvSpPr>
        <dsp:cNvPr id="0" name=""/>
        <dsp:cNvSpPr/>
      </dsp:nvSpPr>
      <dsp:spPr>
        <a:xfrm>
          <a:off x="7319079" y="2244323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Farsi</a:t>
          </a:r>
        </a:p>
      </dsp:txBody>
      <dsp:txXfrm>
        <a:off x="7319079" y="2244323"/>
        <a:ext cx="653855" cy="326927"/>
      </dsp:txXfrm>
    </dsp:sp>
    <dsp:sp modelId="{78557D7C-00A2-407F-B322-3A7A7681FEBC}">
      <dsp:nvSpPr>
        <dsp:cNvPr id="0" name=""/>
        <dsp:cNvSpPr/>
      </dsp:nvSpPr>
      <dsp:spPr>
        <a:xfrm>
          <a:off x="7319079" y="2708561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Kurdish</a:t>
          </a:r>
        </a:p>
      </dsp:txBody>
      <dsp:txXfrm>
        <a:off x="7319079" y="2708561"/>
        <a:ext cx="653855" cy="326927"/>
      </dsp:txXfrm>
    </dsp:sp>
    <dsp:sp modelId="{EC58088B-A198-4997-AF22-B40E7969EF6B}">
      <dsp:nvSpPr>
        <dsp:cNvPr id="0" name=""/>
        <dsp:cNvSpPr/>
      </dsp:nvSpPr>
      <dsp:spPr>
        <a:xfrm>
          <a:off x="7319079" y="3172798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Pashto</a:t>
          </a:r>
        </a:p>
      </dsp:txBody>
      <dsp:txXfrm>
        <a:off x="7319079" y="3172798"/>
        <a:ext cx="653855" cy="326927"/>
      </dsp:txXfrm>
    </dsp:sp>
    <dsp:sp modelId="{3CF320A5-B980-4FA0-B67F-CB2CF55D5796}">
      <dsp:nvSpPr>
        <dsp:cNvPr id="0" name=""/>
        <dsp:cNvSpPr/>
      </dsp:nvSpPr>
      <dsp:spPr>
        <a:xfrm>
          <a:off x="8273708" y="131584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Hellenic</a:t>
          </a:r>
        </a:p>
      </dsp:txBody>
      <dsp:txXfrm>
        <a:off x="8273708" y="1315849"/>
        <a:ext cx="653855" cy="326927"/>
      </dsp:txXfrm>
    </dsp:sp>
    <dsp:sp modelId="{16D70746-0314-4098-9B63-40241E0BE3B8}">
      <dsp:nvSpPr>
        <dsp:cNvPr id="0" name=""/>
        <dsp:cNvSpPr/>
      </dsp:nvSpPr>
      <dsp:spPr>
        <a:xfrm>
          <a:off x="8273708" y="2239482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 dirty="0">
              <a:solidFill>
                <a:schemeClr val="tx1"/>
              </a:solidFill>
            </a:rPr>
            <a:t>Greek</a:t>
          </a:r>
        </a:p>
      </dsp:txBody>
      <dsp:txXfrm>
        <a:off x="8273708" y="2239482"/>
        <a:ext cx="653855" cy="326927"/>
      </dsp:txXfrm>
    </dsp:sp>
    <dsp:sp modelId="{D6C5CF49-0C52-4A5B-B8CE-AE200344CD14}">
      <dsp:nvSpPr>
        <dsp:cNvPr id="0" name=""/>
        <dsp:cNvSpPr/>
      </dsp:nvSpPr>
      <dsp:spPr>
        <a:xfrm>
          <a:off x="9064873" y="224249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Armenian</a:t>
          </a:r>
        </a:p>
      </dsp:txBody>
      <dsp:txXfrm>
        <a:off x="9064873" y="2242499"/>
        <a:ext cx="653855" cy="326927"/>
      </dsp:txXfrm>
    </dsp:sp>
    <dsp:sp modelId="{14E43F37-0023-4E21-A976-05E36B9A34AA}">
      <dsp:nvSpPr>
        <dsp:cNvPr id="0" name=""/>
        <dsp:cNvSpPr/>
      </dsp:nvSpPr>
      <dsp:spPr>
        <a:xfrm>
          <a:off x="9856038" y="2242499"/>
          <a:ext cx="653855" cy="326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schemeClr val="tx1"/>
              </a:solidFill>
            </a:rPr>
            <a:t>Albanian</a:t>
          </a:r>
        </a:p>
      </dsp:txBody>
      <dsp:txXfrm>
        <a:off x="9856038" y="2242499"/>
        <a:ext cx="653855" cy="3269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0CD96-5202-4F51-885A-1F97012E5891}">
      <dsp:nvSpPr>
        <dsp:cNvPr id="0" name=""/>
        <dsp:cNvSpPr/>
      </dsp:nvSpPr>
      <dsp:spPr>
        <a:xfrm>
          <a:off x="5257800" y="1757289"/>
          <a:ext cx="4702335" cy="233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86"/>
              </a:lnTo>
              <a:lnTo>
                <a:pt x="4702335" y="116586"/>
              </a:lnTo>
              <a:lnTo>
                <a:pt x="4702335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37747-E5B3-42C1-B82A-269029B625E1}">
      <dsp:nvSpPr>
        <dsp:cNvPr id="0" name=""/>
        <dsp:cNvSpPr/>
      </dsp:nvSpPr>
      <dsp:spPr>
        <a:xfrm>
          <a:off x="5257800" y="1757289"/>
          <a:ext cx="3358811" cy="233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86"/>
              </a:lnTo>
              <a:lnTo>
                <a:pt x="3358811" y="116586"/>
              </a:lnTo>
              <a:lnTo>
                <a:pt x="3358811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B1B24-A6C0-443F-AFD1-9BC903EEE26D}">
      <dsp:nvSpPr>
        <dsp:cNvPr id="0" name=""/>
        <dsp:cNvSpPr/>
      </dsp:nvSpPr>
      <dsp:spPr>
        <a:xfrm>
          <a:off x="5257800" y="1757289"/>
          <a:ext cx="2015286" cy="233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86"/>
              </a:lnTo>
              <a:lnTo>
                <a:pt x="2015286" y="116586"/>
              </a:lnTo>
              <a:lnTo>
                <a:pt x="2015286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50182-989C-4DA5-9143-294A42EB8BFD}">
      <dsp:nvSpPr>
        <dsp:cNvPr id="0" name=""/>
        <dsp:cNvSpPr/>
      </dsp:nvSpPr>
      <dsp:spPr>
        <a:xfrm>
          <a:off x="5257800" y="1757289"/>
          <a:ext cx="671762" cy="233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86"/>
              </a:lnTo>
              <a:lnTo>
                <a:pt x="671762" y="116586"/>
              </a:lnTo>
              <a:lnTo>
                <a:pt x="671762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5C9FC-A5A9-468C-94D0-B182F270D923}">
      <dsp:nvSpPr>
        <dsp:cNvPr id="0" name=""/>
        <dsp:cNvSpPr/>
      </dsp:nvSpPr>
      <dsp:spPr>
        <a:xfrm>
          <a:off x="4586037" y="1757289"/>
          <a:ext cx="671762" cy="233173"/>
        </a:xfrm>
        <a:custGeom>
          <a:avLst/>
          <a:gdLst/>
          <a:ahLst/>
          <a:cxnLst/>
          <a:rect l="0" t="0" r="0" b="0"/>
          <a:pathLst>
            <a:path>
              <a:moveTo>
                <a:pt x="671762" y="0"/>
              </a:moveTo>
              <a:lnTo>
                <a:pt x="671762" y="116586"/>
              </a:lnTo>
              <a:lnTo>
                <a:pt x="0" y="116586"/>
              </a:lnTo>
              <a:lnTo>
                <a:pt x="0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2A0A6-9282-4AF2-8E4D-740A04B32475}">
      <dsp:nvSpPr>
        <dsp:cNvPr id="0" name=""/>
        <dsp:cNvSpPr/>
      </dsp:nvSpPr>
      <dsp:spPr>
        <a:xfrm>
          <a:off x="3242513" y="1757289"/>
          <a:ext cx="2015286" cy="233173"/>
        </a:xfrm>
        <a:custGeom>
          <a:avLst/>
          <a:gdLst/>
          <a:ahLst/>
          <a:cxnLst/>
          <a:rect l="0" t="0" r="0" b="0"/>
          <a:pathLst>
            <a:path>
              <a:moveTo>
                <a:pt x="2015286" y="0"/>
              </a:moveTo>
              <a:lnTo>
                <a:pt x="2015286" y="116586"/>
              </a:lnTo>
              <a:lnTo>
                <a:pt x="0" y="116586"/>
              </a:lnTo>
              <a:lnTo>
                <a:pt x="0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CF7CC-12A2-45A0-93AB-DDD15308C9AC}">
      <dsp:nvSpPr>
        <dsp:cNvPr id="0" name=""/>
        <dsp:cNvSpPr/>
      </dsp:nvSpPr>
      <dsp:spPr>
        <a:xfrm>
          <a:off x="1898988" y="1757289"/>
          <a:ext cx="3358811" cy="233173"/>
        </a:xfrm>
        <a:custGeom>
          <a:avLst/>
          <a:gdLst/>
          <a:ahLst/>
          <a:cxnLst/>
          <a:rect l="0" t="0" r="0" b="0"/>
          <a:pathLst>
            <a:path>
              <a:moveTo>
                <a:pt x="3358811" y="0"/>
              </a:moveTo>
              <a:lnTo>
                <a:pt x="3358811" y="116586"/>
              </a:lnTo>
              <a:lnTo>
                <a:pt x="0" y="116586"/>
              </a:lnTo>
              <a:lnTo>
                <a:pt x="0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07CD0-54EC-41AC-BEAB-AF03FAA4E5B0}">
      <dsp:nvSpPr>
        <dsp:cNvPr id="0" name=""/>
        <dsp:cNvSpPr/>
      </dsp:nvSpPr>
      <dsp:spPr>
        <a:xfrm>
          <a:off x="555464" y="1757289"/>
          <a:ext cx="4702335" cy="233173"/>
        </a:xfrm>
        <a:custGeom>
          <a:avLst/>
          <a:gdLst/>
          <a:ahLst/>
          <a:cxnLst/>
          <a:rect l="0" t="0" r="0" b="0"/>
          <a:pathLst>
            <a:path>
              <a:moveTo>
                <a:pt x="4702335" y="0"/>
              </a:moveTo>
              <a:lnTo>
                <a:pt x="4702335" y="116586"/>
              </a:lnTo>
              <a:lnTo>
                <a:pt x="0" y="116586"/>
              </a:lnTo>
              <a:lnTo>
                <a:pt x="0" y="2331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CE17F-CC63-4B8D-907F-ED24B60B4755}">
      <dsp:nvSpPr>
        <dsp:cNvPr id="0" name=""/>
        <dsp:cNvSpPr/>
      </dsp:nvSpPr>
      <dsp:spPr>
        <a:xfrm>
          <a:off x="4702624" y="1202114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English</a:t>
          </a:r>
        </a:p>
      </dsp:txBody>
      <dsp:txXfrm>
        <a:off x="4702624" y="1202114"/>
        <a:ext cx="1110350" cy="555175"/>
      </dsp:txXfrm>
    </dsp:sp>
    <dsp:sp modelId="{993340E7-2804-476E-9016-A736C7065A9A}">
      <dsp:nvSpPr>
        <dsp:cNvPr id="0" name=""/>
        <dsp:cNvSpPr/>
      </dsp:nvSpPr>
      <dsp:spPr>
        <a:xfrm>
          <a:off x="288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British English</a:t>
          </a:r>
        </a:p>
      </dsp:txBody>
      <dsp:txXfrm>
        <a:off x="288" y="1990463"/>
        <a:ext cx="1110350" cy="555175"/>
      </dsp:txXfrm>
    </dsp:sp>
    <dsp:sp modelId="{4F93119B-E23A-4D56-BCCC-07AE28AC7F2B}">
      <dsp:nvSpPr>
        <dsp:cNvPr id="0" name=""/>
        <dsp:cNvSpPr/>
      </dsp:nvSpPr>
      <dsp:spPr>
        <a:xfrm>
          <a:off x="1343813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Irish English</a:t>
          </a:r>
        </a:p>
      </dsp:txBody>
      <dsp:txXfrm>
        <a:off x="1343813" y="1990463"/>
        <a:ext cx="1110350" cy="555175"/>
      </dsp:txXfrm>
    </dsp:sp>
    <dsp:sp modelId="{FEE2321C-B59E-41A9-9A24-BC418644F112}">
      <dsp:nvSpPr>
        <dsp:cNvPr id="0" name=""/>
        <dsp:cNvSpPr/>
      </dsp:nvSpPr>
      <dsp:spPr>
        <a:xfrm>
          <a:off x="2687337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American English</a:t>
          </a:r>
        </a:p>
      </dsp:txBody>
      <dsp:txXfrm>
        <a:off x="2687337" y="1990463"/>
        <a:ext cx="1110350" cy="555175"/>
      </dsp:txXfrm>
    </dsp:sp>
    <dsp:sp modelId="{17494A17-3635-41EE-B53C-C862E3949614}">
      <dsp:nvSpPr>
        <dsp:cNvPr id="0" name=""/>
        <dsp:cNvSpPr/>
      </dsp:nvSpPr>
      <dsp:spPr>
        <a:xfrm>
          <a:off x="4030862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Canadian English</a:t>
          </a:r>
        </a:p>
      </dsp:txBody>
      <dsp:txXfrm>
        <a:off x="4030862" y="1990463"/>
        <a:ext cx="1110350" cy="555175"/>
      </dsp:txXfrm>
    </dsp:sp>
    <dsp:sp modelId="{37F1AF5A-4082-473D-A5CA-4863EA06B0A7}">
      <dsp:nvSpPr>
        <dsp:cNvPr id="0" name=""/>
        <dsp:cNvSpPr/>
      </dsp:nvSpPr>
      <dsp:spPr>
        <a:xfrm>
          <a:off x="5374386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Australian English</a:t>
          </a:r>
        </a:p>
      </dsp:txBody>
      <dsp:txXfrm>
        <a:off x="5374386" y="1990463"/>
        <a:ext cx="1110350" cy="555175"/>
      </dsp:txXfrm>
    </dsp:sp>
    <dsp:sp modelId="{74CFCC4C-E577-4DB8-A161-6E314358D775}">
      <dsp:nvSpPr>
        <dsp:cNvPr id="0" name=""/>
        <dsp:cNvSpPr/>
      </dsp:nvSpPr>
      <dsp:spPr>
        <a:xfrm>
          <a:off x="6717911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Indian English</a:t>
          </a:r>
        </a:p>
      </dsp:txBody>
      <dsp:txXfrm>
        <a:off x="6717911" y="1990463"/>
        <a:ext cx="1110350" cy="555175"/>
      </dsp:txXfrm>
    </dsp:sp>
    <dsp:sp modelId="{5517A5D2-340E-4664-B431-892C288A7B77}">
      <dsp:nvSpPr>
        <dsp:cNvPr id="0" name=""/>
        <dsp:cNvSpPr/>
      </dsp:nvSpPr>
      <dsp:spPr>
        <a:xfrm>
          <a:off x="8061435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Jamaican English</a:t>
          </a:r>
        </a:p>
      </dsp:txBody>
      <dsp:txXfrm>
        <a:off x="8061435" y="1990463"/>
        <a:ext cx="1110350" cy="555175"/>
      </dsp:txXfrm>
    </dsp:sp>
    <dsp:sp modelId="{DD1FF8CE-385C-43D2-ADAD-F84941C038EA}">
      <dsp:nvSpPr>
        <dsp:cNvPr id="0" name=""/>
        <dsp:cNvSpPr/>
      </dsp:nvSpPr>
      <dsp:spPr>
        <a:xfrm>
          <a:off x="9404960" y="1990463"/>
          <a:ext cx="1110350" cy="5551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…</a:t>
          </a:r>
        </a:p>
      </dsp:txBody>
      <dsp:txXfrm>
        <a:off x="9404960" y="1990463"/>
        <a:ext cx="1110350" cy="555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A0182-2ED2-4CC3-8C6F-60275A0F71CF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BAE05-5ACB-4CF8-9397-C94594805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8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793F-96C7-4706-8F55-EC2E3E8AABDE}" type="datetime1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F5011-7FA9-4C12-A817-395B466D06BC}" type="datetime1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6D90-2A1B-4229-A858-8C652D82F4E9}" type="datetime1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18A2-9DDA-49FB-8AF5-7382A43961F9}" type="datetime1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C05-5B89-4BFB-A0D7-6A40504F97FF}" type="datetime1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81D4-5FF2-485F-8B1D-0B16DABC3F2C}" type="datetime1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87A7-52B5-456A-B91E-6173E90B10F8}" type="datetime1">
              <a:rPr lang="en-GB" smtClean="0"/>
              <a:t>13/01/2025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325-6A15-49AA-A3FB-4A2842524F91}" type="datetime1">
              <a:rPr lang="en-GB" smtClean="0"/>
              <a:t>13/01/2025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E220-DB7F-496F-B0CB-CEA3A8359335}" type="datetime1">
              <a:rPr lang="en-GB" smtClean="0"/>
              <a:t>13/01/2025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FB-D599-4B8D-A280-967BFDBD0659}" type="datetime1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33C0-DB32-4840-A6FE-800329B901DD}" type="datetime1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B8CD5-7211-4C56-9951-A3DCA479F57E}" type="datetime1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18: Language Variation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3F164-3A72-4177-AA7B-C9A80EDC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56080-94FC-4EAF-BE5F-9DDA6FD7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F6223-8E5B-448F-B4DE-E40B1A321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we saw before, the Germanic and Romance families are related, and belong to the larger </a:t>
            </a:r>
            <a:r>
              <a:rPr lang="en-GB" u="sng" dirty="0"/>
              <a:t>Indo-European</a:t>
            </a:r>
            <a:r>
              <a:rPr lang="en-GB" dirty="0"/>
              <a:t> language family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91573-0184-4400-A4BF-DB1AD36C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38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E1499-2F49-48C8-9801-1FF77344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A73DB-F06C-4E4F-A25E-1020801D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F0636C16-3493-450E-A961-B1853EC942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311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A0633D6-6457-487A-A3B0-FE3A13013069}"/>
              </a:ext>
            </a:extLst>
          </p:cNvPr>
          <p:cNvSpPr/>
          <p:nvPr/>
        </p:nvSpPr>
        <p:spPr>
          <a:xfrm>
            <a:off x="2394283" y="3090931"/>
            <a:ext cx="2461052" cy="22940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0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91F-BAD6-4798-A685-6086507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DEF10-5213-4F3D-893B-CC2A87852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of the changes that we’ve been looking at happened long ago</a:t>
            </a:r>
          </a:p>
          <a:p>
            <a:r>
              <a:rPr lang="en-GB" dirty="0"/>
              <a:t>For example, people have been speaking differently in Italy and France for nearly 2,000 years</a:t>
            </a:r>
          </a:p>
          <a:p>
            <a:r>
              <a:rPr lang="en-GB" dirty="0"/>
              <a:t>But of course, change and variation in language didn’t stop then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EEB26-7467-42E8-B48F-446A7EC4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12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648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B88D2-5A43-4A45-927D-CE9453B2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E993-4EFD-4739-A951-DD729D812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Like the ancient Romans, people speaking English have spread out to many different parts of the world, taking their language with them</a:t>
            </a:r>
          </a:p>
          <a:p>
            <a:r>
              <a:rPr lang="en-GB" dirty="0"/>
              <a:t>As a result, English has taken on different forms in different countries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2C1BF-D5EC-43EF-BB67-BA6EFFBD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41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BC89-2AC8-4CDF-949A-7AFB411D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Variation in English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B578F-093A-430A-8125-F45D164E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F83CA0C-2F7D-4027-8818-E6ACA76600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145401"/>
              </p:ext>
            </p:extLst>
          </p:nvPr>
        </p:nvGraphicFramePr>
        <p:xfrm>
          <a:off x="838200" y="1555124"/>
          <a:ext cx="10515600" cy="374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2542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ECF7CC-12A2-45A0-93AB-DDD15308C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C8ECF7CC-12A2-45A0-93AB-DDD15308C9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93119B-E23A-4D56-BCCC-07AE28AC7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4F93119B-E23A-4D56-BCCC-07AE28AC7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D50182-989C-4DA5-9143-294A42EB8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1AD50182-989C-4DA5-9143-294A42EB8B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F1AF5A-4082-473D-A5CA-4863EA06B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37F1AF5A-4082-473D-A5CA-4863EA06B0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1B1B24-A6C0-443F-AFD1-9BC903EEE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>
                                            <p:graphicEl>
                                              <a:dgm id="{501B1B24-A6C0-443F-AFD1-9BC903EEE2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CFCC4C-E577-4DB8-A161-6E314358D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>
                                            <p:graphicEl>
                                              <a:dgm id="{74CFCC4C-E577-4DB8-A161-6E314358D7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537747-E5B3-42C1-B82A-269029B62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">
                                            <p:graphicEl>
                                              <a:dgm id="{40537747-E5B3-42C1-B82A-269029B625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517A5D2-340E-4664-B431-892C288A7B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">
                                            <p:graphicEl>
                                              <a:dgm id="{5517A5D2-340E-4664-B431-892C288A7B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B0CD96-5202-4F51-885A-1F97012E5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">
                                            <p:graphicEl>
                                              <a:dgm id="{EAB0CD96-5202-4F51-885A-1F97012E5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D1FF8CE-385C-43D2-ADAD-F84941C03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">
                                            <p:graphicEl>
                                              <a:dgm id="{DD1FF8CE-385C-43D2-ADAD-F84941C038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91F-BAD6-4798-A685-6086507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DEF10-5213-4F3D-893B-CC2A87852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Even when we use terms like ‘British English’ or ‘American English’, this doesn’t mean that they refer to something homogeneous</a:t>
            </a:r>
          </a:p>
          <a:p>
            <a:r>
              <a:rPr lang="en-GB" dirty="0"/>
              <a:t>For example, people speak differently in London and Newcastle, or in New York and Texas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EEB26-7467-42E8-B48F-446A7EC4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59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60D90-021E-4414-8DAD-34D86B1B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F0124-3EEE-4BD8-8BB3-09C5F2483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Even within Northern Ireland, there are many different ways of speaking</a:t>
            </a:r>
            <a:endParaRPr lang="en-GB" sz="5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9EC8B-3A6C-4B88-B669-44BA7A68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36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96A96-5331-4907-A045-E3450601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4E581-DAEC-451F-9BDF-33BE8512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B19D504-AF3D-4B11-A906-D8B77C098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3891" y="1243835"/>
            <a:ext cx="5144218" cy="547764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E7492E-1345-BBB6-9AC4-041DDA5D6D1A}"/>
              </a:ext>
            </a:extLst>
          </p:cNvPr>
          <p:cNvSpPr txBox="1"/>
          <p:nvPr/>
        </p:nvSpPr>
        <p:spPr>
          <a:xfrm>
            <a:off x="8776447" y="635635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(from Harris 1984)</a:t>
            </a:r>
          </a:p>
        </p:txBody>
      </p:sp>
    </p:spTree>
    <p:extLst>
      <p:ext uri="{BB962C8B-B14F-4D97-AF65-F5344CB8AC3E}">
        <p14:creationId xmlns:p14="http://schemas.microsoft.com/office/powerpoint/2010/main" val="141235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dissolve/>
      </p:transition>
    </mc:Choice>
    <mc:Fallback xmlns="">
      <p:transition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6A5F3-7721-4967-93F3-80D05C3E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39A6-5706-4D49-B926-E27D11EC5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think about different varieties of English</a:t>
            </a:r>
          </a:p>
          <a:p>
            <a:r>
              <a:rPr lang="en-GB" dirty="0"/>
              <a:t>What sorts of differences can you find?</a:t>
            </a:r>
          </a:p>
          <a:p>
            <a:pPr lvl="1"/>
            <a:r>
              <a:rPr lang="en-GB" dirty="0"/>
              <a:t>Differences in pronunciation (accent)?</a:t>
            </a:r>
          </a:p>
          <a:p>
            <a:pPr lvl="1"/>
            <a:r>
              <a:rPr lang="en-GB" dirty="0"/>
              <a:t>Differences in the words they use?</a:t>
            </a:r>
          </a:p>
          <a:p>
            <a:pPr lvl="1"/>
            <a:r>
              <a:rPr lang="en-GB" dirty="0"/>
              <a:t>Differences in grammar?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1911B-3DC0-4954-A6F3-F10E6FDD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15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7DBD-521B-43D0-AFCD-9E50199F7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Languages and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71FA1-0786-4A16-97AD-998E38953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0211" cy="4667250"/>
          </a:xfrm>
        </p:spPr>
        <p:txBody>
          <a:bodyPr>
            <a:normAutofit/>
          </a:bodyPr>
          <a:lstStyle/>
          <a:p>
            <a:r>
              <a:rPr lang="en-GB" dirty="0"/>
              <a:t>Even though English has developed differently in different places, it hasn’t split into different languages, like Latin did</a:t>
            </a:r>
          </a:p>
          <a:p>
            <a:r>
              <a:rPr lang="en-GB" dirty="0"/>
              <a:t>People from opposite sides of the globe who speak ‘English’ can still understand each other — more or less</a:t>
            </a:r>
          </a:p>
          <a:p>
            <a:r>
              <a:rPr lang="en-GB" dirty="0"/>
              <a:t>However, people who speak Italian can only understand French if they study it at school or elsewhere, and vice versa</a:t>
            </a:r>
          </a:p>
          <a:p>
            <a:r>
              <a:rPr lang="en-GB" dirty="0"/>
              <a:t>Sometimes people make a distinction between the two degrees of difference</a:t>
            </a:r>
          </a:p>
          <a:p>
            <a:r>
              <a:rPr lang="en-GB" dirty="0"/>
              <a:t>The distinction is that French and Italian are different </a:t>
            </a:r>
            <a:r>
              <a:rPr lang="en-GB" u="sng" dirty="0"/>
              <a:t>languages</a:t>
            </a:r>
            <a:r>
              <a:rPr lang="en-GB" dirty="0"/>
              <a:t>, but the various types of English are different </a:t>
            </a:r>
            <a:r>
              <a:rPr lang="en-GB" u="sng" dirty="0"/>
              <a:t>dialects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6AF09-4DED-4B86-B658-396D86A45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19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42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8D367-82B5-4CF4-B5E4-C9CAAFD0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371D-EAC6-436D-872B-49787B5CB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will look at </a:t>
            </a:r>
            <a:r>
              <a:rPr lang="en-GB" u="sng" dirty="0"/>
              <a:t>language variation</a:t>
            </a:r>
            <a:endParaRPr lang="en-GB" dirty="0"/>
          </a:p>
          <a:p>
            <a:r>
              <a:rPr lang="en-GB" dirty="0"/>
              <a:t>We will see how new languages emerge when a language changes differently in different places</a:t>
            </a:r>
          </a:p>
          <a:p>
            <a:r>
              <a:rPr lang="en-GB" dirty="0"/>
              <a:t>We will see how similar variation can exist even within a single language</a:t>
            </a:r>
          </a:p>
          <a:p>
            <a:r>
              <a:rPr lang="en-GB" dirty="0"/>
              <a:t>Different varieties of a language can be grouped into different </a:t>
            </a:r>
            <a:r>
              <a:rPr lang="en-GB" u="sng" dirty="0"/>
              <a:t>dialects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E3A8-2D42-49CF-8E7F-50360AA8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612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C41B6-ADB6-4A85-9270-E9E712A0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Languages and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6ECF-6955-4DD4-BE3A-04FAEAC02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 between a language and a dialect can be hard to pin down</a:t>
            </a:r>
          </a:p>
          <a:p>
            <a:r>
              <a:rPr lang="en-GB" dirty="0"/>
              <a:t>Some ‘dialects’ of English might be different enough that people actually do have trouble understanding each other</a:t>
            </a:r>
          </a:p>
          <a:p>
            <a:r>
              <a:rPr lang="en-GB" dirty="0"/>
              <a:t>Some ‘languages’, such as Norwegian and Swedish, are actually similar enough that people can understand each other without needing to be taught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5E96C-C98B-4BB7-A1B4-02D5B06E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20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640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28F-5716-456C-A69D-C29BA3970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Languages and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1D4FF-0462-4A5E-B246-C88361168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cases, it can be hard to draw a firm line between languages</a:t>
            </a:r>
          </a:p>
          <a:p>
            <a:r>
              <a:rPr lang="en-GB" dirty="0"/>
              <a:t>For example, there’s a clear border between Germany and the Netherlands, but not such a clear border between German and Dutch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33D49-BBE5-4813-B163-0F879A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43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46E96-2040-48E7-B333-32D2739D0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Languages and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2E4E5-A1A8-4114-95D6-62462E1A4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6600" cy="985308"/>
          </a:xfrm>
        </p:spPr>
        <p:txBody>
          <a:bodyPr>
            <a:normAutofit/>
          </a:bodyPr>
          <a:lstStyle/>
          <a:p>
            <a:r>
              <a:rPr lang="en-GB" sz="2400" noProof="1"/>
              <a:t>If you started at Amsterdam and went east to Berlin, the language you heard would change very gradually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B20EE-07CE-4046-9756-64F2136C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22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5CC212-D97F-4968-9FA5-AAF6E6A39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150" y="2684194"/>
            <a:ext cx="5981700" cy="355282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7BE596-4993-49EC-A3D7-78883F49B469}"/>
              </a:ext>
            </a:extLst>
          </p:cNvPr>
          <p:cNvCxnSpPr>
            <a:cxnSpLocks/>
          </p:cNvCxnSpPr>
          <p:nvPr/>
        </p:nvCxnSpPr>
        <p:spPr>
          <a:xfrm flipV="1">
            <a:off x="3902537" y="4288665"/>
            <a:ext cx="4391457" cy="15159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2490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8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0E36-9D83-4D0E-ACB3-21E8120C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Languages and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6C411-FF0B-43E4-8192-DDC039653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However, this doesn’t mean that Dutch and German are really two dialects of a single language</a:t>
            </a:r>
          </a:p>
          <a:p>
            <a:r>
              <a:rPr lang="en-GB" dirty="0"/>
              <a:t>‘Standard Dutch’ and ‘Standard German’, the languages you might see in books and newspapers from Amsterdam and Berlin, are quite different from each other</a:t>
            </a:r>
          </a:p>
          <a:p>
            <a:r>
              <a:rPr lang="en-GB" dirty="0"/>
              <a:t>The ‘Dutch’ and ‘German’ that people speak at home with family and friends might not be quite like this.</a:t>
            </a:r>
          </a:p>
          <a:p>
            <a:r>
              <a:rPr lang="en-GB" dirty="0"/>
              <a:t>But if people think of their language as ‘Dutch’, then sometimes they might sound more like someone from Amsterdam, but they wouldn’t start talking like someone from Berlin</a:t>
            </a:r>
          </a:p>
          <a:p>
            <a:pPr lvl="1"/>
            <a:r>
              <a:rPr lang="en-GB" dirty="0"/>
              <a:t>And vice versa, if they think of their language as ‘German’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04D14-22AA-4843-802E-62205505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23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80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BD74-E544-4CC0-8E67-C2B33B66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Languages and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AD79-8A45-495F-A234-E14EB5E59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distinction between ‘languages’ and ‘dialects’ might not be black and white</a:t>
            </a:r>
          </a:p>
          <a:p>
            <a:pPr lvl="1"/>
            <a:r>
              <a:rPr lang="en-GB" dirty="0"/>
              <a:t>In the next lesson we’ll see more about how people speak differently in different situations</a:t>
            </a:r>
          </a:p>
          <a:p>
            <a:r>
              <a:rPr lang="en-GB" dirty="0"/>
              <a:t>However, the question of whether two people speak the same language is usually easy to answer in practice</a:t>
            </a:r>
          </a:p>
          <a:p>
            <a:r>
              <a:rPr lang="en-GB" dirty="0"/>
              <a:t>If you met someone from Australia and someone from France, it wouldn’t be hard to decide whether you all spoke one language, or two, or three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4EEA2-45ED-4D6A-B78B-D8AEB690E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60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A0AE7-4351-4251-9359-026005379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1CA3-F341-47D3-AC4F-DFA500549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languages other than the ones we’ve been looking at</a:t>
            </a:r>
          </a:p>
          <a:p>
            <a:r>
              <a:rPr lang="en-GB" dirty="0"/>
              <a:t>Do these languages have any different varieties?</a:t>
            </a:r>
          </a:p>
          <a:p>
            <a:r>
              <a:rPr lang="en-GB" dirty="0"/>
              <a:t>What are some of the differences between them?</a:t>
            </a:r>
          </a:p>
          <a:p>
            <a:r>
              <a:rPr lang="en-GB" dirty="0"/>
              <a:t>What are the names for these varieties?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85931-C638-4B3A-93E1-91EFA5BC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849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AD57-5C53-41FC-8504-595E2D43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1943-24B8-4A4A-B674-8A7F0899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we’ve looked at language variation</a:t>
            </a:r>
          </a:p>
          <a:p>
            <a:r>
              <a:rPr lang="en-GB" dirty="0"/>
              <a:t>We’ve seen how variation within a language can lead to the emergence of new languages</a:t>
            </a:r>
          </a:p>
          <a:p>
            <a:r>
              <a:rPr lang="en-GB" dirty="0"/>
              <a:t>We’ve seen how a single language can have more than one dialect</a:t>
            </a:r>
          </a:p>
          <a:p>
            <a:r>
              <a:rPr lang="en-GB" dirty="0"/>
              <a:t>It is not always easy to draw a line between dialect differences and language differences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63CAA-DD5D-44F9-B52D-778AF4A31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87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may remember that in a previous lesson, we looked at how languages can change over time</a:t>
            </a:r>
          </a:p>
          <a:p>
            <a:r>
              <a:rPr lang="en-GB" dirty="0"/>
              <a:t>This sort of change produces </a:t>
            </a:r>
            <a:r>
              <a:rPr lang="en-GB" u="sng" dirty="0"/>
              <a:t>language families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0527C-4208-4CD1-AC70-B4A2B107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5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DDD-4B15-7E47-A1EB-0F7868A1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B7CC-7610-B747-97E9-60D2245E4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saw that as the ancient Romans spread out from Italy into France and Spain, they took their language with them</a:t>
            </a:r>
          </a:p>
          <a:p>
            <a:r>
              <a:rPr lang="en-US" dirty="0"/>
              <a:t>Over time, the language slowly changed in each of these places</a:t>
            </a:r>
          </a:p>
          <a:p>
            <a:r>
              <a:rPr lang="en-US" dirty="0"/>
              <a:t>Because they were so far apart, the language changed in different ways in each 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A19D3-334C-46F9-AFA7-3277BB67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908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911-FEB9-46A2-B81F-A896AD84E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5EB92-9B1B-4188-8D3D-BB82510E3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91817"/>
          </a:xfrm>
        </p:spPr>
        <p:txBody>
          <a:bodyPr/>
          <a:lstStyle/>
          <a:p>
            <a:r>
              <a:rPr lang="en-GB" dirty="0"/>
              <a:t>For example, people in different areas sometimes used different words for the same things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09FD7-5449-4A21-B7A3-7E2DC1815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5A31AB4-E50D-45FA-B8F3-4EDCD04BA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60080"/>
              </p:ext>
            </p:extLst>
          </p:nvPr>
        </p:nvGraphicFramePr>
        <p:xfrm>
          <a:off x="2186547" y="3630291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484003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365751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140181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420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Italy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031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mansio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casa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0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perna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gamba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gamba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02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trepalium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trepalium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labor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9892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7082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911-FEB9-46A2-B81F-A896AD84E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5EB92-9B1B-4188-8D3D-BB82510E3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4666"/>
          </a:xfrm>
        </p:spPr>
        <p:txBody>
          <a:bodyPr/>
          <a:lstStyle/>
          <a:p>
            <a:r>
              <a:rPr lang="en-GB" dirty="0"/>
              <a:t>Even when the same word was used, it might be pronounced differently in different places</a:t>
            </a:r>
          </a:p>
          <a:p>
            <a:r>
              <a:rPr lang="en-GB" dirty="0"/>
              <a:t>These changes made the modern languages even more different from each 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09FD7-5449-4A21-B7A3-7E2DC1815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5A31AB4-E50D-45FA-B8F3-4EDCD04BA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65924"/>
              </p:ext>
            </p:extLst>
          </p:nvPr>
        </p:nvGraphicFramePr>
        <p:xfrm>
          <a:off x="2186547" y="3630291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484003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365751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140181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6420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Italian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031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maison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casa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0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pierna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jambe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gamba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02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travail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1"/>
                        <a:t>lavoro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98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195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DDD-4B15-7E47-A1EB-0F7868A1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A19D3-334C-46F9-AFA7-3277BB67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50DCAC8-BB19-46BE-BBB4-27C67DE072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479898"/>
              </p:ext>
            </p:extLst>
          </p:nvPr>
        </p:nvGraphicFramePr>
        <p:xfrm>
          <a:off x="838200" y="1555124"/>
          <a:ext cx="10515600" cy="374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F3065F4-F5A5-4A82-9328-3643750E1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4240"/>
          </a:xfrm>
        </p:spPr>
        <p:txBody>
          <a:bodyPr/>
          <a:lstStyle/>
          <a:p>
            <a:r>
              <a:rPr lang="en-GB" dirty="0"/>
              <a:t>The result was the </a:t>
            </a:r>
            <a:r>
              <a:rPr lang="en-GB" u="sng" dirty="0"/>
              <a:t>Romance</a:t>
            </a:r>
            <a:r>
              <a:rPr lang="en-GB" dirty="0"/>
              <a:t> language family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98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24ECE17F-CC63-4B8D-907F-ED24B60B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dgm id="{7B507CD0-54EC-41AC-BEAB-AF03FAA4E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7">
                                            <p:graphicEl>
                                              <a:dgm id="{993340E7-2804-476E-9016-A736C7065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7">
                                            <p:graphicEl>
                                              <a:dgm id="{1802A0A6-9282-4AF2-8E4D-740A04B324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FEE2321C-B59E-41A9-9A24-BC418644F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F365C9FC-A5A9-468C-94D0-B182F270D9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7">
                                            <p:graphicEl>
                                              <a:dgm id="{17494A17-3635-41EE-B53C-C862E3949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D50182-989C-4DA5-9143-294A42EB8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7">
                                            <p:graphicEl>
                                              <a:dgm id="{1AD50182-989C-4DA5-9143-294A42EB8B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F1AF5A-4082-473D-A5CA-4863EA06B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7">
                                            <p:graphicEl>
                                              <a:dgm id="{37F1AF5A-4082-473D-A5CA-4863EA06B0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1B1B24-A6C0-443F-AFD1-9BC903EEE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7">
                                            <p:graphicEl>
                                              <a:dgm id="{501B1B24-A6C0-443F-AFD1-9BC903EEE2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CFCC4C-E577-4DB8-A161-6E314358D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7">
                                            <p:graphicEl>
                                              <a:dgm id="{74CFCC4C-E577-4DB8-A161-6E314358D7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B0CD96-5202-4F51-885A-1F97012E5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7">
                                            <p:graphicEl>
                                              <a:dgm id="{EAB0CD96-5202-4F51-885A-1F97012E5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D1FF8CE-385C-43D2-ADAD-F84941C03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7">
                                            <p:graphicEl>
                                              <a:dgm id="{DD1FF8CE-385C-43D2-ADAD-F84941C038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AtOnc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183BC-8800-4DC2-8713-56FF2719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F0497-0140-4F41-A3AA-3A4E3DBAD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English is part of a language family too, the </a:t>
            </a:r>
            <a:r>
              <a:rPr lang="en-GB" u="sng" dirty="0"/>
              <a:t>Germanic</a:t>
            </a:r>
            <a:r>
              <a:rPr lang="en-GB" dirty="0"/>
              <a:t> family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5EF4D-04FE-4215-89EE-A2B0B5CD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79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53FD-4644-403D-ABD1-F4B54992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E4EC3-6DA3-4BC5-AF35-9A49E78A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82882D80-41EF-4BE5-829E-C1EF671AB2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3298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6055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2E33FB-330A-4F7B-A438-173D3654B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7">
                                            <p:graphicEl>
                                              <a:dgm id="{182E33FB-330A-4F7B-A438-173D3654B4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B1B98A5-E21B-4625-BE50-85097AFA9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4000"/>
                                        <p:tgtEl>
                                          <p:spTgt spid="7">
                                            <p:graphicEl>
                                              <a:dgm id="{9B1B98A5-E21B-4625-BE50-85097AFA95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7774632-F199-48E3-A2E0-992A621165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4000"/>
                                        <p:tgtEl>
                                          <p:spTgt spid="7">
                                            <p:graphicEl>
                                              <a:dgm id="{47774632-F199-48E3-A2E0-992A621165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71D2E3-F227-4E82-B457-0F0FD01A5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4000"/>
                                        <p:tgtEl>
                                          <p:spTgt spid="7">
                                            <p:graphicEl>
                                              <a:dgm id="{3771D2E3-F227-4E82-B457-0F0FD01A55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A1CEC9-2759-4E82-B2DD-7689101B5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4000"/>
                                        <p:tgtEl>
                                          <p:spTgt spid="7">
                                            <p:graphicEl>
                                              <a:dgm id="{42A1CEC9-2759-4E82-B2DD-7689101B5D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3C02E45-EC62-4FB1-BD1F-20838D632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4000"/>
                                        <p:tgtEl>
                                          <p:spTgt spid="7">
                                            <p:graphicEl>
                                              <a:dgm id="{33C02E45-EC62-4FB1-BD1F-20838D6321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3704E68-E79C-414A-83D0-0458DB302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4000"/>
                                        <p:tgtEl>
                                          <p:spTgt spid="7">
                                            <p:graphicEl>
                                              <a:dgm id="{33704E68-E79C-414A-83D0-0458DB302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5EF46C9-02FF-42F6-BE10-C6958E6B8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4000"/>
                                        <p:tgtEl>
                                          <p:spTgt spid="7">
                                            <p:graphicEl>
                                              <a:dgm id="{35EF46C9-02FF-42F6-BE10-C6958E6B8E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9ABB32-FAC5-4625-A87B-BC23F8DFB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4000"/>
                                        <p:tgtEl>
                                          <p:spTgt spid="7">
                                            <p:graphicEl>
                                              <a:dgm id="{D79ABB32-FAC5-4625-A87B-BC23F8DFBD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08F8BB-4197-442A-9144-0A85E8CD7C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4000"/>
                                        <p:tgtEl>
                                          <p:spTgt spid="7">
                                            <p:graphicEl>
                                              <a:dgm id="{3708F8BB-4197-442A-9144-0A85E8CD7C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533A5DA-AB2B-48BC-A169-21879D7CA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4000"/>
                                        <p:tgtEl>
                                          <p:spTgt spid="7">
                                            <p:graphicEl>
                                              <a:dgm id="{D533A5DA-AB2B-48BC-A169-21879D7CA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9BC4C7B-E0E5-4BF3-A383-2806636BC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4000"/>
                                        <p:tgtEl>
                                          <p:spTgt spid="7">
                                            <p:graphicEl>
                                              <a:dgm id="{39BC4C7B-E0E5-4BF3-A383-2806636BC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CF2A17-82C0-4A4C-A217-2FB37754EA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4000"/>
                                        <p:tgtEl>
                                          <p:spTgt spid="7">
                                            <p:graphicEl>
                                              <a:dgm id="{84CF2A17-82C0-4A4C-A217-2FB37754EA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B5ECBE-2AE2-42E3-9740-14DF643FE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4000"/>
                                        <p:tgtEl>
                                          <p:spTgt spid="7">
                                            <p:graphicEl>
                                              <a:dgm id="{01B5ECBE-2AE2-42E3-9740-14DF643FE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2266A7-34AB-43DA-BBB6-FC0B93329B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4000"/>
                                        <p:tgtEl>
                                          <p:spTgt spid="7">
                                            <p:graphicEl>
                                              <a:dgm id="{232266A7-34AB-43DA-BBB6-FC0B93329B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8F4D151-3659-4C22-A702-B8D7FF46FD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4000"/>
                                        <p:tgtEl>
                                          <p:spTgt spid="7">
                                            <p:graphicEl>
                                              <a:dgm id="{58F4D151-3659-4C22-A702-B8D7FF46FD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9C2E545-FE02-407F-9E11-78EB2B898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4000"/>
                                        <p:tgtEl>
                                          <p:spTgt spid="7">
                                            <p:graphicEl>
                                              <a:dgm id="{E9C2E545-FE02-407F-9E11-78EB2B898E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B2650D-C8E1-4759-A4DE-06072DABE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4000"/>
                                        <p:tgtEl>
                                          <p:spTgt spid="7">
                                            <p:graphicEl>
                                              <a:dgm id="{8CB2650D-C8E1-4759-A4DE-06072DABE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40F5AC-5F79-4CB0-B872-4FDA08E67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4000"/>
                                        <p:tgtEl>
                                          <p:spTgt spid="7">
                                            <p:graphicEl>
                                              <a:dgm id="{6940F5AC-5F79-4CB0-B872-4FDA08E67B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E25BA1-35AF-4597-8CAE-7574324D52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4000"/>
                                        <p:tgtEl>
                                          <p:spTgt spid="7">
                                            <p:graphicEl>
                                              <a:dgm id="{B7E25BA1-35AF-4597-8CAE-7574324D52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AF6C44-01B6-4A90-9F8B-502B5D02E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4000"/>
                                        <p:tgtEl>
                                          <p:spTgt spid="7">
                                            <p:graphicEl>
                                              <a:dgm id="{F2AF6C44-01B6-4A90-9F8B-502B5D02EC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A04AE8-32F3-4635-A0CE-14DBF30D4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4000"/>
                                        <p:tgtEl>
                                          <p:spTgt spid="7">
                                            <p:graphicEl>
                                              <a:dgm id="{21A04AE8-32F3-4635-A0CE-14DBF30D46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87E3EB1-0703-41E7-B064-42A50A75A2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4000"/>
                                        <p:tgtEl>
                                          <p:spTgt spid="7">
                                            <p:graphicEl>
                                              <a:dgm id="{D87E3EB1-0703-41E7-B064-42A50A75A2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0D1A62-C18E-478F-B3E5-0EFDC2FB1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4000"/>
                                        <p:tgtEl>
                                          <p:spTgt spid="7">
                                            <p:graphicEl>
                                              <a:dgm id="{AE0D1A62-C18E-478F-B3E5-0EFDC2FB1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58ED1D1-EC9E-4664-A9CA-251767212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4000"/>
                                        <p:tgtEl>
                                          <p:spTgt spid="7">
                                            <p:graphicEl>
                                              <a:dgm id="{F58ED1D1-EC9E-4664-A9CA-2517672128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AtOnc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9.2|7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5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7.8|7.5|6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7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1073</Words>
  <Application>Microsoft Office PowerPoint</Application>
  <PresentationFormat>Widescreen</PresentationFormat>
  <Paragraphs>212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Calibri</vt:lpstr>
      <vt:lpstr>Arial</vt:lpstr>
      <vt:lpstr>Office Theme</vt:lpstr>
      <vt:lpstr>Language Awareness for Key Stage 3</vt:lpstr>
      <vt:lpstr>Roadmap </vt:lpstr>
      <vt:lpstr>Language variation</vt:lpstr>
      <vt:lpstr>Language variation</vt:lpstr>
      <vt:lpstr>Language variation</vt:lpstr>
      <vt:lpstr>Language variation</vt:lpstr>
      <vt:lpstr>Language variation</vt:lpstr>
      <vt:lpstr>Language variation</vt:lpstr>
      <vt:lpstr>Language variation</vt:lpstr>
      <vt:lpstr>Language variation</vt:lpstr>
      <vt:lpstr>Language variation</vt:lpstr>
      <vt:lpstr>Variation in English</vt:lpstr>
      <vt:lpstr>Variation in English</vt:lpstr>
      <vt:lpstr>Variation in English</vt:lpstr>
      <vt:lpstr>Variation in English</vt:lpstr>
      <vt:lpstr>Variation in English</vt:lpstr>
      <vt:lpstr>Language variation</vt:lpstr>
      <vt:lpstr>Activity</vt:lpstr>
      <vt:lpstr>Languages and dialects</vt:lpstr>
      <vt:lpstr>Languages and dialects</vt:lpstr>
      <vt:lpstr>Languages and dialects</vt:lpstr>
      <vt:lpstr>Languages and dialects</vt:lpstr>
      <vt:lpstr>Languages and dialects</vt:lpstr>
      <vt:lpstr>Languages and dialects</vt:lpstr>
      <vt:lpstr>Activity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126</cp:revision>
  <dcterms:created xsi:type="dcterms:W3CDTF">2020-12-01T13:59:57Z</dcterms:created>
  <dcterms:modified xsi:type="dcterms:W3CDTF">2025-01-13T13:37:22Z</dcterms:modified>
</cp:coreProperties>
</file>