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87" r:id="rId3"/>
    <p:sldId id="288" r:id="rId4"/>
    <p:sldId id="291" r:id="rId5"/>
    <p:sldId id="290" r:id="rId6"/>
    <p:sldId id="271" r:id="rId7"/>
    <p:sldId id="289" r:id="rId8"/>
    <p:sldId id="292" r:id="rId9"/>
    <p:sldId id="293" r:id="rId10"/>
    <p:sldId id="294" r:id="rId11"/>
    <p:sldId id="297" r:id="rId12"/>
    <p:sldId id="295" r:id="rId13"/>
    <p:sldId id="296" r:id="rId14"/>
    <p:sldId id="308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000"/>
    <a:srgbClr val="FF00FF"/>
    <a:srgbClr val="0000FF"/>
    <a:srgbClr val="808000"/>
    <a:srgbClr val="804000"/>
    <a:srgbClr val="009900"/>
    <a:srgbClr val="0000DD"/>
    <a:srgbClr val="CCCCCC"/>
    <a:srgbClr val="9999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leod, Morgan" userId="b642237a-9cc5-48df-95e6-18bfa6339a38" providerId="ADAL" clId="{447A8CE9-A774-4D7A-8ECC-BB3AEF371E98}"/>
    <pc:docChg chg="undo custSel addSld modSld sldOrd">
      <pc:chgData name="Macleod, Morgan" userId="b642237a-9cc5-48df-95e6-18bfa6339a38" providerId="ADAL" clId="{447A8CE9-A774-4D7A-8ECC-BB3AEF371E98}" dt="2025-01-10T16:40:15.345" v="4186"/>
      <pc:docMkLst>
        <pc:docMk/>
      </pc:docMkLst>
      <pc:sldChg chg="modTransition">
        <pc:chgData name="Macleod, Morgan" userId="b642237a-9cc5-48df-95e6-18bfa6339a38" providerId="ADAL" clId="{447A8CE9-A774-4D7A-8ECC-BB3AEF371E98}" dt="2025-01-10T16:22:32.136" v="4162"/>
        <pc:sldMkLst>
          <pc:docMk/>
          <pc:sldMk cId="189004156" sldId="256"/>
        </pc:sldMkLst>
      </pc:sldChg>
      <pc:sldChg chg="addSp modSp modTransition">
        <pc:chgData name="Macleod, Morgan" userId="b642237a-9cc5-48df-95e6-18bfa6339a38" providerId="ADAL" clId="{447A8CE9-A774-4D7A-8ECC-BB3AEF371E98}" dt="2025-01-10T16:27:21.909" v="4169"/>
        <pc:sldMkLst>
          <pc:docMk/>
          <pc:sldMk cId="369592470" sldId="271"/>
        </pc:sldMkLst>
        <pc:picChg chg="add mod">
          <ac:chgData name="Macleod, Morgan" userId="b642237a-9cc5-48df-95e6-18bfa6339a38" providerId="ADAL" clId="{447A8CE9-A774-4D7A-8ECC-BB3AEF371E98}" dt="2025-01-10T16:27:21.909" v="4169"/>
          <ac:picMkLst>
            <pc:docMk/>
            <pc:sldMk cId="369592470" sldId="271"/>
            <ac:picMk id="7" creationId="{699D15AA-A6A3-7681-CB37-45E93A8E8918}"/>
          </ac:picMkLst>
        </pc:picChg>
      </pc:sldChg>
      <pc:sldChg chg="addSp modSp mod modTransition">
        <pc:chgData name="Macleod, Morgan" userId="b642237a-9cc5-48df-95e6-18bfa6339a38" providerId="ADAL" clId="{447A8CE9-A774-4D7A-8ECC-BB3AEF371E98}" dt="2025-01-10T16:32:55.330" v="4179"/>
        <pc:sldMkLst>
          <pc:docMk/>
          <pc:sldMk cId="3544861097" sldId="279"/>
        </pc:sldMkLst>
        <pc:spChg chg="mod">
          <ac:chgData name="Macleod, Morgan" userId="b642237a-9cc5-48df-95e6-18bfa6339a38" providerId="ADAL" clId="{447A8CE9-A774-4D7A-8ECC-BB3AEF371E98}" dt="2025-01-10T16:14:38.909" v="4139" actId="20577"/>
          <ac:spMkLst>
            <pc:docMk/>
            <pc:sldMk cId="3544861097" sldId="279"/>
            <ac:spMk id="3" creationId="{B00C5F19-2469-483D-8249-82218AEAEB66}"/>
          </ac:spMkLst>
        </pc:spChg>
        <pc:picChg chg="add mod">
          <ac:chgData name="Macleod, Morgan" userId="b642237a-9cc5-48df-95e6-18bfa6339a38" providerId="ADAL" clId="{447A8CE9-A774-4D7A-8ECC-BB3AEF371E98}" dt="2025-01-10T16:32:45.647" v="4178"/>
          <ac:picMkLst>
            <pc:docMk/>
            <pc:sldMk cId="3544861097" sldId="279"/>
            <ac:picMk id="7" creationId="{956A1388-29CE-6C32-082F-E36A9CCB8CE9}"/>
          </ac:picMkLst>
        </pc:picChg>
      </pc:sldChg>
      <pc:sldChg chg="addSp delSp modSp mod modTransition modAnim">
        <pc:chgData name="Macleod, Morgan" userId="b642237a-9cc5-48df-95e6-18bfa6339a38" providerId="ADAL" clId="{447A8CE9-A774-4D7A-8ECC-BB3AEF371E98}" dt="2025-01-10T16:24:12.465" v="4167"/>
        <pc:sldMkLst>
          <pc:docMk/>
          <pc:sldMk cId="3433010506" sldId="287"/>
        </pc:sldMkLst>
        <pc:spChg chg="mod">
          <ac:chgData name="Macleod, Morgan" userId="b642237a-9cc5-48df-95e6-18bfa6339a38" providerId="ADAL" clId="{447A8CE9-A774-4D7A-8ECC-BB3AEF371E98}" dt="2025-01-10T15:17:34.653" v="2346" actId="20577"/>
          <ac:spMkLst>
            <pc:docMk/>
            <pc:sldMk cId="3433010506" sldId="287"/>
            <ac:spMk id="3" creationId="{B5B5B7E3-1892-42C4-982B-2D43DEFE78DA}"/>
          </ac:spMkLst>
        </pc:spChg>
        <pc:picChg chg="add del mod">
          <ac:chgData name="Macleod, Morgan" userId="b642237a-9cc5-48df-95e6-18bfa6339a38" providerId="ADAL" clId="{447A8CE9-A774-4D7A-8ECC-BB3AEF371E98}" dt="2025-01-10T16:18:04.393" v="4142"/>
          <ac:picMkLst>
            <pc:docMk/>
            <pc:sldMk cId="3433010506" sldId="287"/>
            <ac:picMk id="7" creationId="{4B20A19D-6FAF-737E-7350-A9EFDC281D05}"/>
          </ac:picMkLst>
        </pc:picChg>
        <pc:picChg chg="add del mod ord">
          <ac:chgData name="Macleod, Morgan" userId="b642237a-9cc5-48df-95e6-18bfa6339a38" providerId="ADAL" clId="{447A8CE9-A774-4D7A-8ECC-BB3AEF371E98}" dt="2025-01-10T16:18:42.972" v="4143"/>
          <ac:picMkLst>
            <pc:docMk/>
            <pc:sldMk cId="3433010506" sldId="287"/>
            <ac:picMk id="11" creationId="{53197882-3A05-A8EA-55CE-8BC312E94319}"/>
          </ac:picMkLst>
        </pc:picChg>
        <pc:picChg chg="add del mod">
          <ac:chgData name="Macleod, Morgan" userId="b642237a-9cc5-48df-95e6-18bfa6339a38" providerId="ADAL" clId="{447A8CE9-A774-4D7A-8ECC-BB3AEF371E98}" dt="2025-01-10T16:22:37.453" v="4163"/>
          <ac:picMkLst>
            <pc:docMk/>
            <pc:sldMk cId="3433010506" sldId="287"/>
            <ac:picMk id="12" creationId="{0DFBDDBB-C70E-C69C-1D55-4D2A8D5D0586}"/>
          </ac:picMkLst>
        </pc:picChg>
        <pc:picChg chg="add mod">
          <ac:chgData name="Macleod, Morgan" userId="b642237a-9cc5-48df-95e6-18bfa6339a38" providerId="ADAL" clId="{447A8CE9-A774-4D7A-8ECC-BB3AEF371E98}" dt="2025-01-10T16:24:12.465" v="4167"/>
          <ac:picMkLst>
            <pc:docMk/>
            <pc:sldMk cId="3433010506" sldId="287"/>
            <ac:picMk id="18" creationId="{0C209A09-1D56-C212-23BD-4ECD18239458}"/>
          </ac:picMkLst>
        </pc:picChg>
      </pc:sldChg>
      <pc:sldChg chg="addSp delSp modSp modTransition modAnim">
        <pc:chgData name="Macleod, Morgan" userId="b642237a-9cc5-48df-95e6-18bfa6339a38" providerId="ADAL" clId="{447A8CE9-A774-4D7A-8ECC-BB3AEF371E98}" dt="2025-01-10T16:24:12.465" v="4167"/>
        <pc:sldMkLst>
          <pc:docMk/>
          <pc:sldMk cId="2562745692" sldId="288"/>
        </pc:sldMkLst>
        <pc:picChg chg="add del mod">
          <ac:chgData name="Macleod, Morgan" userId="b642237a-9cc5-48df-95e6-18bfa6339a38" providerId="ADAL" clId="{447A8CE9-A774-4D7A-8ECC-BB3AEF371E98}" dt="2025-01-10T16:22:42.890" v="4164"/>
          <ac:picMkLst>
            <pc:docMk/>
            <pc:sldMk cId="2562745692" sldId="288"/>
            <ac:picMk id="7" creationId="{571758AF-6522-0DBE-29A0-34BD876BB074}"/>
          </ac:picMkLst>
        </pc:picChg>
        <pc:picChg chg="add mod">
          <ac:chgData name="Macleod, Morgan" userId="b642237a-9cc5-48df-95e6-18bfa6339a38" providerId="ADAL" clId="{447A8CE9-A774-4D7A-8ECC-BB3AEF371E98}" dt="2025-01-10T16:24:12.465" v="4167"/>
          <ac:picMkLst>
            <pc:docMk/>
            <pc:sldMk cId="2562745692" sldId="288"/>
            <ac:picMk id="10" creationId="{5ED8CDC6-43B9-160A-4C14-E7D7ED33E541}"/>
          </ac:picMkLst>
        </pc:picChg>
      </pc:sldChg>
      <pc:sldChg chg="addSp modSp mod modTransition">
        <pc:chgData name="Macleod, Morgan" userId="b642237a-9cc5-48df-95e6-18bfa6339a38" providerId="ADAL" clId="{447A8CE9-A774-4D7A-8ECC-BB3AEF371E98}" dt="2025-01-10T16:27:21.909" v="4169"/>
        <pc:sldMkLst>
          <pc:docMk/>
          <pc:sldMk cId="661914400" sldId="289"/>
        </pc:sldMkLst>
        <pc:spChg chg="mod">
          <ac:chgData name="Macleod, Morgan" userId="b642237a-9cc5-48df-95e6-18bfa6339a38" providerId="ADAL" clId="{447A8CE9-A774-4D7A-8ECC-BB3AEF371E98}" dt="2025-01-10T16:10:33.908" v="4126" actId="6549"/>
          <ac:spMkLst>
            <pc:docMk/>
            <pc:sldMk cId="661914400" sldId="289"/>
            <ac:spMk id="3" creationId="{0B568558-2613-A8E4-A994-C11728B36323}"/>
          </ac:spMkLst>
        </pc:spChg>
        <pc:picChg chg="add mod">
          <ac:chgData name="Macleod, Morgan" userId="b642237a-9cc5-48df-95e6-18bfa6339a38" providerId="ADAL" clId="{447A8CE9-A774-4D7A-8ECC-BB3AEF371E98}" dt="2025-01-10T16:27:21.909" v="4169"/>
          <ac:picMkLst>
            <pc:docMk/>
            <pc:sldMk cId="661914400" sldId="289"/>
            <ac:picMk id="6" creationId="{A84676AE-B9B6-E980-B7D0-6A09F94015DF}"/>
          </ac:picMkLst>
        </pc:picChg>
      </pc:sldChg>
      <pc:sldChg chg="addSp delSp modSp modTransition modAnim">
        <pc:chgData name="Macleod, Morgan" userId="b642237a-9cc5-48df-95e6-18bfa6339a38" providerId="ADAL" clId="{447A8CE9-A774-4D7A-8ECC-BB3AEF371E98}" dt="2025-01-10T16:24:20.010" v="4168"/>
        <pc:sldMkLst>
          <pc:docMk/>
          <pc:sldMk cId="1137528127" sldId="290"/>
        </pc:sldMkLst>
        <pc:picChg chg="add del mod">
          <ac:chgData name="Macleod, Morgan" userId="b642237a-9cc5-48df-95e6-18bfa6339a38" providerId="ADAL" clId="{447A8CE9-A774-4D7A-8ECC-BB3AEF371E98}" dt="2025-01-10T16:22:54.050" v="4166"/>
          <ac:picMkLst>
            <pc:docMk/>
            <pc:sldMk cId="1137528127" sldId="290"/>
            <ac:picMk id="7" creationId="{A2DF8BC5-D74A-3E3B-C42C-F4B661A6956E}"/>
          </ac:picMkLst>
        </pc:picChg>
        <pc:picChg chg="add mod">
          <ac:chgData name="Macleod, Morgan" userId="b642237a-9cc5-48df-95e6-18bfa6339a38" providerId="ADAL" clId="{447A8CE9-A774-4D7A-8ECC-BB3AEF371E98}" dt="2025-01-10T16:24:12.465" v="4167"/>
          <ac:picMkLst>
            <pc:docMk/>
            <pc:sldMk cId="1137528127" sldId="290"/>
            <ac:picMk id="11" creationId="{3E3868C0-F1E7-ED09-56AD-EF852922DF88}"/>
          </ac:picMkLst>
        </pc:picChg>
      </pc:sldChg>
      <pc:sldChg chg="addSp delSp modSp mod modTransition modAnim">
        <pc:chgData name="Macleod, Morgan" userId="b642237a-9cc5-48df-95e6-18bfa6339a38" providerId="ADAL" clId="{447A8CE9-A774-4D7A-8ECC-BB3AEF371E98}" dt="2025-01-10T16:24:12.465" v="4167"/>
        <pc:sldMkLst>
          <pc:docMk/>
          <pc:sldMk cId="1688405667" sldId="291"/>
        </pc:sldMkLst>
        <pc:picChg chg="add del mod">
          <ac:chgData name="Macleod, Morgan" userId="b642237a-9cc5-48df-95e6-18bfa6339a38" providerId="ADAL" clId="{447A8CE9-A774-4D7A-8ECC-BB3AEF371E98}" dt="2025-01-10T16:19:35.479" v="4146"/>
          <ac:picMkLst>
            <pc:docMk/>
            <pc:sldMk cId="1688405667" sldId="291"/>
            <ac:picMk id="6" creationId="{95B474CA-B25B-1ACB-CE5C-6CAF355E60FD}"/>
          </ac:picMkLst>
        </pc:picChg>
        <pc:picChg chg="add del mod ord">
          <ac:chgData name="Macleod, Morgan" userId="b642237a-9cc5-48df-95e6-18bfa6339a38" providerId="ADAL" clId="{447A8CE9-A774-4D7A-8ECC-BB3AEF371E98}" dt="2025-01-10T16:19:50.544" v="4147"/>
          <ac:picMkLst>
            <pc:docMk/>
            <pc:sldMk cId="1688405667" sldId="291"/>
            <ac:picMk id="10" creationId="{8FCBE898-97BD-D2FD-49B5-BFED15C84435}"/>
          </ac:picMkLst>
        </pc:picChg>
        <pc:picChg chg="add del mod">
          <ac:chgData name="Macleod, Morgan" userId="b642237a-9cc5-48df-95e6-18bfa6339a38" providerId="ADAL" clId="{447A8CE9-A774-4D7A-8ECC-BB3AEF371E98}" dt="2025-01-10T16:19:52.352" v="4149"/>
          <ac:picMkLst>
            <pc:docMk/>
            <pc:sldMk cId="1688405667" sldId="291"/>
            <ac:picMk id="11" creationId="{300B8C6D-F6A5-3F07-5DC8-82DDD4D595E0}"/>
          </ac:picMkLst>
        </pc:picChg>
        <pc:picChg chg="add del mod ord">
          <ac:chgData name="Macleod, Morgan" userId="b642237a-9cc5-48df-95e6-18bfa6339a38" providerId="ADAL" clId="{447A8CE9-A774-4D7A-8ECC-BB3AEF371E98}" dt="2025-01-10T16:19:58.424" v="4150"/>
          <ac:picMkLst>
            <pc:docMk/>
            <pc:sldMk cId="1688405667" sldId="291"/>
            <ac:picMk id="14" creationId="{CCB6E5AB-A4E2-4E58-B6F3-33853D234087}"/>
          </ac:picMkLst>
        </pc:picChg>
        <pc:picChg chg="add del mod">
          <ac:chgData name="Macleod, Morgan" userId="b642237a-9cc5-48df-95e6-18bfa6339a38" providerId="ADAL" clId="{447A8CE9-A774-4D7A-8ECC-BB3AEF371E98}" dt="2025-01-10T16:20:00.516" v="4152"/>
          <ac:picMkLst>
            <pc:docMk/>
            <pc:sldMk cId="1688405667" sldId="291"/>
            <ac:picMk id="15" creationId="{95D220B2-1B5F-E7F7-E2B0-7C6B2B907AA1}"/>
          </ac:picMkLst>
        </pc:picChg>
        <pc:picChg chg="add del mod ord">
          <ac:chgData name="Macleod, Morgan" userId="b642237a-9cc5-48df-95e6-18bfa6339a38" providerId="ADAL" clId="{447A8CE9-A774-4D7A-8ECC-BB3AEF371E98}" dt="2025-01-10T16:20:09.442" v="4153"/>
          <ac:picMkLst>
            <pc:docMk/>
            <pc:sldMk cId="1688405667" sldId="291"/>
            <ac:picMk id="18" creationId="{6DE04D9C-07BE-CD6E-C041-40017537E84E}"/>
          </ac:picMkLst>
        </pc:picChg>
        <pc:picChg chg="add del mod">
          <ac:chgData name="Macleod, Morgan" userId="b642237a-9cc5-48df-95e6-18bfa6339a38" providerId="ADAL" clId="{447A8CE9-A774-4D7A-8ECC-BB3AEF371E98}" dt="2025-01-10T16:20:12.634" v="4155"/>
          <ac:picMkLst>
            <pc:docMk/>
            <pc:sldMk cId="1688405667" sldId="291"/>
            <ac:picMk id="19" creationId="{4F15FA86-33A7-56DF-96F8-9A1919EC9911}"/>
          </ac:picMkLst>
        </pc:picChg>
        <pc:picChg chg="add del mod ord">
          <ac:chgData name="Macleod, Morgan" userId="b642237a-9cc5-48df-95e6-18bfa6339a38" providerId="ADAL" clId="{447A8CE9-A774-4D7A-8ECC-BB3AEF371E98}" dt="2025-01-10T16:20:29.943" v="4156"/>
          <ac:picMkLst>
            <pc:docMk/>
            <pc:sldMk cId="1688405667" sldId="291"/>
            <ac:picMk id="22" creationId="{7D27D348-E84B-6816-B384-5D64AA490776}"/>
          </ac:picMkLst>
        </pc:picChg>
        <pc:picChg chg="add del mod">
          <ac:chgData name="Macleod, Morgan" userId="b642237a-9cc5-48df-95e6-18bfa6339a38" providerId="ADAL" clId="{447A8CE9-A774-4D7A-8ECC-BB3AEF371E98}" dt="2025-01-10T16:20:32.593" v="4158"/>
          <ac:picMkLst>
            <pc:docMk/>
            <pc:sldMk cId="1688405667" sldId="291"/>
            <ac:picMk id="23" creationId="{0F7486A8-4AC2-2185-9FE5-1D63CDE5DED1}"/>
          </ac:picMkLst>
        </pc:picChg>
        <pc:picChg chg="add del mod ord">
          <ac:chgData name="Macleod, Morgan" userId="b642237a-9cc5-48df-95e6-18bfa6339a38" providerId="ADAL" clId="{447A8CE9-A774-4D7A-8ECC-BB3AEF371E98}" dt="2025-01-10T16:20:45.013" v="4159"/>
          <ac:picMkLst>
            <pc:docMk/>
            <pc:sldMk cId="1688405667" sldId="291"/>
            <ac:picMk id="26" creationId="{A025EB28-9377-935C-B35E-1A05F3237559}"/>
          </ac:picMkLst>
        </pc:picChg>
        <pc:picChg chg="add del mod">
          <ac:chgData name="Macleod, Morgan" userId="b642237a-9cc5-48df-95e6-18bfa6339a38" providerId="ADAL" clId="{447A8CE9-A774-4D7A-8ECC-BB3AEF371E98}" dt="2025-01-10T16:22:47.282" v="4165"/>
          <ac:picMkLst>
            <pc:docMk/>
            <pc:sldMk cId="1688405667" sldId="291"/>
            <ac:picMk id="27" creationId="{9C49FEAA-9568-F449-3E4E-4CFD4E0D51FA}"/>
          </ac:picMkLst>
        </pc:picChg>
        <pc:picChg chg="add mod">
          <ac:chgData name="Macleod, Morgan" userId="b642237a-9cc5-48df-95e6-18bfa6339a38" providerId="ADAL" clId="{447A8CE9-A774-4D7A-8ECC-BB3AEF371E98}" dt="2025-01-10T16:24:12.465" v="4167"/>
          <ac:picMkLst>
            <pc:docMk/>
            <pc:sldMk cId="1688405667" sldId="291"/>
            <ac:picMk id="31" creationId="{147E448D-4F91-5BF1-44DD-0865DD935744}"/>
          </ac:picMkLst>
        </pc:picChg>
      </pc:sldChg>
      <pc:sldChg chg="addSp modSp modTransition">
        <pc:chgData name="Macleod, Morgan" userId="b642237a-9cc5-48df-95e6-18bfa6339a38" providerId="ADAL" clId="{447A8CE9-A774-4D7A-8ECC-BB3AEF371E98}" dt="2025-01-10T16:27:21.909" v="4169"/>
        <pc:sldMkLst>
          <pc:docMk/>
          <pc:sldMk cId="129369218" sldId="292"/>
        </pc:sldMkLst>
        <pc:picChg chg="add mod">
          <ac:chgData name="Macleod, Morgan" userId="b642237a-9cc5-48df-95e6-18bfa6339a38" providerId="ADAL" clId="{447A8CE9-A774-4D7A-8ECC-BB3AEF371E98}" dt="2025-01-10T16:27:21.909" v="4169"/>
          <ac:picMkLst>
            <pc:docMk/>
            <pc:sldMk cId="129369218" sldId="292"/>
            <ac:picMk id="6" creationId="{8A81CE44-9DEB-6A90-46EA-3CFB29F6CB68}"/>
          </ac:picMkLst>
        </pc:picChg>
      </pc:sldChg>
      <pc:sldChg chg="addSp modSp modTransition">
        <pc:chgData name="Macleod, Morgan" userId="b642237a-9cc5-48df-95e6-18bfa6339a38" providerId="ADAL" clId="{447A8CE9-A774-4D7A-8ECC-BB3AEF371E98}" dt="2025-01-10T16:27:21.909" v="4169"/>
        <pc:sldMkLst>
          <pc:docMk/>
          <pc:sldMk cId="2964907646" sldId="293"/>
        </pc:sldMkLst>
        <pc:picChg chg="add mod">
          <ac:chgData name="Macleod, Morgan" userId="b642237a-9cc5-48df-95e6-18bfa6339a38" providerId="ADAL" clId="{447A8CE9-A774-4D7A-8ECC-BB3AEF371E98}" dt="2025-01-10T16:27:21.909" v="4169"/>
          <ac:picMkLst>
            <pc:docMk/>
            <pc:sldMk cId="2964907646" sldId="293"/>
            <ac:picMk id="6" creationId="{608220E1-0058-202F-5E8F-CF8F3C59B464}"/>
          </ac:picMkLst>
        </pc:picChg>
      </pc:sldChg>
      <pc:sldChg chg="addSp modSp new mod modTransition">
        <pc:chgData name="Macleod, Morgan" userId="b642237a-9cc5-48df-95e6-18bfa6339a38" providerId="ADAL" clId="{447A8CE9-A774-4D7A-8ECC-BB3AEF371E98}" dt="2025-01-10T16:27:21.909" v="4169"/>
        <pc:sldMkLst>
          <pc:docMk/>
          <pc:sldMk cId="3181041991" sldId="294"/>
        </pc:sldMkLst>
        <pc:spChg chg="mod">
          <ac:chgData name="Macleod, Morgan" userId="b642237a-9cc5-48df-95e6-18bfa6339a38" providerId="ADAL" clId="{447A8CE9-A774-4D7A-8ECC-BB3AEF371E98}" dt="2025-01-10T14:14:29.770" v="16" actId="20577"/>
          <ac:spMkLst>
            <pc:docMk/>
            <pc:sldMk cId="3181041991" sldId="294"/>
            <ac:spMk id="2" creationId="{A5A9D9D5-A3DB-3335-FCF5-6BB5637ACFDA}"/>
          </ac:spMkLst>
        </pc:spChg>
        <pc:spChg chg="mod">
          <ac:chgData name="Macleod, Morgan" userId="b642237a-9cc5-48df-95e6-18bfa6339a38" providerId="ADAL" clId="{447A8CE9-A774-4D7A-8ECC-BB3AEF371E98}" dt="2025-01-10T14:18:28.407" v="380" actId="20577"/>
          <ac:spMkLst>
            <pc:docMk/>
            <pc:sldMk cId="3181041991" sldId="294"/>
            <ac:spMk id="3" creationId="{88D5C0C9-6993-C65A-1C47-EADD1B98F5BF}"/>
          </ac:spMkLst>
        </pc:spChg>
        <pc:picChg chg="add mod">
          <ac:chgData name="Macleod, Morgan" userId="b642237a-9cc5-48df-95e6-18bfa6339a38" providerId="ADAL" clId="{447A8CE9-A774-4D7A-8ECC-BB3AEF371E98}" dt="2025-01-10T16:27:21.909" v="4169"/>
          <ac:picMkLst>
            <pc:docMk/>
            <pc:sldMk cId="3181041991" sldId="294"/>
            <ac:picMk id="6" creationId="{B8A305F0-5C15-DF03-15EF-44764580AB1C}"/>
          </ac:picMkLst>
        </pc:picChg>
      </pc:sldChg>
      <pc:sldChg chg="addSp modSp add mod modTransition modAnim">
        <pc:chgData name="Macleod, Morgan" userId="b642237a-9cc5-48df-95e6-18bfa6339a38" providerId="ADAL" clId="{447A8CE9-A774-4D7A-8ECC-BB3AEF371E98}" dt="2025-01-10T16:27:21.909" v="4169"/>
        <pc:sldMkLst>
          <pc:docMk/>
          <pc:sldMk cId="692213032" sldId="295"/>
        </pc:sldMkLst>
        <pc:spChg chg="mod">
          <ac:chgData name="Macleod, Morgan" userId="b642237a-9cc5-48df-95e6-18bfa6339a38" providerId="ADAL" clId="{447A8CE9-A774-4D7A-8ECC-BB3AEF371E98}" dt="2025-01-10T14:36:22.717" v="1238" actId="20577"/>
          <ac:spMkLst>
            <pc:docMk/>
            <pc:sldMk cId="692213032" sldId="295"/>
            <ac:spMk id="3" creationId="{B8DFD7B6-34F5-A140-2019-9E50D1D35B2B}"/>
          </ac:spMkLst>
        </pc:spChg>
        <pc:picChg chg="add mod">
          <ac:chgData name="Macleod, Morgan" userId="b642237a-9cc5-48df-95e6-18bfa6339a38" providerId="ADAL" clId="{447A8CE9-A774-4D7A-8ECC-BB3AEF371E98}" dt="2025-01-10T16:27:21.909" v="4169"/>
          <ac:picMkLst>
            <pc:docMk/>
            <pc:sldMk cId="692213032" sldId="295"/>
            <ac:picMk id="6" creationId="{1696A9F0-5705-5B70-627C-C060B25424C6}"/>
          </ac:picMkLst>
        </pc:picChg>
      </pc:sldChg>
      <pc:sldChg chg="addSp delSp modSp new mod modTransition modAnim">
        <pc:chgData name="Macleod, Morgan" userId="b642237a-9cc5-48df-95e6-18bfa6339a38" providerId="ADAL" clId="{447A8CE9-A774-4D7A-8ECC-BB3AEF371E98}" dt="2025-01-10T16:40:15.345" v="4186"/>
        <pc:sldMkLst>
          <pc:docMk/>
          <pc:sldMk cId="1302194874" sldId="296"/>
        </pc:sldMkLst>
        <pc:spChg chg="mod">
          <ac:chgData name="Macleod, Morgan" userId="b642237a-9cc5-48df-95e6-18bfa6339a38" providerId="ADAL" clId="{447A8CE9-A774-4D7A-8ECC-BB3AEF371E98}" dt="2025-01-10T14:32:57.994" v="1049" actId="20577"/>
          <ac:spMkLst>
            <pc:docMk/>
            <pc:sldMk cId="1302194874" sldId="296"/>
            <ac:spMk id="2" creationId="{B1030BC0-C00D-BA6B-37F7-81EA115AE3D5}"/>
          </ac:spMkLst>
        </pc:spChg>
        <pc:spChg chg="mod">
          <ac:chgData name="Macleod, Morgan" userId="b642237a-9cc5-48df-95e6-18bfa6339a38" providerId="ADAL" clId="{447A8CE9-A774-4D7A-8ECC-BB3AEF371E98}" dt="2025-01-10T14:38:08.484" v="1341" actId="14100"/>
          <ac:spMkLst>
            <pc:docMk/>
            <pc:sldMk cId="1302194874" sldId="296"/>
            <ac:spMk id="3" creationId="{B7C0482B-4147-5D23-9765-4553FEF96801}"/>
          </ac:spMkLst>
        </pc:spChg>
        <pc:spChg chg="add mod">
          <ac:chgData name="Macleod, Morgan" userId="b642237a-9cc5-48df-95e6-18bfa6339a38" providerId="ADAL" clId="{447A8CE9-A774-4D7A-8ECC-BB3AEF371E98}" dt="2025-01-10T14:46:00.866" v="1585" actId="14100"/>
          <ac:spMkLst>
            <pc:docMk/>
            <pc:sldMk cId="1302194874" sldId="296"/>
            <ac:spMk id="6" creationId="{3215AE31-B85A-ADDA-0944-ECCCD70C496E}"/>
          </ac:spMkLst>
        </pc:spChg>
        <pc:spChg chg="add del mod">
          <ac:chgData name="Macleod, Morgan" userId="b642237a-9cc5-48df-95e6-18bfa6339a38" providerId="ADAL" clId="{447A8CE9-A774-4D7A-8ECC-BB3AEF371E98}" dt="2025-01-10T14:40:27.428" v="1457" actId="478"/>
          <ac:spMkLst>
            <pc:docMk/>
            <pc:sldMk cId="1302194874" sldId="296"/>
            <ac:spMk id="7" creationId="{4EA2C57A-DA25-79FD-1C04-99CAFFC24957}"/>
          </ac:spMkLst>
        </pc:spChg>
        <pc:spChg chg="add mod">
          <ac:chgData name="Macleod, Morgan" userId="b642237a-9cc5-48df-95e6-18bfa6339a38" providerId="ADAL" clId="{447A8CE9-A774-4D7A-8ECC-BB3AEF371E98}" dt="2025-01-10T14:46:03.786" v="1586" actId="14100"/>
          <ac:spMkLst>
            <pc:docMk/>
            <pc:sldMk cId="1302194874" sldId="296"/>
            <ac:spMk id="8" creationId="{F0C56695-F440-7898-1DF3-0DBA2D079D4D}"/>
          </ac:spMkLst>
        </pc:spChg>
        <pc:graphicFrameChg chg="add mod modGraphic">
          <ac:chgData name="Macleod, Morgan" userId="b642237a-9cc5-48df-95e6-18bfa6339a38" providerId="ADAL" clId="{447A8CE9-A774-4D7A-8ECC-BB3AEF371E98}" dt="2025-01-10T14:45:47.531" v="1583" actId="553"/>
          <ac:graphicFrameMkLst>
            <pc:docMk/>
            <pc:sldMk cId="1302194874" sldId="296"/>
            <ac:graphicFrameMk id="5" creationId="{40E06E50-41DD-6740-B372-9340A0EC4C96}"/>
          </ac:graphicFrameMkLst>
        </pc:graphicFrameChg>
        <pc:graphicFrameChg chg="add del mod ord">
          <ac:chgData name="Macleod, Morgan" userId="b642237a-9cc5-48df-95e6-18bfa6339a38" providerId="ADAL" clId="{447A8CE9-A774-4D7A-8ECC-BB3AEF371E98}" dt="2025-01-10T14:45:52.894" v="1584" actId="478"/>
          <ac:graphicFrameMkLst>
            <pc:docMk/>
            <pc:sldMk cId="1302194874" sldId="296"/>
            <ac:graphicFrameMk id="9" creationId="{1E22BDDD-CBC1-F6FC-9B7C-ED672862A92F}"/>
          </ac:graphicFrameMkLst>
        </pc:graphicFrameChg>
        <pc:picChg chg="add del mod">
          <ac:chgData name="Macleod, Morgan" userId="b642237a-9cc5-48df-95e6-18bfa6339a38" providerId="ADAL" clId="{447A8CE9-A774-4D7A-8ECC-BB3AEF371E98}" dt="2025-01-10T16:27:24.931" v="4171"/>
          <ac:picMkLst>
            <pc:docMk/>
            <pc:sldMk cId="1302194874" sldId="296"/>
            <ac:picMk id="11" creationId="{AA5F92CC-AD58-560A-833E-918EBB260929}"/>
          </ac:picMkLst>
        </pc:picChg>
        <pc:picChg chg="add del mod ord">
          <ac:chgData name="Macleod, Morgan" userId="b642237a-9cc5-48df-95e6-18bfa6339a38" providerId="ADAL" clId="{447A8CE9-A774-4D7A-8ECC-BB3AEF371E98}" dt="2025-01-10T16:28:07.732" v="4172"/>
          <ac:picMkLst>
            <pc:docMk/>
            <pc:sldMk cId="1302194874" sldId="296"/>
            <ac:picMk id="14" creationId="{B8389423-A592-95E8-CF1C-8BF6D7FC39CA}"/>
          </ac:picMkLst>
        </pc:picChg>
        <pc:picChg chg="add mod">
          <ac:chgData name="Macleod, Morgan" userId="b642237a-9cc5-48df-95e6-18bfa6339a38" providerId="ADAL" clId="{447A8CE9-A774-4D7A-8ECC-BB3AEF371E98}" dt="2025-01-10T16:28:07.732" v="4172"/>
          <ac:picMkLst>
            <pc:docMk/>
            <pc:sldMk cId="1302194874" sldId="296"/>
            <ac:picMk id="15" creationId="{A7CB78E8-FCC9-8031-7D91-1EB01867B61F}"/>
          </ac:picMkLst>
        </pc:picChg>
      </pc:sldChg>
      <pc:sldChg chg="addSp modSp new mod ord modTransition modAnim">
        <pc:chgData name="Macleod, Morgan" userId="b642237a-9cc5-48df-95e6-18bfa6339a38" providerId="ADAL" clId="{447A8CE9-A774-4D7A-8ECC-BB3AEF371E98}" dt="2025-01-10T16:27:21.909" v="4169"/>
        <pc:sldMkLst>
          <pc:docMk/>
          <pc:sldMk cId="4151654119" sldId="297"/>
        </pc:sldMkLst>
        <pc:spChg chg="mod">
          <ac:chgData name="Macleod, Morgan" userId="b642237a-9cc5-48df-95e6-18bfa6339a38" providerId="ADAL" clId="{447A8CE9-A774-4D7A-8ECC-BB3AEF371E98}" dt="2025-01-10T14:35:10.087" v="1139" actId="20577"/>
          <ac:spMkLst>
            <pc:docMk/>
            <pc:sldMk cId="4151654119" sldId="297"/>
            <ac:spMk id="2" creationId="{156D7437-18C1-B62E-8CA3-08D22DC89CA5}"/>
          </ac:spMkLst>
        </pc:spChg>
        <pc:spChg chg="mod">
          <ac:chgData name="Macleod, Morgan" userId="b642237a-9cc5-48df-95e6-18bfa6339a38" providerId="ADAL" clId="{447A8CE9-A774-4D7A-8ECC-BB3AEF371E98}" dt="2025-01-10T14:37:13.168" v="1326" actId="20577"/>
          <ac:spMkLst>
            <pc:docMk/>
            <pc:sldMk cId="4151654119" sldId="297"/>
            <ac:spMk id="3" creationId="{FD86FAB9-96BA-2A0F-DC74-983656B27786}"/>
          </ac:spMkLst>
        </pc:spChg>
        <pc:picChg chg="add mod">
          <ac:chgData name="Macleod, Morgan" userId="b642237a-9cc5-48df-95e6-18bfa6339a38" providerId="ADAL" clId="{447A8CE9-A774-4D7A-8ECC-BB3AEF371E98}" dt="2025-01-10T16:27:21.909" v="4169"/>
          <ac:picMkLst>
            <pc:docMk/>
            <pc:sldMk cId="4151654119" sldId="297"/>
            <ac:picMk id="6" creationId="{23DD0F95-6611-67A1-0D23-A0CBDFAECDF2}"/>
          </ac:picMkLst>
        </pc:picChg>
      </pc:sldChg>
      <pc:sldChg chg="addSp delSp modSp add mod modTransition delAnim modAnim">
        <pc:chgData name="Macleod, Morgan" userId="b642237a-9cc5-48df-95e6-18bfa6339a38" providerId="ADAL" clId="{447A8CE9-A774-4D7A-8ECC-BB3AEF371E98}" dt="2025-01-10T16:29:09.141" v="4173"/>
        <pc:sldMkLst>
          <pc:docMk/>
          <pc:sldMk cId="211071560" sldId="298"/>
        </pc:sldMkLst>
        <pc:spChg chg="mod">
          <ac:chgData name="Macleod, Morgan" userId="b642237a-9cc5-48df-95e6-18bfa6339a38" providerId="ADAL" clId="{447A8CE9-A774-4D7A-8ECC-BB3AEF371E98}" dt="2025-01-10T14:42:50.572" v="1558" actId="20577"/>
          <ac:spMkLst>
            <pc:docMk/>
            <pc:sldMk cId="211071560" sldId="298"/>
            <ac:spMk id="3" creationId="{26273B69-16EB-B78B-4741-85D35DE62709}"/>
          </ac:spMkLst>
        </pc:spChg>
        <pc:spChg chg="del">
          <ac:chgData name="Macleod, Morgan" userId="b642237a-9cc5-48df-95e6-18bfa6339a38" providerId="ADAL" clId="{447A8CE9-A774-4D7A-8ECC-BB3AEF371E98}" dt="2025-01-10T14:42:26.962" v="1501" actId="478"/>
          <ac:spMkLst>
            <pc:docMk/>
            <pc:sldMk cId="211071560" sldId="298"/>
            <ac:spMk id="6" creationId="{9914EDAD-63EE-6C5D-A374-F93881A32FF9}"/>
          </ac:spMkLst>
        </pc:spChg>
        <pc:spChg chg="add mod">
          <ac:chgData name="Macleod, Morgan" userId="b642237a-9cc5-48df-95e6-18bfa6339a38" providerId="ADAL" clId="{447A8CE9-A774-4D7A-8ECC-BB3AEF371E98}" dt="2025-01-10T14:44:32.750" v="1573" actId="767"/>
          <ac:spMkLst>
            <pc:docMk/>
            <pc:sldMk cId="211071560" sldId="298"/>
            <ac:spMk id="7" creationId="{7FDF7E5F-AF49-C620-846D-B7E1B385E4AD}"/>
          </ac:spMkLst>
        </pc:spChg>
        <pc:spChg chg="del">
          <ac:chgData name="Macleod, Morgan" userId="b642237a-9cc5-48df-95e6-18bfa6339a38" providerId="ADAL" clId="{447A8CE9-A774-4D7A-8ECC-BB3AEF371E98}" dt="2025-01-10T14:42:28.976" v="1502" actId="478"/>
          <ac:spMkLst>
            <pc:docMk/>
            <pc:sldMk cId="211071560" sldId="298"/>
            <ac:spMk id="8" creationId="{4FCCDEE9-B8A4-0118-BE1D-DBC110386282}"/>
          </ac:spMkLst>
        </pc:spChg>
        <pc:graphicFrameChg chg="modGraphic">
          <ac:chgData name="Macleod, Morgan" userId="b642237a-9cc5-48df-95e6-18bfa6339a38" providerId="ADAL" clId="{447A8CE9-A774-4D7A-8ECC-BB3AEF371E98}" dt="2025-01-10T14:46:59.238" v="1635" actId="20577"/>
          <ac:graphicFrameMkLst>
            <pc:docMk/>
            <pc:sldMk cId="211071560" sldId="298"/>
            <ac:graphicFrameMk id="5" creationId="{CB98B1B0-54D3-5902-A269-35751D8D18E5}"/>
          </ac:graphicFrameMkLst>
        </pc:graphicFrameChg>
        <pc:picChg chg="add mod">
          <ac:chgData name="Macleod, Morgan" userId="b642237a-9cc5-48df-95e6-18bfa6339a38" providerId="ADAL" clId="{447A8CE9-A774-4D7A-8ECC-BB3AEF371E98}" dt="2025-01-10T16:29:09.141" v="4173"/>
          <ac:picMkLst>
            <pc:docMk/>
            <pc:sldMk cId="211071560" sldId="298"/>
            <ac:picMk id="11" creationId="{FEB46843-70CF-546B-C97D-B02DB30D3A18}"/>
          </ac:picMkLst>
        </pc:picChg>
      </pc:sldChg>
      <pc:sldChg chg="addSp modSp new mod modTransition">
        <pc:chgData name="Macleod, Morgan" userId="b642237a-9cc5-48df-95e6-18bfa6339a38" providerId="ADAL" clId="{447A8CE9-A774-4D7A-8ECC-BB3AEF371E98}" dt="2025-01-10T16:29:17.085" v="4174"/>
        <pc:sldMkLst>
          <pc:docMk/>
          <pc:sldMk cId="3703208310" sldId="299"/>
        </pc:sldMkLst>
        <pc:spChg chg="mod">
          <ac:chgData name="Macleod, Morgan" userId="b642237a-9cc5-48df-95e6-18bfa6339a38" providerId="ADAL" clId="{447A8CE9-A774-4D7A-8ECC-BB3AEF371E98}" dt="2025-01-10T14:48:10.563" v="1649" actId="20577"/>
          <ac:spMkLst>
            <pc:docMk/>
            <pc:sldMk cId="3703208310" sldId="299"/>
            <ac:spMk id="2" creationId="{D91845F0-2600-684A-1C53-E84F45821AEC}"/>
          </ac:spMkLst>
        </pc:spChg>
        <pc:spChg chg="mod">
          <ac:chgData name="Macleod, Morgan" userId="b642237a-9cc5-48df-95e6-18bfa6339a38" providerId="ADAL" clId="{447A8CE9-A774-4D7A-8ECC-BB3AEF371E98}" dt="2025-01-10T14:50:21.367" v="1935" actId="20577"/>
          <ac:spMkLst>
            <pc:docMk/>
            <pc:sldMk cId="3703208310" sldId="299"/>
            <ac:spMk id="3" creationId="{203B8C94-9E62-2626-3E08-F4A4C359066B}"/>
          </ac:spMkLst>
        </pc:spChg>
        <pc:picChg chg="add mod">
          <ac:chgData name="Macleod, Morgan" userId="b642237a-9cc5-48df-95e6-18bfa6339a38" providerId="ADAL" clId="{447A8CE9-A774-4D7A-8ECC-BB3AEF371E98}" dt="2025-01-10T16:29:09.141" v="4173"/>
          <ac:picMkLst>
            <pc:docMk/>
            <pc:sldMk cId="3703208310" sldId="299"/>
            <ac:picMk id="6" creationId="{27E95766-07A6-5FD8-E6F8-CFBF2E688E4F}"/>
          </ac:picMkLst>
        </pc:picChg>
      </pc:sldChg>
      <pc:sldChg chg="addSp modSp new mod modTransition">
        <pc:chgData name="Macleod, Morgan" userId="b642237a-9cc5-48df-95e6-18bfa6339a38" providerId="ADAL" clId="{447A8CE9-A774-4D7A-8ECC-BB3AEF371E98}" dt="2025-01-10T16:30:17.891" v="4175"/>
        <pc:sldMkLst>
          <pc:docMk/>
          <pc:sldMk cId="2489931207" sldId="300"/>
        </pc:sldMkLst>
        <pc:spChg chg="mod">
          <ac:chgData name="Macleod, Morgan" userId="b642237a-9cc5-48df-95e6-18bfa6339a38" providerId="ADAL" clId="{447A8CE9-A774-4D7A-8ECC-BB3AEF371E98}" dt="2025-01-10T15:14:23.675" v="1990" actId="20577"/>
          <ac:spMkLst>
            <pc:docMk/>
            <pc:sldMk cId="2489931207" sldId="300"/>
            <ac:spMk id="2" creationId="{720636ED-98E2-CD5C-EB67-E3615247DE95}"/>
          </ac:spMkLst>
        </pc:spChg>
        <pc:spChg chg="mod">
          <ac:chgData name="Macleod, Morgan" userId="b642237a-9cc5-48df-95e6-18bfa6339a38" providerId="ADAL" clId="{447A8CE9-A774-4D7A-8ECC-BB3AEF371E98}" dt="2025-01-10T15:19:39.367" v="2651" actId="20577"/>
          <ac:spMkLst>
            <pc:docMk/>
            <pc:sldMk cId="2489931207" sldId="300"/>
            <ac:spMk id="3" creationId="{070EE2B5-068A-EF79-22C0-DFAB0F1A534D}"/>
          </ac:spMkLst>
        </pc:spChg>
        <pc:picChg chg="add mod">
          <ac:chgData name="Macleod, Morgan" userId="b642237a-9cc5-48df-95e6-18bfa6339a38" providerId="ADAL" clId="{447A8CE9-A774-4D7A-8ECC-BB3AEF371E98}" dt="2025-01-10T16:30:17.891" v="4175"/>
          <ac:picMkLst>
            <pc:docMk/>
            <pc:sldMk cId="2489931207" sldId="300"/>
            <ac:picMk id="7" creationId="{D7894080-AA39-8BFE-7AA2-3E282C8DF90D}"/>
          </ac:picMkLst>
        </pc:picChg>
      </pc:sldChg>
      <pc:sldChg chg="addSp modSp new mod modTransition">
        <pc:chgData name="Macleod, Morgan" userId="b642237a-9cc5-48df-95e6-18bfa6339a38" providerId="ADAL" clId="{447A8CE9-A774-4D7A-8ECC-BB3AEF371E98}" dt="2025-01-10T16:30:17.891" v="4175"/>
        <pc:sldMkLst>
          <pc:docMk/>
          <pc:sldMk cId="2868587562" sldId="301"/>
        </pc:sldMkLst>
        <pc:spChg chg="mod">
          <ac:chgData name="Macleod, Morgan" userId="b642237a-9cc5-48df-95e6-18bfa6339a38" providerId="ADAL" clId="{447A8CE9-A774-4D7A-8ECC-BB3AEF371E98}" dt="2025-01-10T15:35:12.348" v="2757" actId="20577"/>
          <ac:spMkLst>
            <pc:docMk/>
            <pc:sldMk cId="2868587562" sldId="301"/>
            <ac:spMk id="2" creationId="{B09006B4-BF65-02A5-250C-97D724E445FB}"/>
          </ac:spMkLst>
        </pc:spChg>
        <pc:spChg chg="mod">
          <ac:chgData name="Macleod, Morgan" userId="b642237a-9cc5-48df-95e6-18bfa6339a38" providerId="ADAL" clId="{447A8CE9-A774-4D7A-8ECC-BB3AEF371E98}" dt="2025-01-10T15:35:04.215" v="2755" actId="20577"/>
          <ac:spMkLst>
            <pc:docMk/>
            <pc:sldMk cId="2868587562" sldId="301"/>
            <ac:spMk id="3" creationId="{11CABE5F-FBD0-C5FD-119E-D735E1B17A0A}"/>
          </ac:spMkLst>
        </pc:spChg>
        <pc:picChg chg="add mod">
          <ac:chgData name="Macleod, Morgan" userId="b642237a-9cc5-48df-95e6-18bfa6339a38" providerId="ADAL" clId="{447A8CE9-A774-4D7A-8ECC-BB3AEF371E98}" dt="2025-01-10T16:30:17.891" v="4175"/>
          <ac:picMkLst>
            <pc:docMk/>
            <pc:sldMk cId="2868587562" sldId="301"/>
            <ac:picMk id="6" creationId="{8893B9F1-3F20-4451-4BD5-EE4CE35F5B96}"/>
          </ac:picMkLst>
        </pc:picChg>
      </pc:sldChg>
      <pc:sldChg chg="addSp modSp new mod modTransition">
        <pc:chgData name="Macleod, Morgan" userId="b642237a-9cc5-48df-95e6-18bfa6339a38" providerId="ADAL" clId="{447A8CE9-A774-4D7A-8ECC-BB3AEF371E98}" dt="2025-01-10T16:30:17.891" v="4175"/>
        <pc:sldMkLst>
          <pc:docMk/>
          <pc:sldMk cId="3014541574" sldId="302"/>
        </pc:sldMkLst>
        <pc:spChg chg="mod">
          <ac:chgData name="Macleod, Morgan" userId="b642237a-9cc5-48df-95e6-18bfa6339a38" providerId="ADAL" clId="{447A8CE9-A774-4D7A-8ECC-BB3AEF371E98}" dt="2025-01-10T15:35:19.497" v="2783" actId="20577"/>
          <ac:spMkLst>
            <pc:docMk/>
            <pc:sldMk cId="3014541574" sldId="302"/>
            <ac:spMk id="2" creationId="{94226038-C8B5-0422-5794-51BE63A24F48}"/>
          </ac:spMkLst>
        </pc:spChg>
        <pc:spChg chg="mod">
          <ac:chgData name="Macleod, Morgan" userId="b642237a-9cc5-48df-95e6-18bfa6339a38" providerId="ADAL" clId="{447A8CE9-A774-4D7A-8ECC-BB3AEF371E98}" dt="2025-01-10T15:40:06.384" v="2913" actId="6549"/>
          <ac:spMkLst>
            <pc:docMk/>
            <pc:sldMk cId="3014541574" sldId="302"/>
            <ac:spMk id="3" creationId="{5780FDBF-186A-0A02-83F8-B8B274A815C1}"/>
          </ac:spMkLst>
        </pc:spChg>
        <pc:picChg chg="add mod">
          <ac:chgData name="Macleod, Morgan" userId="b642237a-9cc5-48df-95e6-18bfa6339a38" providerId="ADAL" clId="{447A8CE9-A774-4D7A-8ECC-BB3AEF371E98}" dt="2025-01-10T16:30:17.891" v="4175"/>
          <ac:picMkLst>
            <pc:docMk/>
            <pc:sldMk cId="3014541574" sldId="302"/>
            <ac:picMk id="6" creationId="{D675E0CE-B88D-C911-CD13-C3105D363FBF}"/>
          </ac:picMkLst>
        </pc:picChg>
      </pc:sldChg>
      <pc:sldChg chg="addSp modSp add mod modTransition modAnim">
        <pc:chgData name="Macleod, Morgan" userId="b642237a-9cc5-48df-95e6-18bfa6339a38" providerId="ADAL" clId="{447A8CE9-A774-4D7A-8ECC-BB3AEF371E98}" dt="2025-01-10T16:22:32.136" v="4162"/>
        <pc:sldMkLst>
          <pc:docMk/>
          <pc:sldMk cId="2073516343" sldId="303"/>
        </pc:sldMkLst>
        <pc:spChg chg="mod">
          <ac:chgData name="Macleod, Morgan" userId="b642237a-9cc5-48df-95e6-18bfa6339a38" providerId="ADAL" clId="{447A8CE9-A774-4D7A-8ECC-BB3AEF371E98}" dt="2025-01-10T15:40:09.683" v="2914" actId="6549"/>
          <ac:spMkLst>
            <pc:docMk/>
            <pc:sldMk cId="2073516343" sldId="303"/>
            <ac:spMk id="3" creationId="{4F3B59EB-3CB7-0D8D-0B29-BB02C5FBACD7}"/>
          </ac:spMkLst>
        </pc:spChg>
        <pc:graphicFrameChg chg="add mod modGraphic">
          <ac:chgData name="Macleod, Morgan" userId="b642237a-9cc5-48df-95e6-18bfa6339a38" providerId="ADAL" clId="{447A8CE9-A774-4D7A-8ECC-BB3AEF371E98}" dt="2025-01-10T15:37:58.484" v="2898" actId="20577"/>
          <ac:graphicFrameMkLst>
            <pc:docMk/>
            <pc:sldMk cId="2073516343" sldId="303"/>
            <ac:graphicFrameMk id="5" creationId="{6D0304F4-7950-274B-5B4C-FEB534CE8B33}"/>
          </ac:graphicFrameMkLst>
        </pc:graphicFrameChg>
        <pc:picChg chg="add mod">
          <ac:chgData name="Macleod, Morgan" userId="b642237a-9cc5-48df-95e6-18bfa6339a38" providerId="ADAL" clId="{447A8CE9-A774-4D7A-8ECC-BB3AEF371E98}" dt="2025-01-10T15:38:47.637" v="2902" actId="1076"/>
          <ac:picMkLst>
            <pc:docMk/>
            <pc:sldMk cId="2073516343" sldId="303"/>
            <ac:picMk id="6" creationId="{5174CA90-C815-C4D8-C03E-12FE455769E4}"/>
          </ac:picMkLst>
        </pc:picChg>
      </pc:sldChg>
      <pc:sldChg chg="addSp modSp add mod modTransition modAnim">
        <pc:chgData name="Macleod, Morgan" userId="b642237a-9cc5-48df-95e6-18bfa6339a38" providerId="ADAL" clId="{447A8CE9-A774-4D7A-8ECC-BB3AEF371E98}" dt="2025-01-10T16:22:32.136" v="4162"/>
        <pc:sldMkLst>
          <pc:docMk/>
          <pc:sldMk cId="622686411" sldId="304"/>
        </pc:sldMkLst>
        <pc:graphicFrameChg chg="modGraphic">
          <ac:chgData name="Macleod, Morgan" userId="b642237a-9cc5-48df-95e6-18bfa6339a38" providerId="ADAL" clId="{447A8CE9-A774-4D7A-8ECC-BB3AEF371E98}" dt="2025-01-10T15:39:35.840" v="2909" actId="20577"/>
          <ac:graphicFrameMkLst>
            <pc:docMk/>
            <pc:sldMk cId="622686411" sldId="304"/>
            <ac:graphicFrameMk id="5" creationId="{9A6749B7-1F51-7712-D498-22DE1C9E804F}"/>
          </ac:graphicFrameMkLst>
        </pc:graphicFrameChg>
        <pc:picChg chg="add mod">
          <ac:chgData name="Macleod, Morgan" userId="b642237a-9cc5-48df-95e6-18bfa6339a38" providerId="ADAL" clId="{447A8CE9-A774-4D7A-8ECC-BB3AEF371E98}" dt="2025-01-10T15:39:31.290" v="2905" actId="1076"/>
          <ac:picMkLst>
            <pc:docMk/>
            <pc:sldMk cId="622686411" sldId="304"/>
            <ac:picMk id="6" creationId="{237CED8C-3E39-629B-BE96-07A385D6E63C}"/>
          </ac:picMkLst>
        </pc:picChg>
      </pc:sldChg>
      <pc:sldChg chg="addSp delSp modSp add mod modTransition delAnim modAnim">
        <pc:chgData name="Macleod, Morgan" userId="b642237a-9cc5-48df-95e6-18bfa6339a38" providerId="ADAL" clId="{447A8CE9-A774-4D7A-8ECC-BB3AEF371E98}" dt="2025-01-10T16:32:03.918" v="4176"/>
        <pc:sldMkLst>
          <pc:docMk/>
          <pc:sldMk cId="4073490362" sldId="305"/>
        </pc:sldMkLst>
        <pc:graphicFrameChg chg="mod modGraphic">
          <ac:chgData name="Macleod, Morgan" userId="b642237a-9cc5-48df-95e6-18bfa6339a38" providerId="ADAL" clId="{447A8CE9-A774-4D7A-8ECC-BB3AEF371E98}" dt="2025-01-10T15:43:03.025" v="2935" actId="20577"/>
          <ac:graphicFrameMkLst>
            <pc:docMk/>
            <pc:sldMk cId="4073490362" sldId="305"/>
            <ac:graphicFrameMk id="5" creationId="{9A6749B7-1F51-7712-D498-22DE1C9E804F}"/>
          </ac:graphicFrameMkLst>
        </pc:graphicFrameChg>
        <pc:picChg chg="del">
          <ac:chgData name="Macleod, Morgan" userId="b642237a-9cc5-48df-95e6-18bfa6339a38" providerId="ADAL" clId="{447A8CE9-A774-4D7A-8ECC-BB3AEF371E98}" dt="2025-01-10T15:41:53.582" v="2918" actId="478"/>
          <ac:picMkLst>
            <pc:docMk/>
            <pc:sldMk cId="4073490362" sldId="305"/>
            <ac:picMk id="6" creationId="{237CED8C-3E39-629B-BE96-07A385D6E63C}"/>
          </ac:picMkLst>
        </pc:picChg>
        <pc:picChg chg="add mod">
          <ac:chgData name="Macleod, Morgan" userId="b642237a-9cc5-48df-95e6-18bfa6339a38" providerId="ADAL" clId="{447A8CE9-A774-4D7A-8ECC-BB3AEF371E98}" dt="2025-01-10T16:32:03.918" v="4176"/>
          <ac:picMkLst>
            <pc:docMk/>
            <pc:sldMk cId="4073490362" sldId="305"/>
            <ac:picMk id="9" creationId="{CF73FF8A-2BE7-08B4-0634-B01C57A530A4}"/>
          </ac:picMkLst>
        </pc:picChg>
      </pc:sldChg>
      <pc:sldChg chg="addSp modSp new mod modTransition">
        <pc:chgData name="Macleod, Morgan" userId="b642237a-9cc5-48df-95e6-18bfa6339a38" providerId="ADAL" clId="{447A8CE9-A774-4D7A-8ECC-BB3AEF371E98}" dt="2025-01-10T16:32:03.918" v="4176"/>
        <pc:sldMkLst>
          <pc:docMk/>
          <pc:sldMk cId="1205674544" sldId="306"/>
        </pc:sldMkLst>
        <pc:spChg chg="mod">
          <ac:chgData name="Macleod, Morgan" userId="b642237a-9cc5-48df-95e6-18bfa6339a38" providerId="ADAL" clId="{447A8CE9-A774-4D7A-8ECC-BB3AEF371E98}" dt="2025-01-10T15:43:18.604" v="2958" actId="20577"/>
          <ac:spMkLst>
            <pc:docMk/>
            <pc:sldMk cId="1205674544" sldId="306"/>
            <ac:spMk id="2" creationId="{E4C00B53-6AA7-1E3C-E0EA-E145B43214A8}"/>
          </ac:spMkLst>
        </pc:spChg>
        <pc:spChg chg="mod">
          <ac:chgData name="Macleod, Morgan" userId="b642237a-9cc5-48df-95e6-18bfa6339a38" providerId="ADAL" clId="{447A8CE9-A774-4D7A-8ECC-BB3AEF371E98}" dt="2025-01-10T15:46:58.744" v="3437" actId="313"/>
          <ac:spMkLst>
            <pc:docMk/>
            <pc:sldMk cId="1205674544" sldId="306"/>
            <ac:spMk id="3" creationId="{DC5CB15D-809D-3CD0-B1A2-7A3BCA86B630}"/>
          </ac:spMkLst>
        </pc:spChg>
        <pc:picChg chg="add mod">
          <ac:chgData name="Macleod, Morgan" userId="b642237a-9cc5-48df-95e6-18bfa6339a38" providerId="ADAL" clId="{447A8CE9-A774-4D7A-8ECC-BB3AEF371E98}" dt="2025-01-10T16:32:03.918" v="4176"/>
          <ac:picMkLst>
            <pc:docMk/>
            <pc:sldMk cId="1205674544" sldId="306"/>
            <ac:picMk id="6" creationId="{BFD52FE5-816F-17F3-A5F7-2D98EBEA674C}"/>
          </ac:picMkLst>
        </pc:picChg>
      </pc:sldChg>
      <pc:sldChg chg="addSp modSp new mod modTransition">
        <pc:chgData name="Macleod, Morgan" userId="b642237a-9cc5-48df-95e6-18bfa6339a38" providerId="ADAL" clId="{447A8CE9-A774-4D7A-8ECC-BB3AEF371E98}" dt="2025-01-10T16:32:12.665" v="4177"/>
        <pc:sldMkLst>
          <pc:docMk/>
          <pc:sldMk cId="3762684610" sldId="307"/>
        </pc:sldMkLst>
        <pc:spChg chg="mod">
          <ac:chgData name="Macleod, Morgan" userId="b642237a-9cc5-48df-95e6-18bfa6339a38" providerId="ADAL" clId="{447A8CE9-A774-4D7A-8ECC-BB3AEF371E98}" dt="2025-01-10T15:46:42.645" v="3433" actId="20577"/>
          <ac:spMkLst>
            <pc:docMk/>
            <pc:sldMk cId="3762684610" sldId="307"/>
            <ac:spMk id="2" creationId="{F09D2CF5-EBD7-C2D2-6D02-13E7103ED6CF}"/>
          </ac:spMkLst>
        </pc:spChg>
        <pc:spChg chg="mod">
          <ac:chgData name="Macleod, Morgan" userId="b642237a-9cc5-48df-95e6-18bfa6339a38" providerId="ADAL" clId="{447A8CE9-A774-4D7A-8ECC-BB3AEF371E98}" dt="2025-01-10T15:54:44.070" v="4080" actId="20577"/>
          <ac:spMkLst>
            <pc:docMk/>
            <pc:sldMk cId="3762684610" sldId="307"/>
            <ac:spMk id="3" creationId="{ADB50FAF-1A23-063E-689A-0F2D5AB5C4B6}"/>
          </ac:spMkLst>
        </pc:spChg>
        <pc:picChg chg="add mod">
          <ac:chgData name="Macleod, Morgan" userId="b642237a-9cc5-48df-95e6-18bfa6339a38" providerId="ADAL" clId="{447A8CE9-A774-4D7A-8ECC-BB3AEF371E98}" dt="2025-01-10T16:32:03.918" v="4176"/>
          <ac:picMkLst>
            <pc:docMk/>
            <pc:sldMk cId="3762684610" sldId="307"/>
            <ac:picMk id="6" creationId="{714DBC53-8B98-1616-9C46-E05407B950B8}"/>
          </ac:picMkLst>
        </pc:picChg>
      </pc:sldChg>
      <pc:sldChg chg="delSp add modTransition modAnim">
        <pc:chgData name="Macleod, Morgan" userId="b642237a-9cc5-48df-95e6-18bfa6339a38" providerId="ADAL" clId="{447A8CE9-A774-4D7A-8ECC-BB3AEF371E98}" dt="2025-01-10T16:40:06.678" v="4184"/>
        <pc:sldMkLst>
          <pc:docMk/>
          <pc:sldMk cId="3516976372" sldId="308"/>
        </pc:sldMkLst>
        <pc:picChg chg="del">
          <ac:chgData name="Macleod, Morgan" userId="b642237a-9cc5-48df-95e6-18bfa6339a38" providerId="ADAL" clId="{447A8CE9-A774-4D7A-8ECC-BB3AEF371E98}" dt="2025-01-10T16:38:52.569" v="4181"/>
          <ac:picMkLst>
            <pc:docMk/>
            <pc:sldMk cId="3516976372" sldId="308"/>
            <ac:picMk id="15" creationId="{A7CB78E8-FCC9-8031-7D91-1EB01867B61F}"/>
          </ac:picMkLst>
        </pc:picChg>
      </pc:sldChg>
    </pc:docChg>
  </pc:docChgLst>
  <pc:docChgLst>
    <pc:chgData name="Macleod, Morgan" userId="b642237a-9cc5-48df-95e6-18bfa6339a38" providerId="ADAL" clId="{1382F5D3-5B92-4327-804B-10B537CFED01}"/>
    <pc:docChg chg="modSld">
      <pc:chgData name="Macleod, Morgan" userId="b642237a-9cc5-48df-95e6-18bfa6339a38" providerId="ADAL" clId="{1382F5D3-5B92-4327-804B-10B537CFED01}" dt="2025-01-07T11:05:37.697" v="0"/>
      <pc:docMkLst>
        <pc:docMk/>
      </pc:docMkLst>
      <pc:sldChg chg="modSp">
        <pc:chgData name="Macleod, Morgan" userId="b642237a-9cc5-48df-95e6-18bfa6339a38" providerId="ADAL" clId="{1382F5D3-5B92-4327-804B-10B537CFED01}" dt="2025-01-07T11:05:37.697" v="0"/>
        <pc:sldMkLst>
          <pc:docMk/>
          <pc:sldMk cId="369592470" sldId="271"/>
        </pc:sldMkLst>
        <pc:spChg chg="mod">
          <ac:chgData name="Macleod, Morgan" userId="b642237a-9cc5-48df-95e6-18bfa6339a38" providerId="ADAL" clId="{1382F5D3-5B92-4327-804B-10B537CFED01}" dt="2025-01-07T11:05:37.697" v="0"/>
          <ac:spMkLst>
            <pc:docMk/>
            <pc:sldMk cId="369592470" sldId="271"/>
            <ac:spMk id="3" creationId="{37355945-AACC-4C0D-BD96-8AA5C51A792B}"/>
          </ac:spMkLst>
        </pc:spChg>
      </pc:sldChg>
      <pc:sldChg chg="modSp">
        <pc:chgData name="Macleod, Morgan" userId="b642237a-9cc5-48df-95e6-18bfa6339a38" providerId="ADAL" clId="{1382F5D3-5B92-4327-804B-10B537CFED01}" dt="2025-01-07T11:05:37.697" v="0"/>
        <pc:sldMkLst>
          <pc:docMk/>
          <pc:sldMk cId="4195564541" sldId="28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FCB43-827D-4BD2-AA51-479A8F8D8570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951FC-6C42-4130-8CDB-E047567B8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789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7D83-180E-4BA7-A226-C46FD0974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2EF56-E1C7-4B65-8598-EA861037C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8F43C-81C4-49E3-9D52-8BD6D538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B421-D267-422C-9175-9E005C0B66AA}" type="datetime1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C8589-0886-44BB-8AFC-CB76EF7A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8B1D5-AFC3-40B3-8DB6-4CA1FC3D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04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CB98D-B690-456E-AE2A-061835D39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01CB3-9843-4DD5-B91C-6358A045B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6239D-4117-4896-AD75-67A28380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9E70A-42FE-4FDA-9945-244C549BD3F3}" type="datetime1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5300C-7107-4EAE-A4D1-244EA4DD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72982-1BB4-4136-AC78-1F930FD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47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616A7F-8786-4F53-A28F-7F48A65B91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B4D66-5A7F-4905-B8CE-D3DC0E0C2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6317D-968A-4E7F-A778-0EA4328A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BD9B1-B434-485C-9115-4F997943D22A}" type="datetime1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1C0FD-2EE1-4D8D-A404-53B05139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33455-891A-416C-9DF4-857301DA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18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5C0B1-EB1A-4975-8C36-FD01E931C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CE1A3-58AA-43E5-B66C-1898DC403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3836E-2189-42EB-B02E-72E51524D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4B9C-E9C6-4B31-A9F0-120A1DE2E0BB}" type="datetime1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6D0B5-A683-4B92-B393-4FB9967AA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B508A-69A1-4913-A7C7-AA4A62AFE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2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9360D-D686-496C-AFBD-D75421B1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D10D9-D880-413C-9D3F-F699826BB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4445C-2FB0-482E-9E93-8ED27D9C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0B77F-9A7D-44AF-BEF2-FAE8761F6CC4}" type="datetime1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C6E69-434E-4B13-837A-AD81D0BB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13131-18A9-4045-9570-1860532D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92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E4F5-AEEE-4EE7-B044-75297AFB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2F3DF-4FF6-4A60-BD31-954901A50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90410-6933-4443-AD57-BABF4D5FE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67AA6-1279-4199-A368-572B4846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3D47-455E-40E3-86DC-1CF6E73A3DE3}" type="datetime1">
              <a:rPr lang="en-GB" smtClean="0"/>
              <a:t>10/01/2025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51E57-7D6F-4600-9C16-32411469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FF197-C6E5-4091-BF31-B5E47F24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59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50783-943D-43A1-8E66-49F312A0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D6EBD-210E-4C9B-9895-5E254309D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2AB77-B906-4CBC-BE1F-192BF963F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6E434-B7BB-4EFE-BFCF-3F9A38A9B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5C4CF2-7DDF-4ABA-A367-4708E4FEEF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5AF7D-9A7C-4ABE-AC7B-EC3DA1016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B022-68F0-4EAB-B403-606EC08B4934}" type="datetime1">
              <a:rPr lang="en-GB" smtClean="0"/>
              <a:t>10/01/2025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8DE21E-66D0-48EB-B361-4978B395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4BB0D-4CD3-4ABA-AD4D-90BF9DFF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23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659D8-C5D9-4893-A283-12CFF38A3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37756F-97D1-4161-B598-DF70BCB8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B927-39BE-4494-AD33-83D0264CDA68}" type="datetime1">
              <a:rPr lang="en-GB" smtClean="0"/>
              <a:t>10/01/2025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E312A-47AF-4E8D-84CA-12E9E2BB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0FCC2-9A24-428B-B867-26ED9B9A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00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7DB8D-332A-4FB8-8C30-07ACD3D91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ADFE4-6380-48D5-B1AA-C8F3AD1C3EA5}" type="datetime1">
              <a:rPr lang="en-GB" smtClean="0"/>
              <a:t>10/01/2025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C2145-C5A2-41F5-8640-6F8C409AB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B69E2-DCF9-4098-9305-72AF1C09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49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A9AB-4039-4D5F-9943-BA4F6F80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56565-1DEA-4FEE-A926-0441EA056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04D6E-B908-4668-8680-56FB0ABB9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9AC7F-2F3A-4DD3-A02F-94E3EA20D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D98A-1F1F-4014-9E9F-7A4217EF1618}" type="datetime1">
              <a:rPr lang="en-GB" smtClean="0"/>
              <a:t>10/01/2025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73327-101D-4E3D-9835-05EE1BD83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A6385-99B1-4CDA-BE14-B6F15BD9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632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8296-5110-48C1-AE2B-10B10E3EE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2A577-88BF-455F-8DE8-3374E7DA3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DD13E-B094-4823-B0C8-245A457FB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85A87-12AC-45E3-B646-932A6D65F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0D526-FC6D-4D16-AC32-C9EEF1EC4524}" type="datetime1">
              <a:rPr lang="en-GB" smtClean="0"/>
              <a:t>10/01/2025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89CD6-2EA0-4FC8-A802-DA391FAFD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6A8FE-07C4-41A2-A3CD-F15587548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55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F6FC"/>
            </a:gs>
            <a:gs pos="74000">
              <a:srgbClr val="ACACE4"/>
            </a:gs>
            <a:gs pos="83000">
              <a:srgbClr val="ACACE4"/>
            </a:gs>
            <a:gs pos="100000">
              <a:srgbClr val="C7C7E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B22C4E-AE50-42E9-9228-E22ACB09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EE353-7DE0-4C10-8E4F-E73832FFD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DBA40-92EF-4202-8CF4-3D7FF118D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322F8-9A5C-4B0F-97D1-B7036561315D}" type="datetime1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42811-5ECC-49DE-98B7-57DCDD729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8692B-A532-420E-BCAF-3D393EE53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960E1B9-AAC5-487E-8B5E-D8D93827E7B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93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3D229-E930-40D8-B95D-EDD2DC0FC2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Language Awareness for Key Stage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F689B-8D89-4369-9A43-1C5D2874E7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19: Ways of Speaking</a:t>
            </a:r>
          </a:p>
        </p:txBody>
      </p:sp>
      <p:pic>
        <p:nvPicPr>
          <p:cNvPr id="5" name="Picture 4" descr="Ulster University">
            <a:extLst>
              <a:ext uri="{FF2B5EF4-FFF2-40B4-BE49-F238E27FC236}">
                <a16:creationId xmlns:a16="http://schemas.microsoft.com/office/drawing/2014/main" id="{84B66651-4E74-48D1-92BB-B3F1E13957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30" y="5043798"/>
            <a:ext cx="1974941" cy="1383678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7E24F074-F508-4D31-8113-F577490F8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42" y="5259387"/>
            <a:ext cx="3744516" cy="952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79854-84FF-4368-9CD8-4BDBAA587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04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9D9D5-A3DB-3335-FCF5-6BB5637A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Ways of Speaking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5C0C9-6993-C65A-1C47-EADD1B98F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Of course, this isn’t just a two-way distinction</a:t>
            </a:r>
          </a:p>
          <a:p>
            <a:r>
              <a:rPr lang="en-GB" dirty="0"/>
              <a:t>There are many different ways of speaking, and there are more than two registers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64B4A-7BC8-3A03-F352-DC1D8B2F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10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8A305F0-5C15-DF03-15EF-44764580A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8104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652">
        <p:random/>
      </p:transition>
    </mc:Choice>
    <mc:Fallback>
      <p:transition spd="slow" advTm="965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D7437-18C1-B62E-8CA3-08D22DC89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Ways of Speaking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6FAB9-96BA-2A0F-DC74-983656B27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Formal English isn’t just a single category</a:t>
            </a:r>
          </a:p>
          <a:p>
            <a:r>
              <a:rPr lang="en-GB" dirty="0"/>
              <a:t>We can talk about specific registers of formal English for</a:t>
            </a:r>
          </a:p>
          <a:p>
            <a:pPr lvl="1"/>
            <a:r>
              <a:rPr lang="en-GB" dirty="0"/>
              <a:t>Religion</a:t>
            </a:r>
          </a:p>
          <a:p>
            <a:pPr lvl="1"/>
            <a:r>
              <a:rPr lang="en-GB" dirty="0"/>
              <a:t>Law</a:t>
            </a:r>
          </a:p>
          <a:p>
            <a:pPr lvl="1"/>
            <a:r>
              <a:rPr lang="en-GB" dirty="0"/>
              <a:t>Medicine</a:t>
            </a:r>
          </a:p>
          <a:p>
            <a:pPr lvl="1"/>
            <a:r>
              <a:rPr lang="en-GB" dirty="0"/>
              <a:t>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D0936-1F29-6C54-9D4F-A6400861E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11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3DD0F95-6611-67A1-0D23-A0CBDFAECD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1654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2144">
        <p:random/>
      </p:transition>
    </mc:Choice>
    <mc:Fallback>
      <p:transition spd="slow" advTm="2214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F0D3D-C28F-BD94-595B-55205A7AE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1E8BA-586A-54C8-35A4-0ACA45767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Ways of Speaking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FD7B6-34F5-A140-2019-9E50D1D35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/>
          <a:lstStyle/>
          <a:p>
            <a:r>
              <a:rPr lang="en-GB" dirty="0"/>
              <a:t>Likewise, in less formal speech, we might draw a distinction between </a:t>
            </a:r>
            <a:r>
              <a:rPr lang="en-GB" u="sng" dirty="0"/>
              <a:t>colloquial</a:t>
            </a:r>
            <a:r>
              <a:rPr lang="en-GB" dirty="0"/>
              <a:t> English and </a:t>
            </a:r>
            <a:r>
              <a:rPr lang="en-GB" u="sng" dirty="0"/>
              <a:t>slang</a:t>
            </a:r>
            <a:endParaRPr lang="en-GB" dirty="0"/>
          </a:p>
          <a:p>
            <a:pPr lvl="1"/>
            <a:r>
              <a:rPr lang="en-GB" u="sng" dirty="0"/>
              <a:t>Colloquial</a:t>
            </a:r>
            <a:r>
              <a:rPr lang="en-GB" dirty="0"/>
              <a:t> forms are an essential part of the language; they’re things that almost everyone who speaks English might say when they’re with family and friends</a:t>
            </a:r>
          </a:p>
          <a:p>
            <a:pPr lvl="1"/>
            <a:r>
              <a:rPr lang="en-GB" u="sng" dirty="0"/>
              <a:t>Slang</a:t>
            </a:r>
            <a:r>
              <a:rPr lang="en-GB" dirty="0"/>
              <a:t> words are words that not everyone uses; people use slang to show that they belong to this group, or they don’t belong to that group (e.g. hip-hop slang)</a:t>
            </a:r>
            <a:endParaRPr lang="en-GB" u="sng" dirty="0"/>
          </a:p>
          <a:p>
            <a:r>
              <a:rPr lang="en-GB" dirty="0"/>
              <a:t>We can talk about colloquial grammar, as in the examples we saw, but not about ‘slang grammar’</a:t>
            </a:r>
          </a:p>
          <a:p>
            <a:r>
              <a:rPr lang="en-GB" u="sng" dirty="0"/>
              <a:t>Slang</a:t>
            </a:r>
            <a:r>
              <a:rPr lang="en-GB" dirty="0"/>
              <a:t> refers to specific words and phrases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E8812-9F2C-BB76-2912-B0A4722A4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12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696A9F0-5705-5B70-627C-C060B25424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2213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3440">
        <p:random/>
      </p:transition>
    </mc:Choice>
    <mc:Fallback>
      <p:transition spd="slow" advTm="4344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30BC0-C00D-BA6B-37F7-81EA115A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Ways of Speaking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0482B-4147-5D23-9765-4553FEF96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46100"/>
          </a:xfrm>
        </p:spPr>
        <p:txBody>
          <a:bodyPr/>
          <a:lstStyle/>
          <a:p>
            <a:r>
              <a:rPr lang="en-GB" dirty="0"/>
              <a:t>It’s possible to think of different registers in terms of a scale: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0AEAB-1A01-2A3A-E44B-F8C4D924E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13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0E06E50-41DD-6740-B372-9340A0EC4C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020352"/>
              </p:ext>
            </p:extLst>
          </p:nvPr>
        </p:nvGraphicFramePr>
        <p:xfrm>
          <a:off x="3657600" y="3139016"/>
          <a:ext cx="65024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391601823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54250869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29403962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716211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Neutral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Colloquial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Slang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666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individual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guy, bloke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dude,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691415"/>
                  </a:ext>
                </a:extLst>
              </a:tr>
            </a:tbl>
          </a:graphicData>
        </a:graphic>
      </p:graphicFrame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215AE31-B85A-ADDA-0944-ECCCD70C496E}"/>
              </a:ext>
            </a:extLst>
          </p:cNvPr>
          <p:cNvSpPr/>
          <p:nvPr/>
        </p:nvSpPr>
        <p:spPr>
          <a:xfrm>
            <a:off x="7569200" y="2438400"/>
            <a:ext cx="3270250" cy="546100"/>
          </a:xfrm>
          <a:prstGeom prst="wedgeEllipseCallout">
            <a:avLst>
              <a:gd name="adj1" fmla="val -16217"/>
              <a:gd name="adj2" fmla="val 14273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Would you ever say ‘dude’ yourself?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F0C56695-F440-7898-1DF3-0DBA2D079D4D}"/>
              </a:ext>
            </a:extLst>
          </p:cNvPr>
          <p:cNvSpPr/>
          <p:nvPr/>
        </p:nvSpPr>
        <p:spPr>
          <a:xfrm>
            <a:off x="7569200" y="4299373"/>
            <a:ext cx="3270250" cy="546100"/>
          </a:xfrm>
          <a:prstGeom prst="wedgeEllipseCallout">
            <a:avLst>
              <a:gd name="adj1" fmla="val 5919"/>
              <a:gd name="adj2" fmla="val -14156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If not, what would you say?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A7CB78E8-FCC9-8031-7D91-1EB01867B6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21948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7421">
        <p15:prstTrans prst="fallOver"/>
      </p:transition>
    </mc:Choice>
    <mc:Fallback>
      <p:transition spd="slow" advTm="374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30BC0-C00D-BA6B-37F7-81EA115A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Ways of Speaking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0482B-4147-5D23-9765-4553FEF96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46100"/>
          </a:xfrm>
        </p:spPr>
        <p:txBody>
          <a:bodyPr/>
          <a:lstStyle/>
          <a:p>
            <a:r>
              <a:rPr lang="en-GB" dirty="0"/>
              <a:t>It’s possible to think of different registers in terms of a scale: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0AEAB-1A01-2A3A-E44B-F8C4D924E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14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0E06E50-41DD-6740-B372-9340A0EC4C96}"/>
              </a:ext>
            </a:extLst>
          </p:cNvPr>
          <p:cNvGraphicFramePr>
            <a:graphicFrameLocks noGrp="1"/>
          </p:cNvGraphicFramePr>
          <p:nvPr/>
        </p:nvGraphicFramePr>
        <p:xfrm>
          <a:off x="3657600" y="3139016"/>
          <a:ext cx="65024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391601823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54250869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29403962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716211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Neutral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Colloquial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Slang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666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individual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guy, bloke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dude,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691415"/>
                  </a:ext>
                </a:extLst>
              </a:tr>
            </a:tbl>
          </a:graphicData>
        </a:graphic>
      </p:graphicFrame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215AE31-B85A-ADDA-0944-ECCCD70C496E}"/>
              </a:ext>
            </a:extLst>
          </p:cNvPr>
          <p:cNvSpPr/>
          <p:nvPr/>
        </p:nvSpPr>
        <p:spPr>
          <a:xfrm>
            <a:off x="7569200" y="2438400"/>
            <a:ext cx="3270250" cy="546100"/>
          </a:xfrm>
          <a:prstGeom prst="wedgeEllipseCallout">
            <a:avLst>
              <a:gd name="adj1" fmla="val -16217"/>
              <a:gd name="adj2" fmla="val 14273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Would you ever say ‘dude’ yourself?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F0C56695-F440-7898-1DF3-0DBA2D079D4D}"/>
              </a:ext>
            </a:extLst>
          </p:cNvPr>
          <p:cNvSpPr/>
          <p:nvPr/>
        </p:nvSpPr>
        <p:spPr>
          <a:xfrm>
            <a:off x="7569200" y="4299373"/>
            <a:ext cx="3270250" cy="546100"/>
          </a:xfrm>
          <a:prstGeom prst="wedgeEllipseCallout">
            <a:avLst>
              <a:gd name="adj1" fmla="val 5919"/>
              <a:gd name="adj2" fmla="val -14156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If not, what would you say?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6976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F6D4E-A36E-1DE5-983A-FF32DCE46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D3E59-5EED-F8C1-C65F-21B992790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Ways of Speaking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73B69-16EB-B78B-4741-85D35DE62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46100"/>
          </a:xfrm>
        </p:spPr>
        <p:txBody>
          <a:bodyPr/>
          <a:lstStyle/>
          <a:p>
            <a:r>
              <a:rPr lang="en-GB" dirty="0"/>
              <a:t>Of course, other languages have these distinctions too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7D068-D20C-DE14-C857-6958435ED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15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B98B1B0-54D3-5902-A269-35751D8D18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042145"/>
              </p:ext>
            </p:extLst>
          </p:nvPr>
        </p:nvGraphicFramePr>
        <p:xfrm>
          <a:off x="2032000" y="3139016"/>
          <a:ext cx="812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6607549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91601823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54250869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29403962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716211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Neutral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Colloquial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Slang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666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English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individual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guy, bloke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dude,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691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French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noProof="0" dirty="0"/>
                        <a:t>individu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noProof="0" dirty="0"/>
                        <a:t>homme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noProof="0" dirty="0"/>
                        <a:t>type, mec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noProof="0" dirty="0"/>
                        <a:t>jules,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520372"/>
                  </a:ext>
                </a:extLst>
              </a:tr>
            </a:tbl>
          </a:graphicData>
        </a:graphic>
      </p:graphicFrame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EB46843-70CF-546B-C97D-B02DB30D3A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107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7553">
        <p:dissolve/>
      </p:transition>
    </mc:Choice>
    <mc:Fallback>
      <p:transition spd="slow" advTm="17553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845F0-2600-684A-1C53-E84F45821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B8C94-9E62-2626-3E08-F4A4C3590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Think of things in English, or in any other language that you know, that people would only say in some settings and not others</a:t>
            </a:r>
          </a:p>
          <a:p>
            <a:r>
              <a:rPr lang="en-GB" dirty="0"/>
              <a:t>How would you describe where these things are used?</a:t>
            </a:r>
          </a:p>
          <a:p>
            <a:r>
              <a:rPr lang="en-GB" dirty="0"/>
              <a:t>What alternatives would people say in different settings?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84B2F-2D0E-D9C6-82E4-85ABCEA3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16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7E95766-07A6-5FD8-E6F8-CFBF2E688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03208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636ED-98E2-CD5C-EB67-E3615247D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Can Be Different?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EE2B5-068A-EF79-22C0-DFAB0F1A5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Different ways of speaking can involve</a:t>
            </a:r>
          </a:p>
          <a:p>
            <a:pPr lvl="1"/>
            <a:r>
              <a:rPr lang="en-GB" sz="3200" dirty="0"/>
              <a:t>Changes in vocabulary (e.g. </a:t>
            </a:r>
            <a:r>
              <a:rPr lang="en-GB" sz="3200" i="1" dirty="0"/>
              <a:t>man</a:t>
            </a:r>
            <a:r>
              <a:rPr lang="en-GB" sz="3200" dirty="0"/>
              <a:t>/</a:t>
            </a:r>
            <a:r>
              <a:rPr lang="en-GB" sz="3200" i="1" dirty="0"/>
              <a:t>bloke</a:t>
            </a:r>
            <a:r>
              <a:rPr lang="en-GB" sz="3200" dirty="0"/>
              <a:t>)</a:t>
            </a:r>
          </a:p>
          <a:p>
            <a:pPr lvl="1"/>
            <a:r>
              <a:rPr lang="en-GB" sz="3200" dirty="0"/>
              <a:t>Changes in grammar (e.g. </a:t>
            </a:r>
            <a:r>
              <a:rPr lang="en-GB" sz="3200" i="1" dirty="0"/>
              <a:t>is not</a:t>
            </a:r>
            <a:r>
              <a:rPr lang="en-GB" sz="3200" dirty="0"/>
              <a:t>/</a:t>
            </a:r>
            <a:r>
              <a:rPr lang="en-GB" sz="3200" i="1" dirty="0"/>
              <a:t>isn’t</a:t>
            </a:r>
            <a:r>
              <a:rPr lang="en-GB" sz="3200" dirty="0"/>
              <a:t>)</a:t>
            </a:r>
          </a:p>
          <a:p>
            <a:pPr lvl="1"/>
            <a:r>
              <a:rPr lang="en-GB" sz="3200" dirty="0"/>
              <a:t>Changes in pronunciation</a:t>
            </a:r>
          </a:p>
          <a:p>
            <a:pPr lvl="2"/>
            <a:r>
              <a:rPr lang="en-GB" sz="2800" dirty="0"/>
              <a:t>Some people change their accent depending on the situation</a:t>
            </a:r>
          </a:p>
          <a:p>
            <a:pPr lvl="2"/>
            <a:r>
              <a:rPr lang="en-GB" sz="2800" dirty="0"/>
              <a:t>Other people prefer to use the same accent all the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A2466-7C72-9584-6BDB-73E8559E3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17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7894080-AA39-8BFE-7AA2-3E282C8DF9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899312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28410">
        <p15:prstTrans prst="curtains"/>
      </p:transition>
    </mc:Choice>
    <mc:Fallback>
      <p:transition spd="slow" advTm="284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006B4-BF65-02A5-250C-97D724E44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and Attitudes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ABE5F-FBD0-C5FD-119E-D735E1B17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Sometimes people are perceived differently on the basis of how they speak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AF6F8A-AA39-97C6-DA7A-C38227A4C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18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893B9F1-3F20-4451-4BD5-EE4CE35F5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685875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6564">
        <p15:prstTrans prst="drape"/>
      </p:transition>
    </mc:Choice>
    <mc:Fallback>
      <p:transition spd="slow" advTm="65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26038-C8B5-0422-5794-51BE63A24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and Attitudes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0FDBF-186A-0A02-83F8-B8B274A81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Listen to these two recordings, from an interview-type setting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402BE-C530-DD9F-4776-1ED2CA85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19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675E0CE-B88D-C911-CD13-C3105D363F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1454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272">
        <p:random/>
      </p:transition>
    </mc:Choice>
    <mc:Fallback>
      <p:transition spd="slow" advTm="627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B1E7E-4A93-4FA7-8E30-0DAB3FCB9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5B7E3-1892-42C4-982B-2D43DEFE7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Today we will look at different ways of speaking</a:t>
            </a:r>
          </a:p>
          <a:p>
            <a:r>
              <a:rPr lang="en-GB" dirty="0"/>
              <a:t>We will see how people speak differently in different situations</a:t>
            </a:r>
          </a:p>
          <a:p>
            <a:r>
              <a:rPr lang="en-GB" dirty="0"/>
              <a:t>These different ways of speaking are called </a:t>
            </a:r>
            <a:r>
              <a:rPr lang="en-GB" u="sng" dirty="0"/>
              <a:t>registers</a:t>
            </a:r>
            <a:endParaRPr lang="en-GB" dirty="0"/>
          </a:p>
          <a:p>
            <a:r>
              <a:rPr lang="en-GB" dirty="0"/>
              <a:t>They can involve changes in word choice, grammar, and pronunciation</a:t>
            </a:r>
          </a:p>
          <a:p>
            <a:r>
              <a:rPr lang="en-GB" dirty="0"/>
              <a:t>Sometimes people are perceived differently based on how they speak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539A7-3A2C-4A9E-9D48-60E09FC19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</a:t>
            </a:fld>
            <a:endParaRPr lang="en-GB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0C209A09-1D56-C212-23BD-4ECD18239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3010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1752">
        <p:random/>
      </p:transition>
    </mc:Choice>
    <mc:Fallback>
      <p:transition spd="slow" advTm="3175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F2661-C5FD-E7C5-2F7C-C7521E363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002AA-8EBE-8F3E-8EBC-4EE227BAA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and Attitudes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B59EB-3CB7-0D8D-0B29-BB02C5FBA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89025"/>
          </a:xfrm>
        </p:spPr>
        <p:txBody>
          <a:bodyPr/>
          <a:lstStyle/>
          <a:p>
            <a:r>
              <a:rPr lang="en-GB" dirty="0"/>
              <a:t>Listen to these two recordings, from an interview-type setting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E0F660-1E1C-CEC6-237D-02D58A2E1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20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D0304F4-7950-274B-5B4C-FEB534CE8B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039991"/>
              </p:ext>
            </p:extLst>
          </p:nvPr>
        </p:nvGraphicFramePr>
        <p:xfrm>
          <a:off x="2032000" y="2914650"/>
          <a:ext cx="4064000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4622866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273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br>
                        <a:rPr lang="en-GB" dirty="0"/>
                      </a:br>
                      <a:br>
                        <a:rPr lang="en-GB" dirty="0"/>
                      </a:br>
                      <a:br>
                        <a:rPr lang="en-GB" dirty="0"/>
                      </a:br>
                      <a:br>
                        <a:rPr lang="en-GB" dirty="0"/>
                      </a:br>
                      <a:br>
                        <a:rPr lang="en-GB" dirty="0"/>
                      </a:br>
                      <a:br>
                        <a:rPr lang="en-GB" dirty="0"/>
                      </a:br>
                      <a:br>
                        <a:rPr lang="en-GB" dirty="0"/>
                      </a:br>
                      <a:br>
                        <a:rPr lang="en-GB" dirty="0"/>
                      </a:br>
                      <a:br>
                        <a:rPr lang="en-GB" dirty="0"/>
                      </a:b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133104"/>
                  </a:ext>
                </a:extLst>
              </a:tr>
            </a:tbl>
          </a:graphicData>
        </a:graphic>
      </p:graphicFrame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5174CA90-C815-C4D8-C03E-12FE45576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9200" y="6188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16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1DA2F-FD5B-8001-6D09-6EE726F5D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030BF-2292-586D-3B04-470E6A308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and Attitudes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26C9E-CEC0-6B39-6087-455070A45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89025"/>
          </a:xfrm>
        </p:spPr>
        <p:txBody>
          <a:bodyPr/>
          <a:lstStyle/>
          <a:p>
            <a:r>
              <a:rPr lang="en-GB" dirty="0"/>
              <a:t>Listen to these two recordings, from an interview-type setting</a:t>
            </a:r>
          </a:p>
          <a:p>
            <a:r>
              <a:rPr lang="en-GB" dirty="0"/>
              <a:t>Which one would you hire?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713CCC-E448-BC8A-1574-59F787301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21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A6749B7-1F51-7712-D498-22DE1C9E80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1133"/>
              </p:ext>
            </p:extLst>
          </p:nvPr>
        </p:nvGraphicFramePr>
        <p:xfrm>
          <a:off x="2032000" y="2914650"/>
          <a:ext cx="8128000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46228667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6405011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273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br>
                        <a:rPr lang="en-GB" dirty="0"/>
                      </a:br>
                      <a:br>
                        <a:rPr lang="en-GB" dirty="0"/>
                      </a:br>
                      <a:br>
                        <a:rPr lang="en-GB" dirty="0"/>
                      </a:br>
                      <a:br>
                        <a:rPr lang="en-GB" dirty="0"/>
                      </a:br>
                      <a:br>
                        <a:rPr lang="en-GB" dirty="0"/>
                      </a:br>
                      <a:br>
                        <a:rPr lang="en-GB" dirty="0"/>
                      </a:br>
                      <a:br>
                        <a:rPr lang="en-GB" dirty="0"/>
                      </a:br>
                      <a:br>
                        <a:rPr lang="en-GB" dirty="0"/>
                      </a:br>
                      <a:br>
                        <a:rPr lang="en-GB" dirty="0"/>
                      </a:b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133104"/>
                  </a:ext>
                </a:extLst>
              </a:tr>
            </a:tbl>
          </a:graphicData>
        </a:graphic>
      </p:graphicFrame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237CED8C-3E39-629B-BE96-07A385D6E6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1000" y="6234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864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11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1DA2F-FD5B-8001-6D09-6EE726F5D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030BF-2292-586D-3B04-470E6A308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and Attitudes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26C9E-CEC0-6B39-6087-455070A45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89025"/>
          </a:xfrm>
        </p:spPr>
        <p:txBody>
          <a:bodyPr/>
          <a:lstStyle/>
          <a:p>
            <a:r>
              <a:rPr lang="en-GB" dirty="0"/>
              <a:t>Listen to these two recordings, from an interview-type setting</a:t>
            </a:r>
          </a:p>
          <a:p>
            <a:r>
              <a:rPr lang="en-GB" dirty="0"/>
              <a:t>Which one would you hire?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713CCC-E448-BC8A-1574-59F787301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22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A6749B7-1F51-7712-D498-22DE1C9E80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195077"/>
              </p:ext>
            </p:extLst>
          </p:nvPr>
        </p:nvGraphicFramePr>
        <p:xfrm>
          <a:off x="2032000" y="2914650"/>
          <a:ext cx="8128000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46228667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6405011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273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 studied English at GCSE, and I hope to put the skills I learned while in school into play within a work setting.</a:t>
                      </a:r>
                      <a:br>
                        <a:rPr lang="en-GB" dirty="0"/>
                      </a:br>
                      <a:br>
                        <a:rPr lang="en-GB" dirty="0"/>
                      </a:br>
                      <a:br>
                        <a:rPr lang="en-GB" dirty="0"/>
                      </a:br>
                      <a:br>
                        <a:rPr lang="en-GB" dirty="0"/>
                      </a:br>
                      <a:br>
                        <a:rPr lang="en-GB" dirty="0"/>
                      </a:br>
                      <a:br>
                        <a:rPr lang="en-GB" dirty="0"/>
                      </a:br>
                      <a:br>
                        <a:rPr lang="en-GB" dirty="0"/>
                      </a:b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 studied English at GCSE, and I hope to, like, put the skills I learned while in school into play within a work setting, like.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133104"/>
                  </a:ext>
                </a:extLst>
              </a:tr>
            </a:tbl>
          </a:graphicData>
        </a:graphic>
      </p:graphicFrame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F73FF8A-2BE7-08B4-0634-B01C57A530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73490362"/>
      </p:ext>
    </p:extLst>
  </p:cSld>
  <p:clrMapOvr>
    <a:masterClrMapping/>
  </p:clrMapOvr>
  <p:transition spd="slow" advTm="1416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00B53-6AA7-1E3C-E0EA-E145B4321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and Attitudes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CB15D-809D-3CD0-B1A2-7A3BCA86B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Research has shown that interviewers are less likely to hire people who say ‘like’ and ‘erm’ a lot, even if they’re just as well qualified</a:t>
            </a:r>
          </a:p>
          <a:p>
            <a:r>
              <a:rPr lang="en-GB" dirty="0"/>
              <a:t>This does not mean that it’s wrong to say ‘like’, or that you should try not to say it</a:t>
            </a:r>
          </a:p>
          <a:p>
            <a:r>
              <a:rPr lang="en-GB" dirty="0"/>
              <a:t>It doesn’t mean that people who say ‘like’ are different from people who don’t say ‘like’</a:t>
            </a:r>
          </a:p>
          <a:p>
            <a:r>
              <a:rPr lang="en-GB" dirty="0"/>
              <a:t>It just means that wherever differences exist, bias is likely to exist as well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FF0D4E-7C66-4BAC-42D1-DE4DD3428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23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FD52FE5-816F-17F3-A5F7-2D98EBEA67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5674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28797">
        <p:checker/>
      </p:transition>
    </mc:Choice>
    <mc:Fallback>
      <p:transition spd="slow" advTm="28797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D2CF5-EBD7-C2D2-6D02-13E7103ED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50FAF-1A23-063E-689A-0F2D5AB5C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Think of something that, if you heard it, might seem to tell you about the person speaking</a:t>
            </a:r>
          </a:p>
          <a:p>
            <a:pPr lvl="1"/>
            <a:r>
              <a:rPr lang="en-GB" dirty="0"/>
              <a:t>(e.g. </a:t>
            </a:r>
            <a:r>
              <a:rPr lang="en-GB" i="1" dirty="0"/>
              <a:t>if they say X, they probably come from Y</a:t>
            </a:r>
            <a:r>
              <a:rPr lang="en-GB" dirty="0"/>
              <a:t>)</a:t>
            </a:r>
          </a:p>
          <a:p>
            <a:r>
              <a:rPr lang="en-GB" dirty="0"/>
              <a:t>Think of something that, if you knew it about a person, might seem to tell you how they would talk</a:t>
            </a:r>
          </a:p>
          <a:p>
            <a:pPr lvl="1"/>
            <a:r>
              <a:rPr lang="en-GB" dirty="0"/>
              <a:t>(e.g. </a:t>
            </a:r>
            <a:r>
              <a:rPr lang="en-GB" i="1" dirty="0"/>
              <a:t>if they come from Y, they probably say X</a:t>
            </a:r>
            <a:r>
              <a:rPr lang="en-GB" dirty="0"/>
              <a:t>)</a:t>
            </a:r>
          </a:p>
          <a:p>
            <a:r>
              <a:rPr lang="en-GB" dirty="0"/>
              <a:t>Take some time to discuss the examples you have found</a:t>
            </a:r>
          </a:p>
          <a:p>
            <a:r>
              <a:rPr lang="en-GB" dirty="0"/>
              <a:t>Are they all true?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C7D2F-50A4-C959-096A-A54403049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24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14DBC53-8B98-1616-9C46-E05407B95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62684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D80D5-5B58-4954-B29A-BBE32E88C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C5F19-2469-483D-8249-82218AEAE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Today we’ve looked at different ways of speaking</a:t>
            </a:r>
          </a:p>
          <a:p>
            <a:r>
              <a:rPr lang="en-GB" dirty="0"/>
              <a:t>We have looked at different registers, and how language varies in different registers</a:t>
            </a:r>
          </a:p>
          <a:p>
            <a:r>
              <a:rPr lang="en-GB" dirty="0"/>
              <a:t>We have seen how registers can differ in word choice, grammar, and pronunciation</a:t>
            </a:r>
          </a:p>
          <a:p>
            <a:r>
              <a:rPr lang="en-GB" dirty="0"/>
              <a:t>We have seen how people can be perceived differently based on how they speak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C1AB5-A15A-4280-8AA3-D73A127B2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25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56A1388-29CE-6C32-082F-E36A9CCB8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44861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20971-2F9F-B586-2BDE-726EEE3B6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A2150-8D36-ED83-314A-38412AD7C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Ways of Speaking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167BE-CF55-85C6-E0F8-DEE719D06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You probably know already that people don’t always speak the same way in every situation</a:t>
            </a:r>
            <a:endParaRPr lang="en-GB" u="sn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E5B8C-4B0A-302F-4D19-B5C11907F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</a:t>
            </a:fld>
            <a:endParaRPr lang="en-GB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ED8CDC6-43B9-160A-4C14-E7D7ED33E5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2745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6951">
        <p14:vortex dir="r"/>
      </p:transition>
    </mc:Choice>
    <mc:Fallback>
      <p:transition spd="slow" advTm="69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14F3E-016A-B6A5-A2FE-31B7C3BA5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AF087-326D-74F5-7797-77370C3E8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Ways of Speaking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3FDB5-CB71-4D84-17C8-146C68B1D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People have ideas about what sorts of speech are appropriate to which situations</a:t>
            </a:r>
            <a:endParaRPr lang="en-GB" u="sn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CE92C-F4F8-396A-F0BC-298FFBB26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4</a:t>
            </a:fld>
            <a:endParaRPr lang="en-GB"/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147E448D-4F91-5BF1-44DD-0865DD9357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8405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125">
        <p:random/>
      </p:transition>
    </mc:Choice>
    <mc:Fallback>
      <p:transition spd="slow" advTm="812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04C69-1CFC-BED6-4120-CCED632B1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20899-FA29-1859-FBC0-67198772A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Ways of Speaking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27AB3-D35F-5A92-3851-5ED2F96E8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i="1" dirty="0"/>
              <a:t>“Hearken unto me,” began Joan.</a:t>
            </a:r>
          </a:p>
          <a:p>
            <a:pPr marL="0" indent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i="1" dirty="0"/>
              <a:t>“That’s too Bible,” interrupted Henry. “He’s not out of the Bible, Guy Fawkes. He’s out of history.”</a:t>
            </a:r>
          </a:p>
          <a:p>
            <a:pPr marL="0" indent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i="1" dirty="0"/>
              <a:t>“What shall I say, then?” said Joan.</a:t>
            </a:r>
          </a:p>
          <a:p>
            <a:pPr marL="0" indent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i="1" dirty="0"/>
              <a:t>“Oh, you could jus’ say ‘List’ an’ put ‘Gadzooks’ in front.”</a:t>
            </a:r>
          </a:p>
          <a:p>
            <a:pPr marL="0" indent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i="1" dirty="0"/>
              <a:t>“All right,” said Joan. “Gadzooks, list.” She thought for a moment, then said: “What about gramercy? Isn’t that one too?”</a:t>
            </a:r>
          </a:p>
          <a:p>
            <a:pPr marL="0" indent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i="1" dirty="0"/>
              <a:t>“Yes,” said Henry vaguely. “I believe it is.”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noProof="1"/>
              <a:t>Richmal Crompton, </a:t>
            </a:r>
            <a:r>
              <a:rPr lang="en-GB" sz="2000" i="1" noProof="1"/>
              <a:t>William Carries On</a:t>
            </a:r>
            <a:endParaRPr lang="en-GB" sz="2000" noProof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B6075-D8E7-3156-3453-B7F3F5B35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5</a:t>
            </a:fld>
            <a:endParaRPr lang="en-GB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E3868C0-F1E7-ED09-56AD-EF852922DF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7528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59368-36AE-48A5-9C90-9F81449D9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Ways of Speaking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5945-AACC-4C0D-BD96-8AA5C51A7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People change the way they speak even when they’re not trying to</a:t>
            </a:r>
          </a:p>
          <a:p>
            <a:r>
              <a:rPr lang="en-GB" dirty="0"/>
              <a:t>If you think about it, you probably speak differently depending on where you are:</a:t>
            </a:r>
          </a:p>
          <a:p>
            <a:pPr lvl="1"/>
            <a:r>
              <a:rPr lang="en-GB" dirty="0"/>
              <a:t>Speaking to friends</a:t>
            </a:r>
          </a:p>
          <a:p>
            <a:pPr lvl="1"/>
            <a:r>
              <a:rPr lang="en-GB" dirty="0"/>
              <a:t>Speaking to parents</a:t>
            </a:r>
          </a:p>
          <a:p>
            <a:pPr lvl="1"/>
            <a:r>
              <a:rPr lang="en-GB" dirty="0"/>
              <a:t>Speaking to teachers</a:t>
            </a:r>
          </a:p>
          <a:p>
            <a:pPr lvl="1"/>
            <a:r>
              <a:rPr lang="en-GB" dirty="0"/>
              <a:t>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4C875-4EAB-401A-9E07-4DFBA0682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6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99D15AA-A6A3-7681-CB37-45E93A8E89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592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3197">
        <p14:shred/>
      </p:transition>
    </mc:Choice>
    <mc:Fallback>
      <p:transition spd="slow" advTm="231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CAF15-7343-4EB7-BD14-3C68F2800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A25AB-24F6-7533-7365-BA88CBC97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Ways of Speaking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68558-2613-A8E4-A994-C11728B36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One very simple way to characterise different ways of speaking is in terms of how formal they are</a:t>
            </a:r>
          </a:p>
          <a:p>
            <a:r>
              <a:rPr lang="en-GB" dirty="0"/>
              <a:t>In English, less formal speech is different from more formal speech in a number of ways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9B8CE-1B8D-DD37-41D2-CCE3AE05F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7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84676AE-B9B6-E980-B7D0-6A09F94015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1914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4971">
        <p:random/>
      </p:transition>
    </mc:Choice>
    <mc:Fallback>
      <p:transition spd="slow" advTm="1497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DC986-1648-792E-BE1C-D6E78C4D1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Ways of Speaking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DFE2647-7E97-0BAD-E286-CCAD8C63F0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9335359"/>
              </p:ext>
            </p:extLst>
          </p:nvPr>
        </p:nvGraphicFramePr>
        <p:xfrm>
          <a:off x="838200" y="1825625"/>
          <a:ext cx="10515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80552085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8078137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Less formal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More formal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226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isn’t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is not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6928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won’t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will not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22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 lot of food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much food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34294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not much food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little food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733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the man I spoke to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the man to whom I spoke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6601114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0F83E-CBA1-4006-BE12-9DD70FC17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8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A81CE44-9DEB-6A90-46EA-3CFB29F6C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9369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2041">
        <p:random/>
      </p:transition>
    </mc:Choice>
    <mc:Fallback>
      <p:transition spd="slow" advTm="2204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7DA1B-23C4-DFAF-214A-0F15285D4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Ways of Speaking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DC3F1-F0DE-FB25-74AA-EDC656E0D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These different styles of speaking are called </a:t>
            </a:r>
            <a:r>
              <a:rPr lang="en-GB" u="sng" dirty="0"/>
              <a:t>registers</a:t>
            </a:r>
            <a:endParaRPr lang="en-GB" dirty="0"/>
          </a:p>
          <a:p>
            <a:r>
              <a:rPr lang="en-GB" dirty="0"/>
              <a:t>We can talk about less formal </a:t>
            </a:r>
            <a:r>
              <a:rPr lang="en-GB" u="sng" dirty="0"/>
              <a:t>registers</a:t>
            </a:r>
            <a:r>
              <a:rPr lang="en-GB" dirty="0"/>
              <a:t> and more formal </a:t>
            </a:r>
            <a:r>
              <a:rPr lang="en-GB" u="sng" dirty="0"/>
              <a:t>registers</a:t>
            </a:r>
            <a:r>
              <a:rPr lang="en-GB" dirty="0"/>
              <a:t> of English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8147E7-EBA2-6985-226D-C7FDEC2D5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9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08220E1-0058-202F-5E8F-CF8F3C59B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64907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931">
        <p:random/>
      </p:transition>
    </mc:Choice>
    <mc:Fallback>
      <p:transition spd="slow" advTm="993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7.3|7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7.3|7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7.3|7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7.3|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4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9.2|12.6|6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1.6|3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1.6|3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8821</TotalTime>
  <Words>1160</Words>
  <Application>Microsoft Office PowerPoint</Application>
  <PresentationFormat>Widescreen</PresentationFormat>
  <Paragraphs>176</Paragraphs>
  <Slides>25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Language Awareness for Key Stage 3</vt:lpstr>
      <vt:lpstr>Roadmap</vt:lpstr>
      <vt:lpstr>Ways of Speaking</vt:lpstr>
      <vt:lpstr>Ways of Speaking</vt:lpstr>
      <vt:lpstr>Ways of Speaking</vt:lpstr>
      <vt:lpstr>Ways of Speaking</vt:lpstr>
      <vt:lpstr>Ways of Speaking</vt:lpstr>
      <vt:lpstr>Ways of Speaking</vt:lpstr>
      <vt:lpstr>Ways of Speaking</vt:lpstr>
      <vt:lpstr>Ways of Speaking</vt:lpstr>
      <vt:lpstr>Ways of Speaking</vt:lpstr>
      <vt:lpstr>Ways of Speaking</vt:lpstr>
      <vt:lpstr>Ways of Speaking</vt:lpstr>
      <vt:lpstr>Ways of Speaking</vt:lpstr>
      <vt:lpstr>Ways of Speaking</vt:lpstr>
      <vt:lpstr>Activity</vt:lpstr>
      <vt:lpstr>What Can Be Different?</vt:lpstr>
      <vt:lpstr>Language and Attitudes</vt:lpstr>
      <vt:lpstr>Language and Attitudes</vt:lpstr>
      <vt:lpstr>Language and Attitudes</vt:lpstr>
      <vt:lpstr>Language and Attitudes</vt:lpstr>
      <vt:lpstr>Language and Attitudes</vt:lpstr>
      <vt:lpstr>Language and Attitudes</vt:lpstr>
      <vt:lpstr>Activity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Macleod, Morgan</dc:creator>
  <cp:lastModifiedBy>Macleod, Morgan</cp:lastModifiedBy>
  <cp:revision>369</cp:revision>
  <dcterms:created xsi:type="dcterms:W3CDTF">2020-12-01T13:59:57Z</dcterms:created>
  <dcterms:modified xsi:type="dcterms:W3CDTF">2025-01-10T16:45:18Z</dcterms:modified>
</cp:coreProperties>
</file>